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7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>
              <a:defRPr sz="8000" b="1">
                <a:solidFill>
                  <a:srgbClr val="000080"/>
                </a:solidFill>
              </a:defRPr>
            </a:pPr>
            <a:r>
              <a:rPr dirty="0"/>
              <a:t>📚 What is a Noun?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3" y="3357563"/>
            <a:ext cx="8258177" cy="1385887"/>
          </a:xfrm>
        </p:spPr>
        <p:txBody>
          <a:bodyPr>
            <a:normAutofit fontScale="77500" lnSpcReduction="20000"/>
          </a:bodyPr>
          <a:lstStyle/>
          <a:p>
            <a:pPr algn="ctr">
              <a:defRPr sz="6000" b="1">
                <a:solidFill>
                  <a:srgbClr val="006400"/>
                </a:solidFill>
              </a:defRPr>
            </a:pPr>
            <a:r>
              <a:rPr dirty="0"/>
              <a:t>Grade 4 - English </a:t>
            </a:r>
            <a:r>
              <a:rPr dirty="0" smtClean="0"/>
              <a:t>Grammar</a:t>
            </a:r>
            <a:endParaRPr lang="en-US" dirty="0"/>
          </a:p>
          <a:p>
            <a:pPr algn="ctr">
              <a:defRPr sz="6000" b="1">
                <a:solidFill>
                  <a:srgbClr val="006400"/>
                </a:solidFill>
              </a:defRPr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Saddam Hossain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 sz="7600" b="1">
                <a:solidFill>
                  <a:srgbClr val="800000"/>
                </a:solidFill>
              </a:defRPr>
            </a:pPr>
            <a:r>
              <a:t>🔍 Let's Read!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9" y="1460500"/>
            <a:ext cx="11801476" cy="4525963"/>
          </a:xfrm>
        </p:spPr>
        <p:txBody>
          <a:bodyPr>
            <a:normAutofit fontScale="77500" lnSpcReduction="20000"/>
          </a:bodyPr>
          <a:lstStyle/>
          <a:p>
            <a:endParaRPr dirty="0"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rPr dirty="0" err="1"/>
              <a:t>Rahat</a:t>
            </a:r>
            <a:r>
              <a:rPr dirty="0"/>
              <a:t> and his family live in a small village in </a:t>
            </a:r>
            <a:r>
              <a:rPr dirty="0" err="1"/>
              <a:t>Rangpur</a:t>
            </a:r>
            <a:r>
              <a:rPr dirty="0"/>
              <a:t>.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endParaRPr dirty="0"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rPr dirty="0"/>
              <a:t>⚠️ Can you find the naming words?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rPr dirty="0"/>
              <a:t>Words that name people, places, things, or groups!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 sz="7600" b="1">
                <a:solidFill>
                  <a:srgbClr val="800000"/>
                </a:solidFill>
              </a:defRPr>
            </a:pPr>
            <a:r>
              <a:t>📖 What is a Noun?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A noun is a naming word.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endParaRPr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It names a: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✅ Person     ✅ Animal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✅ Place      ✅ Thing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✅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📊 Types of Nouns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46304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000" b="1">
                <a:solidFill>
                  <a:srgbClr val="FF6464"/>
                </a:solidFill>
              </a:defRPr>
            </a:pPr>
            <a:r>
              <a:t>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0" y="146304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000" b="1">
                <a:solidFill>
                  <a:srgbClr val="64C864"/>
                </a:solidFill>
              </a:defRPr>
            </a:pPr>
            <a:r>
              <a:t>Animal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146304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000" b="1">
                <a:solidFill>
                  <a:srgbClr val="6496FF"/>
                </a:solidFill>
              </a:defRPr>
            </a:pPr>
            <a:r>
              <a:t>Place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146304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000" b="1">
                <a:solidFill>
                  <a:srgbClr val="FFC832"/>
                </a:solidFill>
              </a:defRPr>
            </a:pPr>
            <a:r>
              <a:t>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146304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000" b="1">
                <a:solidFill>
                  <a:srgbClr val="C864FF"/>
                </a:solidFill>
              </a:defRPr>
            </a:pPr>
            <a:r>
              <a:t>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7744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Rahat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37744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Sumi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10896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tiger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10896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cat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84048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Rangpur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384048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Savar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57200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book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457200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pencil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30352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class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4640" y="5303520"/>
            <a:ext cx="1828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4400" b="1">
                <a:solidFill>
                  <a:srgbClr val="000000"/>
                </a:solidFill>
              </a:defRPr>
            </a:pPr>
            <a:r>
              <a:t>family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👤 Persons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6000" b="1">
                <a:solidFill>
                  <a:srgbClr val="C83200"/>
                </a:solidFill>
              </a:defRPr>
            </a:pPr>
            <a:r>
              <a:t>📌 Naming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60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Rahat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Sumi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84047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Teacher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48055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Doctor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2064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Mother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F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🐾 Animals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6000" b="1">
                <a:solidFill>
                  <a:srgbClr val="C83200"/>
                </a:solidFill>
              </a:defRPr>
            </a:pPr>
            <a:r>
              <a:t>📌 Naming Animals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60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Tiger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Lion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84047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Cat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48055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Dog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2064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Elephant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📍 Places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6000" b="1">
                <a:solidFill>
                  <a:srgbClr val="C83200"/>
                </a:solidFill>
              </a:defRPr>
            </a:pPr>
            <a:r>
              <a:t>📌 Naming Places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60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Rangpur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Savar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84047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Rajshahi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48055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2064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Park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📦 Things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6000" b="1">
                <a:solidFill>
                  <a:srgbClr val="C83200"/>
                </a:solidFill>
              </a:defRPr>
            </a:pPr>
            <a:r>
              <a:t>📌 Naming Things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60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Pencil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84047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48055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Chair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2064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Bag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000080"/>
                </a:solidFill>
              </a:defRPr>
            </a:pPr>
            <a:r>
              <a:t>👥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6000" b="1">
                <a:solidFill>
                  <a:srgbClr val="C83200"/>
                </a:solidFill>
              </a:defRPr>
            </a:pPr>
            <a:r>
              <a:t>📌 Naming Groups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560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Class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32004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Family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84047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48055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Army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12064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0000"/>
                </a:solidFill>
              </a:defRPr>
            </a:pPr>
            <a:r>
              <a:t>• Crowd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 sz="7600" b="1">
                <a:solidFill>
                  <a:srgbClr val="800000"/>
                </a:solidFill>
              </a:defRPr>
            </a:pPr>
            <a:r>
              <a:t>🔍 Find the Nouns!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Rahat and his family live in a small village in Rangpur.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endParaRPr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🔵 Nouns in this sentence: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Rahat (Person)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family (Group)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village (Place)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Rangpur (Place)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800000"/>
                </a:solidFill>
              </a:defRPr>
            </a:pPr>
            <a:r>
              <a:t>✏️ Exercise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0633937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/>
              <a:t>❓ Find the noun</a:t>
            </a:r>
            <a:r>
              <a:rPr dirty="0" smtClean="0"/>
              <a:t>:</a:t>
            </a:r>
            <a:endParaRPr lang="en-US" dirty="0" smtClean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 smtClean="0"/>
              <a:t> </a:t>
            </a:r>
            <a:r>
              <a:rPr dirty="0"/>
              <a:t>'The tiger is sleeping in the forest.'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5000" b="1">
                <a:solidFill>
                  <a:srgbClr val="008000"/>
                </a:solidFill>
              </a:defRPr>
            </a:pPr>
            <a:r>
              <a:t>✅ ✅ Nouns: tiger (Animal), forest (Place)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800000"/>
                </a:solidFill>
              </a:defRPr>
            </a:pPr>
            <a:r>
              <a:t>✏️ Exercise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0182724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/>
              <a:t>❓ Find the noun: </a:t>
            </a:r>
            <a:endParaRPr lang="en-US" dirty="0" smtClean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 smtClean="0"/>
              <a:t>'</a:t>
            </a:r>
            <a:r>
              <a:rPr dirty="0" err="1" smtClean="0"/>
              <a:t>Sumi</a:t>
            </a:r>
            <a:r>
              <a:rPr dirty="0" smtClean="0"/>
              <a:t> </a:t>
            </a:r>
            <a:r>
              <a:rPr dirty="0"/>
              <a:t>reads a book in the class.'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0"/>
            <a:ext cx="11309186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5000" b="1">
                <a:solidFill>
                  <a:srgbClr val="008000"/>
                </a:solidFill>
              </a:defRPr>
            </a:pPr>
            <a:r>
              <a:rPr dirty="0"/>
              <a:t>✅ ✅ Nouns: </a:t>
            </a:r>
            <a:endParaRPr lang="en-US" dirty="0" smtClean="0"/>
          </a:p>
          <a:p>
            <a:pPr algn="ctr">
              <a:defRPr sz="5000" b="1">
                <a:solidFill>
                  <a:srgbClr val="008000"/>
                </a:solidFill>
              </a:defRPr>
            </a:pPr>
            <a:r>
              <a:rPr dirty="0" err="1" smtClean="0"/>
              <a:t>Sumi</a:t>
            </a:r>
            <a:r>
              <a:rPr dirty="0" smtClean="0"/>
              <a:t> </a:t>
            </a:r>
            <a:r>
              <a:rPr dirty="0"/>
              <a:t>(Person), book (Thing), class (Group)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ctr">
              <a:defRPr sz="7600" b="1">
                <a:solidFill>
                  <a:srgbClr val="800000"/>
                </a:solidFill>
              </a:defRPr>
            </a:pPr>
            <a:r>
              <a:t>✏️ Exercise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0430741" cy="2031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/>
              <a:t>❓ Find the noun</a:t>
            </a:r>
            <a:r>
              <a:rPr dirty="0" smtClean="0"/>
              <a:t>:</a:t>
            </a:r>
            <a:endParaRPr lang="en-US" dirty="0" smtClean="0"/>
          </a:p>
          <a:p>
            <a:pPr algn="ctr">
              <a:defRPr sz="5400" b="1">
                <a:solidFill>
                  <a:srgbClr val="000080"/>
                </a:solidFill>
              </a:defRPr>
            </a:pPr>
            <a:r>
              <a:rPr dirty="0" smtClean="0"/>
              <a:t> </a:t>
            </a:r>
            <a:r>
              <a:rPr dirty="0"/>
              <a:t>'The cat and dog are in </a:t>
            </a:r>
            <a:r>
              <a:rPr dirty="0" err="1"/>
              <a:t>Rajshahi</a:t>
            </a:r>
            <a:r>
              <a:rPr dirty="0"/>
              <a:t>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0"/>
            <a:ext cx="11803104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5000" b="1">
                <a:solidFill>
                  <a:srgbClr val="008000"/>
                </a:solidFill>
              </a:defRPr>
            </a:pPr>
            <a:r>
              <a:rPr dirty="0"/>
              <a:t>✅ ✅ Nouns</a:t>
            </a:r>
            <a:r>
              <a:rPr dirty="0" smtClean="0"/>
              <a:t>:</a:t>
            </a:r>
            <a:endParaRPr lang="en-US" dirty="0" smtClean="0"/>
          </a:p>
          <a:p>
            <a:pPr algn="ctr">
              <a:defRPr sz="5000" b="1">
                <a:solidFill>
                  <a:srgbClr val="008000"/>
                </a:solidFill>
              </a:defRPr>
            </a:pPr>
            <a:r>
              <a:rPr dirty="0" smtClean="0"/>
              <a:t> </a:t>
            </a:r>
            <a:r>
              <a:rPr dirty="0"/>
              <a:t>cat (Animal), dog (Animal), </a:t>
            </a:r>
            <a:r>
              <a:rPr dirty="0" err="1"/>
              <a:t>Rajshahi</a:t>
            </a:r>
            <a:r>
              <a:rPr dirty="0"/>
              <a:t> (Place)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 sz="7600" b="1">
                <a:solidFill>
                  <a:srgbClr val="800000"/>
                </a:solidFill>
              </a:defRPr>
            </a:pPr>
            <a:r>
              <a:t>📝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/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🔵 A noun is a naming word.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🔵 It names a: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Person 👤 (Rahat, Sumi)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Animal 🐾 (tiger, cat)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Place 📍 (Rangpur, Savar)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Thing 📦 (book, pencil)</a:t>
            </a:r>
          </a:p>
          <a:p>
            <a:pPr algn="l">
              <a:spcAft>
                <a:spcPts val="1500"/>
              </a:spcAft>
              <a:defRPr sz="5400" b="1">
                <a:solidFill>
                  <a:srgbClr val="000000"/>
                </a:solidFill>
              </a:defRPr>
            </a:pPr>
            <a:r>
              <a:t>   • Group 👥 (family, class)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>
              <a:defRPr sz="8000" b="1">
                <a:solidFill>
                  <a:srgbClr val="000080"/>
                </a:solidFill>
              </a:defRPr>
            </a:pPr>
            <a:r>
              <a:t>🎉 Well Done!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9658350" cy="1752600"/>
          </a:xfrm>
        </p:spPr>
        <p:txBody>
          <a:bodyPr>
            <a:normAutofit lnSpcReduction="10000"/>
          </a:bodyPr>
          <a:lstStyle/>
          <a:p>
            <a:pPr algn="ctr">
              <a:defRPr sz="6000" b="1">
                <a:solidFill>
                  <a:srgbClr val="006400"/>
                </a:solidFill>
              </a:defRPr>
            </a:pPr>
            <a:r>
              <a:rPr dirty="0"/>
              <a:t>Keep Learning and Have Fun! 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386</Words>
  <Application>Microsoft Office PowerPoint</Application>
  <PresentationFormat>Custom</PresentationFormat>
  <Paragraphs>162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📚 What is a Noun?</vt:lpstr>
      <vt:lpstr>🔍 Let's Read!</vt:lpstr>
      <vt:lpstr>📖 What is a Noun?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🔍 Find the Nouns!</vt:lpstr>
      <vt:lpstr>PowerPoint Presentation</vt:lpstr>
      <vt:lpstr>PowerPoint Presentation</vt:lpstr>
      <vt:lpstr>PowerPoint Presentation</vt:lpstr>
      <vt:lpstr>📝 Summary</vt:lpstr>
      <vt:lpstr>🎉 Well Done!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📚 What is a Noun?</dc:title>
  <dc:subject/>
  <dc:creator/>
  <cp:keywords/>
  <dc:description>generated using python-pptx</dc:description>
  <cp:lastModifiedBy>WALTON</cp:lastModifiedBy>
  <cp:revision>2</cp:revision>
  <dcterms:created xsi:type="dcterms:W3CDTF">2013-01-27T09:14:16Z</dcterms:created>
  <dcterms:modified xsi:type="dcterms:W3CDTF">2026-06-25T04:13:48Z</dcterms:modified>
  <cp:category/>
</cp:coreProperties>
</file>