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41" r:id="rId1"/>
  </p:sldMasterIdLst>
  <p:sldIdLst>
    <p:sldId id="256" r:id="rId2"/>
    <p:sldId id="257" r:id="rId3"/>
    <p:sldId id="259" r:id="rId4"/>
    <p:sldId id="258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72" r:id="rId15"/>
    <p:sldId id="269" r:id="rId16"/>
    <p:sldId id="270" r:id="rId17"/>
    <p:sldId id="271" r:id="rId18"/>
    <p:sldId id="273" r:id="rId19"/>
    <p:sldId id="274" r:id="rId20"/>
    <p:sldId id="275" r:id="rId21"/>
    <p:sldId id="281" r:id="rId22"/>
    <p:sldId id="282" r:id="rId23"/>
    <p:sldId id="283" r:id="rId2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959" autoAdjust="0"/>
    <p:restoredTop sz="94660"/>
  </p:normalViewPr>
  <p:slideViewPr>
    <p:cSldViewPr snapToGrid="0">
      <p:cViewPr varScale="1">
        <p:scale>
          <a:sx n="61" d="100"/>
          <a:sy n="61" d="100"/>
        </p:scale>
        <p:origin x="78" y="29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37116A5-6756-4DDD-98CD-5D71EBFACE2B}" type="doc">
      <dgm:prSet loTypeId="urn:microsoft.com/office/officeart/2011/layout/CircleProcess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7B04166-B821-4CE1-BB38-9946C635EB3C}">
      <dgm:prSet phldrT="[Text]" custT="1"/>
      <dgm:spPr/>
      <dgm:t>
        <a:bodyPr/>
        <a:lstStyle/>
        <a:p>
          <a:r>
            <a:rPr lang="en-US" sz="9600" b="1" dirty="0">
              <a:latin typeface="NikoshBAN" panose="02000000000000000000" pitchFamily="2" charset="0"/>
              <a:cs typeface="NikoshBAN" panose="02000000000000000000" pitchFamily="2" charset="0"/>
            </a:rPr>
            <a:t>ধ</a:t>
          </a:r>
        </a:p>
      </dgm:t>
    </dgm:pt>
    <dgm:pt modelId="{2D272F74-B1A0-42A2-BA94-FA5D6A6DE30C}" type="parTrans" cxnId="{20971B31-15CD-43FE-8253-E381C665A7E2}">
      <dgm:prSet/>
      <dgm:spPr/>
      <dgm:t>
        <a:bodyPr/>
        <a:lstStyle/>
        <a:p>
          <a:endParaRPr lang="en-US"/>
        </a:p>
      </dgm:t>
    </dgm:pt>
    <dgm:pt modelId="{476B9F13-3198-45E3-A004-F9EB60E81D16}" type="sibTrans" cxnId="{20971B31-15CD-43FE-8253-E381C665A7E2}">
      <dgm:prSet/>
      <dgm:spPr/>
      <dgm:t>
        <a:bodyPr/>
        <a:lstStyle/>
        <a:p>
          <a:endParaRPr lang="en-US"/>
        </a:p>
      </dgm:t>
    </dgm:pt>
    <dgm:pt modelId="{8C5DDE33-277F-4BE2-9B8A-D4D39E27CF52}">
      <dgm:prSet phldrT="[Text]" custT="1"/>
      <dgm:spPr/>
      <dgm:t>
        <a:bodyPr/>
        <a:lstStyle/>
        <a:p>
          <a:r>
            <a:rPr lang="en-US" sz="9600" b="1" dirty="0" err="1">
              <a:latin typeface="NikoshBAN" panose="02000000000000000000" pitchFamily="2" charset="0"/>
              <a:cs typeface="NikoshBAN" panose="02000000000000000000" pitchFamily="2" charset="0"/>
            </a:rPr>
            <a:t>ন্য</a:t>
          </a:r>
          <a:endParaRPr lang="en-US" sz="9600" b="1" dirty="0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BA44C654-7AFD-4A85-87DE-8E91065203BA}" type="parTrans" cxnId="{C3EE36F0-8BEC-46DB-825C-29741F4D3FA3}">
      <dgm:prSet/>
      <dgm:spPr/>
      <dgm:t>
        <a:bodyPr/>
        <a:lstStyle/>
        <a:p>
          <a:endParaRPr lang="en-US"/>
        </a:p>
      </dgm:t>
    </dgm:pt>
    <dgm:pt modelId="{3BADC9C9-1344-49F5-9919-E948D9A6A322}" type="sibTrans" cxnId="{C3EE36F0-8BEC-46DB-825C-29741F4D3FA3}">
      <dgm:prSet/>
      <dgm:spPr/>
      <dgm:t>
        <a:bodyPr/>
        <a:lstStyle/>
        <a:p>
          <a:endParaRPr lang="en-US"/>
        </a:p>
      </dgm:t>
    </dgm:pt>
    <dgm:pt modelId="{BED220CC-56A2-45ED-9C85-5093C7A7FBB0}">
      <dgm:prSet custT="1"/>
      <dgm:spPr/>
      <dgm:t>
        <a:bodyPr/>
        <a:lstStyle/>
        <a:p>
          <a:r>
            <a:rPr lang="en-US" sz="9600" b="1" dirty="0" err="1">
              <a:latin typeface="NikoshBAN" panose="02000000000000000000" pitchFamily="2" charset="0"/>
              <a:cs typeface="NikoshBAN" panose="02000000000000000000" pitchFamily="2" charset="0"/>
            </a:rPr>
            <a:t>বা</a:t>
          </a:r>
          <a:endParaRPr lang="en-US" sz="9600" b="1" dirty="0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C1D331B4-DF78-413A-8557-155AEB7A4BE6}" type="parTrans" cxnId="{7FD8032B-139E-4769-86F5-D75FCF7F05ED}">
      <dgm:prSet/>
      <dgm:spPr/>
      <dgm:t>
        <a:bodyPr/>
        <a:lstStyle/>
        <a:p>
          <a:endParaRPr lang="en-US"/>
        </a:p>
      </dgm:t>
    </dgm:pt>
    <dgm:pt modelId="{FBC50719-0E4E-496A-B4E7-59A912BEC302}" type="sibTrans" cxnId="{7FD8032B-139E-4769-86F5-D75FCF7F05ED}">
      <dgm:prSet/>
      <dgm:spPr/>
      <dgm:t>
        <a:bodyPr/>
        <a:lstStyle/>
        <a:p>
          <a:endParaRPr lang="en-US"/>
        </a:p>
      </dgm:t>
    </dgm:pt>
    <dgm:pt modelId="{0CE6DD6C-8926-4E3D-B505-A002BE73F542}">
      <dgm:prSet custT="1"/>
      <dgm:spPr/>
      <dgm:t>
        <a:bodyPr/>
        <a:lstStyle/>
        <a:p>
          <a:r>
            <a:rPr lang="en-US" sz="9600" b="1" dirty="0">
              <a:latin typeface="NikoshBAN" panose="02000000000000000000" pitchFamily="2" charset="0"/>
              <a:cs typeface="NikoshBAN" panose="02000000000000000000" pitchFamily="2" charset="0"/>
            </a:rPr>
            <a:t>দ</a:t>
          </a:r>
        </a:p>
      </dgm:t>
    </dgm:pt>
    <dgm:pt modelId="{DD63A271-7EAA-49AF-9940-C393151775FC}" type="parTrans" cxnId="{EF257264-AB13-4630-97B0-2F481722210F}">
      <dgm:prSet/>
      <dgm:spPr/>
      <dgm:t>
        <a:bodyPr/>
        <a:lstStyle/>
        <a:p>
          <a:endParaRPr lang="en-US"/>
        </a:p>
      </dgm:t>
    </dgm:pt>
    <dgm:pt modelId="{B6BEA222-F198-403F-9B3C-ABCD814998C1}" type="sibTrans" cxnId="{EF257264-AB13-4630-97B0-2F481722210F}">
      <dgm:prSet/>
      <dgm:spPr/>
      <dgm:t>
        <a:bodyPr/>
        <a:lstStyle/>
        <a:p>
          <a:endParaRPr lang="en-US"/>
        </a:p>
      </dgm:t>
    </dgm:pt>
    <dgm:pt modelId="{3C07CF22-09D3-4520-828B-E36CE4811FA0}" type="pres">
      <dgm:prSet presAssocID="{C37116A5-6756-4DDD-98CD-5D71EBFACE2B}" presName="Name0" presStyleCnt="0">
        <dgm:presLayoutVars>
          <dgm:chMax val="11"/>
          <dgm:chPref val="11"/>
          <dgm:dir/>
          <dgm:resizeHandles/>
        </dgm:presLayoutVars>
      </dgm:prSet>
      <dgm:spPr/>
      <dgm:t>
        <a:bodyPr/>
        <a:lstStyle/>
        <a:p>
          <a:endParaRPr lang="en-US"/>
        </a:p>
      </dgm:t>
    </dgm:pt>
    <dgm:pt modelId="{EDFFE6F5-16F7-4023-A7A2-E26F113CE7BE}" type="pres">
      <dgm:prSet presAssocID="{0CE6DD6C-8926-4E3D-B505-A002BE73F542}" presName="Accent4" presStyleCnt="0"/>
      <dgm:spPr/>
    </dgm:pt>
    <dgm:pt modelId="{D9B8E7EA-7773-46D1-B9AA-3BDC1DAD7069}" type="pres">
      <dgm:prSet presAssocID="{0CE6DD6C-8926-4E3D-B505-A002BE73F542}" presName="Accent" presStyleLbl="node1" presStyleIdx="0" presStyleCnt="4"/>
      <dgm:spPr/>
    </dgm:pt>
    <dgm:pt modelId="{911C73CF-2A41-44ED-B610-B2D35B532FE3}" type="pres">
      <dgm:prSet presAssocID="{0CE6DD6C-8926-4E3D-B505-A002BE73F542}" presName="ParentBackground4" presStyleCnt="0"/>
      <dgm:spPr/>
    </dgm:pt>
    <dgm:pt modelId="{CA1D8DD6-72CA-4159-8A59-60598C73022C}" type="pres">
      <dgm:prSet presAssocID="{0CE6DD6C-8926-4E3D-B505-A002BE73F542}" presName="ParentBackground" presStyleLbl="fgAcc1" presStyleIdx="0" presStyleCnt="4" custLinFactNeighborX="876" custLinFactNeighborY="-2001"/>
      <dgm:spPr/>
      <dgm:t>
        <a:bodyPr/>
        <a:lstStyle/>
        <a:p>
          <a:endParaRPr lang="en-US"/>
        </a:p>
      </dgm:t>
    </dgm:pt>
    <dgm:pt modelId="{395C3265-2EA8-4CEE-8C58-6EF916CE60B4}" type="pres">
      <dgm:prSet presAssocID="{0CE6DD6C-8926-4E3D-B505-A002BE73F542}" presName="Parent4" presStyleLbl="revTx" presStyleIdx="0" presStyleCnt="0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89DAAC9-41EF-4806-AE1E-F7FB8B7B4ACC}" type="pres">
      <dgm:prSet presAssocID="{BED220CC-56A2-45ED-9C85-5093C7A7FBB0}" presName="Accent3" presStyleCnt="0"/>
      <dgm:spPr/>
    </dgm:pt>
    <dgm:pt modelId="{595AAE17-EFAC-4DBD-8ED1-A083322D648D}" type="pres">
      <dgm:prSet presAssocID="{BED220CC-56A2-45ED-9C85-5093C7A7FBB0}" presName="Accent" presStyleLbl="node1" presStyleIdx="1" presStyleCnt="4"/>
      <dgm:spPr>
        <a:solidFill>
          <a:schemeClr val="accent6">
            <a:lumMod val="75000"/>
          </a:schemeClr>
        </a:solidFill>
      </dgm:spPr>
    </dgm:pt>
    <dgm:pt modelId="{43D2A9A5-C94C-47CE-B783-C238F642CE96}" type="pres">
      <dgm:prSet presAssocID="{BED220CC-56A2-45ED-9C85-5093C7A7FBB0}" presName="ParentBackground3" presStyleCnt="0"/>
      <dgm:spPr/>
    </dgm:pt>
    <dgm:pt modelId="{84914D3B-96A0-4D19-85BD-B119C70042A8}" type="pres">
      <dgm:prSet presAssocID="{BED220CC-56A2-45ED-9C85-5093C7A7FBB0}" presName="ParentBackground" presStyleLbl="fgAcc1" presStyleIdx="1" presStyleCnt="4"/>
      <dgm:spPr/>
      <dgm:t>
        <a:bodyPr/>
        <a:lstStyle/>
        <a:p>
          <a:endParaRPr lang="en-US"/>
        </a:p>
      </dgm:t>
    </dgm:pt>
    <dgm:pt modelId="{8C929865-A145-4F18-9195-74FF76E6D82A}" type="pres">
      <dgm:prSet presAssocID="{BED220CC-56A2-45ED-9C85-5093C7A7FBB0}" presName="Parent3" presStyleLbl="revTx" presStyleIdx="0" presStyleCnt="0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CE8F69A-B714-4E6E-9CF0-8033EF491823}" type="pres">
      <dgm:prSet presAssocID="{8C5DDE33-277F-4BE2-9B8A-D4D39E27CF52}" presName="Accent2" presStyleCnt="0"/>
      <dgm:spPr/>
    </dgm:pt>
    <dgm:pt modelId="{5391602F-BB0F-49A3-AF82-7B69A5F0CA8E}" type="pres">
      <dgm:prSet presAssocID="{8C5DDE33-277F-4BE2-9B8A-D4D39E27CF52}" presName="Accent" presStyleLbl="node1" presStyleIdx="2" presStyleCnt="4"/>
      <dgm:spPr>
        <a:solidFill>
          <a:srgbClr val="002060"/>
        </a:solidFill>
      </dgm:spPr>
    </dgm:pt>
    <dgm:pt modelId="{31E18344-14E1-439C-958B-A717E27B52E8}" type="pres">
      <dgm:prSet presAssocID="{8C5DDE33-277F-4BE2-9B8A-D4D39E27CF52}" presName="ParentBackground2" presStyleCnt="0"/>
      <dgm:spPr/>
    </dgm:pt>
    <dgm:pt modelId="{93BAB7D9-0790-4004-8607-394901E1B3EB}" type="pres">
      <dgm:prSet presAssocID="{8C5DDE33-277F-4BE2-9B8A-D4D39E27CF52}" presName="ParentBackground" presStyleLbl="fgAcc1" presStyleIdx="2" presStyleCnt="4" custLinFactNeighborX="2907" custLinFactNeighborY="3814"/>
      <dgm:spPr/>
      <dgm:t>
        <a:bodyPr/>
        <a:lstStyle/>
        <a:p>
          <a:endParaRPr lang="en-US"/>
        </a:p>
      </dgm:t>
    </dgm:pt>
    <dgm:pt modelId="{6EE0A6F5-D3CB-4CC7-AF00-DF76A5C80F69}" type="pres">
      <dgm:prSet presAssocID="{8C5DDE33-277F-4BE2-9B8A-D4D39E27CF52}" presName="Parent2" presStyleLbl="revTx" presStyleIdx="0" presStyleCnt="0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6D488C5-86D2-4AED-B39F-2CE54157A2AF}" type="pres">
      <dgm:prSet presAssocID="{E7B04166-B821-4CE1-BB38-9946C635EB3C}" presName="Accent1" presStyleCnt="0"/>
      <dgm:spPr/>
    </dgm:pt>
    <dgm:pt modelId="{462D1ED1-7362-4D96-A2EB-251C205C1EA9}" type="pres">
      <dgm:prSet presAssocID="{E7B04166-B821-4CE1-BB38-9946C635EB3C}" presName="Accent" presStyleLbl="node1" presStyleIdx="3" presStyleCnt="4"/>
      <dgm:spPr>
        <a:solidFill>
          <a:srgbClr val="7030A0"/>
        </a:solidFill>
      </dgm:spPr>
    </dgm:pt>
    <dgm:pt modelId="{189B5B14-47D1-44BA-BD16-29C9F67206E7}" type="pres">
      <dgm:prSet presAssocID="{E7B04166-B821-4CE1-BB38-9946C635EB3C}" presName="ParentBackground1" presStyleCnt="0"/>
      <dgm:spPr/>
    </dgm:pt>
    <dgm:pt modelId="{6CE0837C-2BF7-4E7B-82C1-0C60CA8D0F56}" type="pres">
      <dgm:prSet presAssocID="{E7B04166-B821-4CE1-BB38-9946C635EB3C}" presName="ParentBackground" presStyleLbl="fgAcc1" presStyleIdx="3" presStyleCnt="4" custLinFactNeighborY="964"/>
      <dgm:spPr/>
      <dgm:t>
        <a:bodyPr/>
        <a:lstStyle/>
        <a:p>
          <a:endParaRPr lang="en-US"/>
        </a:p>
      </dgm:t>
    </dgm:pt>
    <dgm:pt modelId="{68F00097-89BE-4299-A50B-7CCA6C9A782F}" type="pres">
      <dgm:prSet presAssocID="{E7B04166-B821-4CE1-BB38-9946C635EB3C}" presName="Parent1" presStyleLbl="revTx" presStyleIdx="0" presStyleCnt="0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EF257264-AB13-4630-97B0-2F481722210F}" srcId="{C37116A5-6756-4DDD-98CD-5D71EBFACE2B}" destId="{0CE6DD6C-8926-4E3D-B505-A002BE73F542}" srcOrd="3" destOrd="0" parTransId="{DD63A271-7EAA-49AF-9940-C393151775FC}" sibTransId="{B6BEA222-F198-403F-9B3C-ABCD814998C1}"/>
    <dgm:cxn modelId="{D177C32B-E6B3-46E5-AF73-83AC4BFC18DC}" type="presOf" srcId="{0CE6DD6C-8926-4E3D-B505-A002BE73F542}" destId="{CA1D8DD6-72CA-4159-8A59-60598C73022C}" srcOrd="0" destOrd="0" presId="urn:microsoft.com/office/officeart/2011/layout/CircleProcess"/>
    <dgm:cxn modelId="{7FD8032B-139E-4769-86F5-D75FCF7F05ED}" srcId="{C37116A5-6756-4DDD-98CD-5D71EBFACE2B}" destId="{BED220CC-56A2-45ED-9C85-5093C7A7FBB0}" srcOrd="2" destOrd="0" parTransId="{C1D331B4-DF78-413A-8557-155AEB7A4BE6}" sibTransId="{FBC50719-0E4E-496A-B4E7-59A912BEC302}"/>
    <dgm:cxn modelId="{6BD1CE16-6070-4F8A-9A4D-24AC60EA3A3F}" type="presOf" srcId="{BED220CC-56A2-45ED-9C85-5093C7A7FBB0}" destId="{84914D3B-96A0-4D19-85BD-B119C70042A8}" srcOrd="0" destOrd="0" presId="urn:microsoft.com/office/officeart/2011/layout/CircleProcess"/>
    <dgm:cxn modelId="{956C3A50-3882-477D-8A34-A388EE6496FF}" type="presOf" srcId="{8C5DDE33-277F-4BE2-9B8A-D4D39E27CF52}" destId="{93BAB7D9-0790-4004-8607-394901E1B3EB}" srcOrd="0" destOrd="0" presId="urn:microsoft.com/office/officeart/2011/layout/CircleProcess"/>
    <dgm:cxn modelId="{EBC59173-17D7-4EE2-BBD1-81BCB33C5017}" type="presOf" srcId="{E7B04166-B821-4CE1-BB38-9946C635EB3C}" destId="{68F00097-89BE-4299-A50B-7CCA6C9A782F}" srcOrd="1" destOrd="0" presId="urn:microsoft.com/office/officeart/2011/layout/CircleProcess"/>
    <dgm:cxn modelId="{C48F4CB9-79F8-4275-A4D1-2A6FE7E0CDE1}" type="presOf" srcId="{C37116A5-6756-4DDD-98CD-5D71EBFACE2B}" destId="{3C07CF22-09D3-4520-828B-E36CE4811FA0}" srcOrd="0" destOrd="0" presId="urn:microsoft.com/office/officeart/2011/layout/CircleProcess"/>
    <dgm:cxn modelId="{983F46E4-6F8D-4510-9A22-B1DCB46AA718}" type="presOf" srcId="{BED220CC-56A2-45ED-9C85-5093C7A7FBB0}" destId="{8C929865-A145-4F18-9195-74FF76E6D82A}" srcOrd="1" destOrd="0" presId="urn:microsoft.com/office/officeart/2011/layout/CircleProcess"/>
    <dgm:cxn modelId="{1AC449C7-F6CD-4D62-86C1-CACD07FEBE5E}" type="presOf" srcId="{E7B04166-B821-4CE1-BB38-9946C635EB3C}" destId="{6CE0837C-2BF7-4E7B-82C1-0C60CA8D0F56}" srcOrd="0" destOrd="0" presId="urn:microsoft.com/office/officeart/2011/layout/CircleProcess"/>
    <dgm:cxn modelId="{F8394472-05D3-4F9A-9CF8-BC40BB03397D}" type="presOf" srcId="{8C5DDE33-277F-4BE2-9B8A-D4D39E27CF52}" destId="{6EE0A6F5-D3CB-4CC7-AF00-DF76A5C80F69}" srcOrd="1" destOrd="0" presId="urn:microsoft.com/office/officeart/2011/layout/CircleProcess"/>
    <dgm:cxn modelId="{E4988C3F-0481-4458-B9F2-C5C16B9AF52C}" type="presOf" srcId="{0CE6DD6C-8926-4E3D-B505-A002BE73F542}" destId="{395C3265-2EA8-4CEE-8C58-6EF916CE60B4}" srcOrd="1" destOrd="0" presId="urn:microsoft.com/office/officeart/2011/layout/CircleProcess"/>
    <dgm:cxn modelId="{C3EE36F0-8BEC-46DB-825C-29741F4D3FA3}" srcId="{C37116A5-6756-4DDD-98CD-5D71EBFACE2B}" destId="{8C5DDE33-277F-4BE2-9B8A-D4D39E27CF52}" srcOrd="1" destOrd="0" parTransId="{BA44C654-7AFD-4A85-87DE-8E91065203BA}" sibTransId="{3BADC9C9-1344-49F5-9919-E948D9A6A322}"/>
    <dgm:cxn modelId="{20971B31-15CD-43FE-8253-E381C665A7E2}" srcId="{C37116A5-6756-4DDD-98CD-5D71EBFACE2B}" destId="{E7B04166-B821-4CE1-BB38-9946C635EB3C}" srcOrd="0" destOrd="0" parTransId="{2D272F74-B1A0-42A2-BA94-FA5D6A6DE30C}" sibTransId="{476B9F13-3198-45E3-A004-F9EB60E81D16}"/>
    <dgm:cxn modelId="{BC445A90-EA73-4AA5-9EFF-E13CB3030C66}" type="presParOf" srcId="{3C07CF22-09D3-4520-828B-E36CE4811FA0}" destId="{EDFFE6F5-16F7-4023-A7A2-E26F113CE7BE}" srcOrd="0" destOrd="0" presId="urn:microsoft.com/office/officeart/2011/layout/CircleProcess"/>
    <dgm:cxn modelId="{7C08936B-9CE2-45C2-AB9C-56531F829C70}" type="presParOf" srcId="{EDFFE6F5-16F7-4023-A7A2-E26F113CE7BE}" destId="{D9B8E7EA-7773-46D1-B9AA-3BDC1DAD7069}" srcOrd="0" destOrd="0" presId="urn:microsoft.com/office/officeart/2011/layout/CircleProcess"/>
    <dgm:cxn modelId="{31007CF0-830F-4D74-9D2E-E387D3AD1E11}" type="presParOf" srcId="{3C07CF22-09D3-4520-828B-E36CE4811FA0}" destId="{911C73CF-2A41-44ED-B610-B2D35B532FE3}" srcOrd="1" destOrd="0" presId="urn:microsoft.com/office/officeart/2011/layout/CircleProcess"/>
    <dgm:cxn modelId="{1866ACDB-82E9-400B-92CF-3D9C82FDAB0F}" type="presParOf" srcId="{911C73CF-2A41-44ED-B610-B2D35B532FE3}" destId="{CA1D8DD6-72CA-4159-8A59-60598C73022C}" srcOrd="0" destOrd="0" presId="urn:microsoft.com/office/officeart/2011/layout/CircleProcess"/>
    <dgm:cxn modelId="{79282715-702E-44A1-8E6F-7016E7BA80F3}" type="presParOf" srcId="{3C07CF22-09D3-4520-828B-E36CE4811FA0}" destId="{395C3265-2EA8-4CEE-8C58-6EF916CE60B4}" srcOrd="2" destOrd="0" presId="urn:microsoft.com/office/officeart/2011/layout/CircleProcess"/>
    <dgm:cxn modelId="{251A7D16-EE8B-4352-955F-2D2B60287DDF}" type="presParOf" srcId="{3C07CF22-09D3-4520-828B-E36CE4811FA0}" destId="{089DAAC9-41EF-4806-AE1E-F7FB8B7B4ACC}" srcOrd="3" destOrd="0" presId="urn:microsoft.com/office/officeart/2011/layout/CircleProcess"/>
    <dgm:cxn modelId="{D8DC5042-2D2A-46CC-98DE-B352D046A037}" type="presParOf" srcId="{089DAAC9-41EF-4806-AE1E-F7FB8B7B4ACC}" destId="{595AAE17-EFAC-4DBD-8ED1-A083322D648D}" srcOrd="0" destOrd="0" presId="urn:microsoft.com/office/officeart/2011/layout/CircleProcess"/>
    <dgm:cxn modelId="{97167E09-AEBC-45D4-9975-1A0554B465C6}" type="presParOf" srcId="{3C07CF22-09D3-4520-828B-E36CE4811FA0}" destId="{43D2A9A5-C94C-47CE-B783-C238F642CE96}" srcOrd="4" destOrd="0" presId="urn:microsoft.com/office/officeart/2011/layout/CircleProcess"/>
    <dgm:cxn modelId="{76619972-453A-48C7-B3AE-7E1097F205EA}" type="presParOf" srcId="{43D2A9A5-C94C-47CE-B783-C238F642CE96}" destId="{84914D3B-96A0-4D19-85BD-B119C70042A8}" srcOrd="0" destOrd="0" presId="urn:microsoft.com/office/officeart/2011/layout/CircleProcess"/>
    <dgm:cxn modelId="{09B89461-68C2-4FA5-B19B-E328E2175AE1}" type="presParOf" srcId="{3C07CF22-09D3-4520-828B-E36CE4811FA0}" destId="{8C929865-A145-4F18-9195-74FF76E6D82A}" srcOrd="5" destOrd="0" presId="urn:microsoft.com/office/officeart/2011/layout/CircleProcess"/>
    <dgm:cxn modelId="{3684440A-0D78-4394-B177-C50DEBA0B560}" type="presParOf" srcId="{3C07CF22-09D3-4520-828B-E36CE4811FA0}" destId="{CCE8F69A-B714-4E6E-9CF0-8033EF491823}" srcOrd="6" destOrd="0" presId="urn:microsoft.com/office/officeart/2011/layout/CircleProcess"/>
    <dgm:cxn modelId="{11C0593D-1758-4373-8E3A-4A31C0090ED8}" type="presParOf" srcId="{CCE8F69A-B714-4E6E-9CF0-8033EF491823}" destId="{5391602F-BB0F-49A3-AF82-7B69A5F0CA8E}" srcOrd="0" destOrd="0" presId="urn:microsoft.com/office/officeart/2011/layout/CircleProcess"/>
    <dgm:cxn modelId="{B7FA49D8-92C6-4283-82F1-5C8C01FB04CB}" type="presParOf" srcId="{3C07CF22-09D3-4520-828B-E36CE4811FA0}" destId="{31E18344-14E1-439C-958B-A717E27B52E8}" srcOrd="7" destOrd="0" presId="urn:microsoft.com/office/officeart/2011/layout/CircleProcess"/>
    <dgm:cxn modelId="{6D87292D-8556-41A2-8AB2-CABDABA6C14A}" type="presParOf" srcId="{31E18344-14E1-439C-958B-A717E27B52E8}" destId="{93BAB7D9-0790-4004-8607-394901E1B3EB}" srcOrd="0" destOrd="0" presId="urn:microsoft.com/office/officeart/2011/layout/CircleProcess"/>
    <dgm:cxn modelId="{6B5B5433-D298-45F0-8596-4B077D62022D}" type="presParOf" srcId="{3C07CF22-09D3-4520-828B-E36CE4811FA0}" destId="{6EE0A6F5-D3CB-4CC7-AF00-DF76A5C80F69}" srcOrd="8" destOrd="0" presId="urn:microsoft.com/office/officeart/2011/layout/CircleProcess"/>
    <dgm:cxn modelId="{A8C33309-3C69-4574-8A5E-85CCD69750DC}" type="presParOf" srcId="{3C07CF22-09D3-4520-828B-E36CE4811FA0}" destId="{76D488C5-86D2-4AED-B39F-2CE54157A2AF}" srcOrd="9" destOrd="0" presId="urn:microsoft.com/office/officeart/2011/layout/CircleProcess"/>
    <dgm:cxn modelId="{CB026F0B-3B15-4EB1-A112-A3A95F87A95D}" type="presParOf" srcId="{76D488C5-86D2-4AED-B39F-2CE54157A2AF}" destId="{462D1ED1-7362-4D96-A2EB-251C205C1EA9}" srcOrd="0" destOrd="0" presId="urn:microsoft.com/office/officeart/2011/layout/CircleProcess"/>
    <dgm:cxn modelId="{FDA3F100-4DB5-41E8-AC01-720A29693C10}" type="presParOf" srcId="{3C07CF22-09D3-4520-828B-E36CE4811FA0}" destId="{189B5B14-47D1-44BA-BD16-29C9F67206E7}" srcOrd="10" destOrd="0" presId="urn:microsoft.com/office/officeart/2011/layout/CircleProcess"/>
    <dgm:cxn modelId="{124C8F75-F992-4CCA-938E-8319EF393CD8}" type="presParOf" srcId="{189B5B14-47D1-44BA-BD16-29C9F67206E7}" destId="{6CE0837C-2BF7-4E7B-82C1-0C60CA8D0F56}" srcOrd="0" destOrd="0" presId="urn:microsoft.com/office/officeart/2011/layout/CircleProcess"/>
    <dgm:cxn modelId="{4CCC5C63-A291-47B6-A97D-EB735377DA0F}" type="presParOf" srcId="{3C07CF22-09D3-4520-828B-E36CE4811FA0}" destId="{68F00097-89BE-4299-A50B-7CCA6C9A782F}" srcOrd="11" destOrd="0" presId="urn:microsoft.com/office/officeart/2011/layout/CircleProcess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9B8E7EA-7773-46D1-B9AA-3BDC1DAD7069}">
      <dsp:nvSpPr>
        <dsp:cNvPr id="0" name=""/>
        <dsp:cNvSpPr/>
      </dsp:nvSpPr>
      <dsp:spPr>
        <a:xfrm>
          <a:off x="5408858" y="578367"/>
          <a:ext cx="1516423" cy="151650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A1D8DD6-72CA-4159-8A59-60598C73022C}">
      <dsp:nvSpPr>
        <dsp:cNvPr id="0" name=""/>
        <dsp:cNvSpPr/>
      </dsp:nvSpPr>
      <dsp:spPr>
        <a:xfrm>
          <a:off x="5471980" y="600604"/>
          <a:ext cx="1415631" cy="1415382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4267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600" b="1" kern="1200" dirty="0">
              <a:latin typeface="NikoshBAN" panose="02000000000000000000" pitchFamily="2" charset="0"/>
              <a:cs typeface="NikoshBAN" panose="02000000000000000000" pitchFamily="2" charset="0"/>
            </a:rPr>
            <a:t>দ</a:t>
          </a:r>
        </a:p>
      </dsp:txBody>
      <dsp:txXfrm>
        <a:off x="5674213" y="802839"/>
        <a:ext cx="1011165" cy="1010911"/>
      </dsp:txXfrm>
    </dsp:sp>
    <dsp:sp modelId="{595AAE17-EFAC-4DBD-8ED1-A083322D648D}">
      <dsp:nvSpPr>
        <dsp:cNvPr id="0" name=""/>
        <dsp:cNvSpPr/>
      </dsp:nvSpPr>
      <dsp:spPr>
        <a:xfrm rot="2700000">
          <a:off x="3835199" y="578260"/>
          <a:ext cx="1516448" cy="1516448"/>
        </a:xfrm>
        <a:prstGeom prst="teardrop">
          <a:avLst>
            <a:gd name="adj" fmla="val 100000"/>
          </a:avLst>
        </a:prstGeom>
        <a:solidFill>
          <a:schemeClr val="accent6">
            <a:lumMod val="7500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4914D3B-96A0-4D19-85BD-B119C70042A8}">
      <dsp:nvSpPr>
        <dsp:cNvPr id="0" name=""/>
        <dsp:cNvSpPr/>
      </dsp:nvSpPr>
      <dsp:spPr>
        <a:xfrm>
          <a:off x="3892435" y="628926"/>
          <a:ext cx="1415631" cy="1415382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4267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600" b="1" kern="1200" dirty="0" err="1">
              <a:latin typeface="NikoshBAN" panose="02000000000000000000" pitchFamily="2" charset="0"/>
              <a:cs typeface="NikoshBAN" panose="02000000000000000000" pitchFamily="2" charset="0"/>
            </a:rPr>
            <a:t>বা</a:t>
          </a:r>
          <a:endParaRPr lang="en-US" sz="9600" b="1" kern="1200" dirty="0"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>
        <a:off x="4094668" y="831161"/>
        <a:ext cx="1011165" cy="1010911"/>
      </dsp:txXfrm>
    </dsp:sp>
    <dsp:sp modelId="{5391602F-BB0F-49A3-AF82-7B69A5F0CA8E}">
      <dsp:nvSpPr>
        <dsp:cNvPr id="0" name=""/>
        <dsp:cNvSpPr/>
      </dsp:nvSpPr>
      <dsp:spPr>
        <a:xfrm rot="2700000">
          <a:off x="2274558" y="578260"/>
          <a:ext cx="1516448" cy="1516448"/>
        </a:xfrm>
        <a:prstGeom prst="teardrop">
          <a:avLst>
            <a:gd name="adj" fmla="val 100000"/>
          </a:avLst>
        </a:prstGeom>
        <a:solidFill>
          <a:srgbClr val="002060"/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3BAB7D9-0790-4004-8607-394901E1B3EB}">
      <dsp:nvSpPr>
        <dsp:cNvPr id="0" name=""/>
        <dsp:cNvSpPr/>
      </dsp:nvSpPr>
      <dsp:spPr>
        <a:xfrm>
          <a:off x="2366443" y="682908"/>
          <a:ext cx="1415631" cy="1415382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4267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600" b="1" kern="1200" dirty="0" err="1">
              <a:latin typeface="NikoshBAN" panose="02000000000000000000" pitchFamily="2" charset="0"/>
              <a:cs typeface="NikoshBAN" panose="02000000000000000000" pitchFamily="2" charset="0"/>
            </a:rPr>
            <a:t>ন্য</a:t>
          </a:r>
          <a:endParaRPr lang="en-US" sz="9600" b="1" kern="1200" dirty="0"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>
        <a:off x="2568676" y="885144"/>
        <a:ext cx="1011165" cy="1010911"/>
      </dsp:txXfrm>
    </dsp:sp>
    <dsp:sp modelId="{462D1ED1-7362-4D96-A2EB-251C205C1EA9}">
      <dsp:nvSpPr>
        <dsp:cNvPr id="0" name=""/>
        <dsp:cNvSpPr/>
      </dsp:nvSpPr>
      <dsp:spPr>
        <a:xfrm rot="2700000">
          <a:off x="707413" y="578260"/>
          <a:ext cx="1516448" cy="1516448"/>
        </a:xfrm>
        <a:prstGeom prst="teardrop">
          <a:avLst>
            <a:gd name="adj" fmla="val 100000"/>
          </a:avLst>
        </a:prstGeom>
        <a:solidFill>
          <a:srgbClr val="7030A0"/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CE0837C-2BF7-4E7B-82C1-0C60CA8D0F56}">
      <dsp:nvSpPr>
        <dsp:cNvPr id="0" name=""/>
        <dsp:cNvSpPr/>
      </dsp:nvSpPr>
      <dsp:spPr>
        <a:xfrm>
          <a:off x="758147" y="642570"/>
          <a:ext cx="1415631" cy="1415382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4267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600" b="1" kern="1200" dirty="0">
              <a:latin typeface="NikoshBAN" panose="02000000000000000000" pitchFamily="2" charset="0"/>
              <a:cs typeface="NikoshBAN" panose="02000000000000000000" pitchFamily="2" charset="0"/>
            </a:rPr>
            <a:t>ধ</a:t>
          </a:r>
        </a:p>
      </dsp:txBody>
      <dsp:txXfrm>
        <a:off x="960380" y="844805"/>
        <a:ext cx="1011165" cy="101091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1/layout/CircleProcess">
  <dgm:title val="Circle Process"/>
  <dgm:desc val="Use to show sequential steps in a process. Limited to eleven Level 1 shapes with an unlimited number of Level 2 shapes. Works best with small amounts of text. Unused text does not appear, but remains available if you switch layouts."/>
  <dgm:catLst>
    <dgm:cat type="process" pri="8500"/>
    <dgm:cat type="officeonline" pri="85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 val="11"/>
      <dgm:chPref val="11"/>
      <dgm:dir/>
      <dgm:resizeHandles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" ptType="node" func="cnt" op="equ" val="1">
            <dgm:alg type="composite">
              <dgm:param type="ar" val="0.638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Parent1" refType="w" fact="0.1667"/>
              <dgm:constr type="t" for="ch" forName="Parent1" refType="h" fact="0.1064"/>
              <dgm:constr type="w" for="ch" forName="Parent1" refType="w" fact="0.6667"/>
              <dgm:constr type="h" for="ch" forName="Parent1" refType="h" fact="0.4255"/>
              <dgm:constr type="l" for="ch" forName="Accent1" refType="w" fact="0"/>
              <dgm:constr type="t" for="ch" forName="Accent1" refType="h" fact="0"/>
              <dgm:constr type="w" for="ch" forName="Accent1" refType="w"/>
              <dgm:constr type="h" for="ch" forName="Accent1" refType="h" fact="0.6383"/>
              <dgm:constr type="l" for="ch" forName="ParentBackground1" refType="w" fact="0.0333"/>
              <dgm:constr type="t" for="ch" forName="ParentBackground1" refType="h" fact="0.0213"/>
              <dgm:constr type="w" for="ch" forName="ParentBackground1" refType="w" fact="0.9333"/>
              <dgm:constr type="h" for="ch" forName="ParentBackground1" refType="h" fact="0.5957"/>
              <dgm:constr type="l" for="ch" forName="Child1" refType="w" fact="0.0333"/>
              <dgm:constr type="t" for="ch" forName="Child1" refType="h" fact="0.6574"/>
              <dgm:constr type="w" for="ch" forName="Child1" refType="w" fact="0.9333"/>
              <dgm:constr type="h" for="ch" forName="Child1" refType="h" fact="0.3426"/>
            </dgm:constrLst>
          </dgm:if>
          <dgm:if name="Name5" axis="ch" ptType="node" func="cnt" op="equ" val="2">
            <dgm:alg type="composite">
              <dgm:param type="ar" val="1.265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Parent2" refType="w" fact="0.6249"/>
              <dgm:constr type="t" for="ch" forName="Parent2" refType="h" fact="0.2022"/>
              <dgm:constr type="w" for="ch" forName="Parent2" refType="w" fact="0.3001"/>
              <dgm:constr type="h" for="ch" forName="Parent2" refType="h" fact="0.3799"/>
              <dgm:constr type="l" for="ch" forName="Parent1" refType="w" fact="0.1597"/>
              <dgm:constr type="t" for="ch" forName="Parent1" refType="h" fact="0.2022"/>
              <dgm:constr type="w" for="ch" forName="Parent1" refType="w" fact="0.3001"/>
              <dgm:constr type="h" for="ch" forName="Parent1" refType="h" fact="0.3799"/>
              <dgm:constr type="l" for="ch" forName="Accent2" refType="w" fact="0.5498"/>
              <dgm:constr type="t" for="ch" forName="Accent2" refType="h" fact="0.1072"/>
              <dgm:constr type="w" for="ch" forName="Accent2" refType="w" fact="0.4502"/>
              <dgm:constr type="h" for="ch" forName="Accent2" refType="h" fact="0.5699"/>
              <dgm:constr type="l" for="ch" forName="ParentBackground2" refType="w" fact="0.5648"/>
              <dgm:constr type="t" for="ch" forName="ParentBackground2" refType="h" fact="0.1262"/>
              <dgm:constr type="w" for="ch" forName="ParentBackground2" refType="w" fact="0.4201"/>
              <dgm:constr type="h" for="ch" forName="ParentBackground2" refType="h" fact="0.5319"/>
              <dgm:constr type="l" for="ch" forName="Child2" refType="w" fact="0.5648"/>
              <dgm:constr type="t" for="ch" forName="Child2" refType="h" fact="0.6876"/>
              <dgm:constr type="w" for="ch" forName="Child2" refType="w" fact="0.4201"/>
              <dgm:constr type="h" for="ch" forName="Child2" refType="h" fact="0.3124"/>
              <dgm:constr type="l" for="ch" forName="Accent1" refType="w" fact="-0.0086"/>
              <dgm:constr type="t" for="ch" forName="Accent1" refType="h" fact="-0.0109"/>
              <dgm:constr type="w" for="ch" forName="Accent1" refType="w" fact="0.6367"/>
              <dgm:constr type="h" for="ch" forName="Accent1" refType="h" fact="0.806"/>
              <dgm:constr type="l" for="ch" forName="ParentBackground1" refType="w" fact="0.0997"/>
              <dgm:constr type="t" for="ch" forName="ParentBackground1" refType="h" fact="0.1262"/>
              <dgm:constr type="w" for="ch" forName="ParentBackground1" refType="w" fact="0.4201"/>
              <dgm:constr type="h" for="ch" forName="ParentBackground1" refType="h" fact="0.5319"/>
              <dgm:constr type="l" for="ch" forName="Child1" refType="w" fact="0.0997"/>
              <dgm:constr type="t" for="ch" forName="Child1" refType="h" fact="0.6876"/>
              <dgm:constr type="w" for="ch" forName="Child1" refType="w" fact="0.4201"/>
              <dgm:constr type="h" for="ch" forName="Child1" refType="h" fact="0.3124"/>
            </dgm:constrLst>
          </dgm:if>
          <dgm:if name="Name6" axis="ch" ptType="node" func="cnt" op="equ" val="3">
            <dgm:alg type="composite">
              <dgm:param type="ar" val="1.854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Parent3" refType="w" fact="0.744"/>
              <dgm:constr type="t" for="ch" forName="Parent3" refType="h" fact="0.2022"/>
              <dgm:constr type="w" for="ch" forName="Parent3" refType="w" fact="0.2048"/>
              <dgm:constr type="h" for="ch" forName="Parent3" refType="h" fact="0.3799"/>
              <dgm:constr type="l" for="ch" forName="Parent2" refType="w" fact="0.4265"/>
              <dgm:constr type="t" for="ch" forName="Parent2" refType="h" fact="0.2022"/>
              <dgm:constr type="w" for="ch" forName="Parent2" refType="w" fact="0.2048"/>
              <dgm:constr type="h" for="ch" forName="Parent2" refType="h" fact="0.3799"/>
              <dgm:constr type="l" for="ch" forName="Parent1" refType="w" fact="0.109"/>
              <dgm:constr type="t" for="ch" forName="Parent1" refType="h" fact="0.2022"/>
              <dgm:constr type="w" for="ch" forName="Parent1" refType="w" fact="0.2048"/>
              <dgm:constr type="h" for="ch" forName="Parent1" refType="h" fact="0.3799"/>
              <dgm:constr type="l" for="ch" forName="Accent3" refType="w" fact="0.6928"/>
              <dgm:constr type="t" for="ch" forName="Accent3" refType="h" fact="0.1072"/>
              <dgm:constr type="w" for="ch" forName="Accent3" refType="w" fact="0.3072"/>
              <dgm:constr type="h" for="ch" forName="Accent3" refType="h" fact="0.5699"/>
              <dgm:constr type="l" for="ch" forName="ParentBackground3" refType="w" fact="0.703"/>
              <dgm:constr type="t" for="ch" forName="ParentBackground3" refType="h" fact="0.1262"/>
              <dgm:constr type="w" for="ch" forName="ParentBackground3" refType="w" fact="0.2868"/>
              <dgm:constr type="h" for="ch" forName="ParentBackground3" refType="h" fact="0.5319"/>
              <dgm:constr type="l" for="ch" forName="Child3" refType="w" fact="0.703"/>
              <dgm:constr type="t" for="ch" forName="Child3" refType="h" fact="0.6876"/>
              <dgm:constr type="w" for="ch" forName="Child3" refType="w" fact="0.2868"/>
              <dgm:constr type="h" for="ch" forName="Child3" refType="h" fact="0.3124"/>
              <dgm:constr type="l" for="ch" forName="Accent2" refType="w" fact="0.3122"/>
              <dgm:constr type="t" for="ch" forName="Accent2" refType="h" fact="-0.0109"/>
              <dgm:constr type="w" for="ch" forName="Accent2" refType="w" fact="0.4334"/>
              <dgm:constr type="h" for="ch" forName="Accent2" refType="h" fact="0.806"/>
              <dgm:constr type="l" for="ch" forName="ParentBackground2" refType="w" fact="0.3855"/>
              <dgm:constr type="t" for="ch" forName="ParentBackground2" refType="h" fact="0.1262"/>
              <dgm:constr type="w" for="ch" forName="ParentBackground2" refType="w" fact="0.2868"/>
              <dgm:constr type="h" for="ch" forName="ParentBackground2" refType="h" fact="0.5319"/>
              <dgm:constr type="l" for="ch" forName="Child2" refType="w" fact="0.3855"/>
              <dgm:constr type="t" for="ch" forName="Child2" refType="h" fact="0.6876"/>
              <dgm:constr type="w" for="ch" forName="Child2" refType="w" fact="0.2868"/>
              <dgm:constr type="h" for="ch" forName="Child2" refType="h" fact="0.3124"/>
              <dgm:constr type="l" for="ch" forName="Accent1" refType="w" fact="-0.0053"/>
              <dgm:constr type="t" for="ch" forName="Accent1" refType="h" fact="-0.0109"/>
              <dgm:constr type="w" for="ch" forName="Accent1" refType="w" fact="0.4334"/>
              <dgm:constr type="h" for="ch" forName="Accent1" refType="h" fact="0.806"/>
              <dgm:constr type="l" for="ch" forName="ParentBackground1" refType="w" fact="0.068"/>
              <dgm:constr type="t" for="ch" forName="ParentBackground1" refType="h" fact="0.1262"/>
              <dgm:constr type="w" for="ch" forName="ParentBackground1" refType="w" fact="0.2868"/>
              <dgm:constr type="h" for="ch" forName="ParentBackground1" refType="h" fact="0.5319"/>
              <dgm:constr type="l" for="ch" forName="Child1" refType="w" fact="0.068"/>
              <dgm:constr type="t" for="ch" forName="Child1" refType="h" fact="0.6876"/>
              <dgm:constr type="w" for="ch" forName="Child1" refType="w" fact="0.2868"/>
              <dgm:constr type="h" for="ch" forName="Child1" refType="h" fact="0.3124"/>
            </dgm:constrLst>
          </dgm:if>
          <dgm:if name="Name7" axis="ch" ptType="node" func="cnt" op="equ" val="4">
            <dgm:alg type="composite">
              <dgm:param type="ar" val="2.4437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Parent4" refType="w" fact="0.8057"/>
              <dgm:constr type="t" for="ch" forName="Parent4" refType="h" fact="0.2022"/>
              <dgm:constr type="w" for="ch" forName="Parent4" refType="w" fact="0.1555"/>
              <dgm:constr type="h" for="ch" forName="Parent4" refType="h" fact="0.3799"/>
              <dgm:constr type="l" for="ch" forName="Parent3" refType="w" fact="0.5647"/>
              <dgm:constr type="t" for="ch" forName="Parent3" refType="h" fact="0.2022"/>
              <dgm:constr type="w" for="ch" forName="Parent3" refType="w" fact="0.1555"/>
              <dgm:constr type="h" for="ch" forName="Parent3" refType="h" fact="0.3799"/>
              <dgm:constr type="l" for="ch" forName="Parent2" refType="w" fact="0.3237"/>
              <dgm:constr type="t" for="ch" forName="Parent2" refType="h" fact="0.2022"/>
              <dgm:constr type="w" for="ch" forName="Parent2" refType="w" fact="0.1555"/>
              <dgm:constr type="h" for="ch" forName="Parent2" refType="h" fact="0.3799"/>
              <dgm:constr type="l" for="ch" forName="Parent1" refType="w" fact="0.0827"/>
              <dgm:constr type="t" for="ch" forName="Parent1" refType="h" fact="0.2022"/>
              <dgm:constr type="w" for="ch" forName="Parent1" refType="w" fact="0.1555"/>
              <dgm:constr type="h" for="ch" forName="Parent1" refType="h" fact="0.3799"/>
              <dgm:constr type="l" for="ch" forName="Accent4" refType="w" fact="0.7668"/>
              <dgm:constr type="t" for="ch" forName="Accent4" refType="h" fact="0.1072"/>
              <dgm:constr type="w" for="ch" forName="Accent4" refType="w" fact="0.2332"/>
              <dgm:constr type="h" for="ch" forName="Accent4" refType="h" fact="0.5699"/>
              <dgm:constr type="l" for="ch" forName="ParentBackground4" refType="w" fact="0.7746"/>
              <dgm:constr type="t" for="ch" forName="ParentBackground4" refType="h" fact="0.1262"/>
              <dgm:constr type="w" for="ch" forName="ParentBackground4" refType="w" fact="0.2177"/>
              <dgm:constr type="h" for="ch" forName="ParentBackground4" refType="h" fact="0.5319"/>
              <dgm:constr type="l" for="ch" forName="Child4" refType="w" fact="0.7746"/>
              <dgm:constr type="t" for="ch" forName="Child4" refType="h" fact="0.6876"/>
              <dgm:constr type="w" for="ch" forName="Child4" refType="w" fact="0.2177"/>
              <dgm:constr type="h" for="ch" forName="Child4" refType="h" fact="0.3124"/>
              <dgm:constr type="l" for="ch" forName="Accent3" refType="w" fact="0.4765"/>
              <dgm:constr type="t" for="ch" forName="Accent3" refType="h" fact="-0.0109"/>
              <dgm:constr type="w" for="ch" forName="Accent3" refType="w" fact="0.3298"/>
              <dgm:constr type="h" for="ch" forName="Accent3" refType="h" fact="0.806"/>
              <dgm:constr type="l" for="ch" forName="ParentBackground3" refType="w" fact="0.5336"/>
              <dgm:constr type="t" for="ch" forName="ParentBackground3" refType="h" fact="0.1262"/>
              <dgm:constr type="w" for="ch" forName="ParentBackground3" refType="w" fact="0.2177"/>
              <dgm:constr type="h" for="ch" forName="ParentBackground3" refType="h" fact="0.5319"/>
              <dgm:constr type="l" for="ch" forName="Child3" refType="w" fact="0.5336"/>
              <dgm:constr type="t" for="ch" forName="Child3" refType="h" fact="0.6876"/>
              <dgm:constr type="w" for="ch" forName="Child3" refType="w" fact="0.2177"/>
              <dgm:constr type="h" for="ch" forName="Child3" refType="h" fact="0.3124"/>
              <dgm:constr type="l" for="ch" forName="Accent2" refType="w" fact="0.2365"/>
              <dgm:constr type="t" for="ch" forName="Accent2" refType="h" fact="-0.0109"/>
              <dgm:constr type="w" for="ch" forName="Accent2" refType="w" fact="0.3298"/>
              <dgm:constr type="h" for="ch" forName="Accent2" refType="h" fact="0.806"/>
              <dgm:constr type="l" for="ch" forName="ParentBackground2" refType="w" fact="0.2926"/>
              <dgm:constr type="t" for="ch" forName="ParentBackground2" refType="h" fact="0.1262"/>
              <dgm:constr type="w" for="ch" forName="ParentBackground2" refType="w" fact="0.2177"/>
              <dgm:constr type="h" for="ch" forName="ParentBackground2" refType="h" fact="0.5319"/>
              <dgm:constr type="l" for="ch" forName="Child2" refType="w" fact="0.2926"/>
              <dgm:constr type="t" for="ch" forName="Child2" refType="h" fact="0.6876"/>
              <dgm:constr type="w" for="ch" forName="Child2" refType="w" fact="0.2177"/>
              <dgm:constr type="h" for="ch" forName="Child2" refType="h" fact="0.3124"/>
              <dgm:constr type="l" for="ch" forName="Accent1" refType="w" fact="-0.0045"/>
              <dgm:constr type="t" for="ch" forName="Accent1" refType="h" fact="-0.0109"/>
              <dgm:constr type="w" for="ch" forName="Accent1" refType="w" fact="0.3298"/>
              <dgm:constr type="h" for="ch" forName="Accent1" refType="h" fact="0.806"/>
              <dgm:constr type="l" for="ch" forName="ParentBackground1" refType="w" fact="0.0516"/>
              <dgm:constr type="t" for="ch" forName="ParentBackground1" refType="h" fact="0.1262"/>
              <dgm:constr type="w" for="ch" forName="ParentBackground1" refType="w" fact="0.2177"/>
              <dgm:constr type="h" for="ch" forName="ParentBackground1" refType="h" fact="0.5319"/>
              <dgm:constr type="l" for="ch" forName="Child1" refType="w" fact="0.0516"/>
              <dgm:constr type="t" for="ch" forName="Child1" refType="h" fact="0.6876"/>
              <dgm:constr type="w" for="ch" forName="Child1" refType="w" fact="0.2177"/>
              <dgm:constr type="h" for="ch" forName="Child1" refType="h" fact="0.3124"/>
            </dgm:constrLst>
          </dgm:if>
          <dgm:if name="Name8" axis="ch" ptType="node" func="cnt" op="equ" val="5">
            <dgm:alg type="composite">
              <dgm:param type="ar" val="3.0325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Parent5" refType="w" fact="0.8434"/>
              <dgm:constr type="t" for="ch" forName="Parent5" refType="h" fact="0.2022"/>
              <dgm:constr type="w" for="ch" forName="Parent5" refType="w" fact="0.1253"/>
              <dgm:constr type="h" for="ch" forName="Parent5" refType="h" fact="0.3799"/>
              <dgm:constr type="l" for="ch" forName="Parent4" refType="w" fact="0.6492"/>
              <dgm:constr type="t" for="ch" forName="Parent4" refType="h" fact="0.2022"/>
              <dgm:constr type="w" for="ch" forName="Parent4" refType="w" fact="0.1253"/>
              <dgm:constr type="h" for="ch" forName="Parent4" refType="h" fact="0.3799"/>
              <dgm:constr type="l" for="ch" forName="Parent3" refType="w" fact="0.455"/>
              <dgm:constr type="t" for="ch" forName="Parent3" refType="h" fact="0.2022"/>
              <dgm:constr type="w" for="ch" forName="Parent3" refType="w" fact="0.1253"/>
              <dgm:constr type="h" for="ch" forName="Parent3" refType="h" fact="0.3799"/>
              <dgm:constr type="l" for="ch" forName="Parent2" refType="w" fact="0.2609"/>
              <dgm:constr type="t" for="ch" forName="Parent2" refType="h" fact="0.2022"/>
              <dgm:constr type="w" for="ch" forName="Parent2" refType="w" fact="0.1253"/>
              <dgm:constr type="h" for="ch" forName="Parent2" refType="h" fact="0.3799"/>
              <dgm:constr type="l" for="ch" forName="Parent1" refType="w" fact="0.0667"/>
              <dgm:constr type="t" for="ch" forName="Parent1" refType="h" fact="0.2022"/>
              <dgm:constr type="w" for="ch" forName="Parent1" refType="w" fact="0.1253"/>
              <dgm:constr type="h" for="ch" forName="Parent1" refType="h" fact="0.3799"/>
              <dgm:constr type="l" for="ch" forName="Accent5" refType="w" fact="0.8121"/>
              <dgm:constr type="t" for="ch" forName="Accent5" refType="h" fact="0.1072"/>
              <dgm:constr type="w" for="ch" forName="Accent5" refType="w" fact="0.1879"/>
              <dgm:constr type="h" for="ch" forName="Accent5" refType="h" fact="0.5699"/>
              <dgm:constr type="l" for="ch" forName="ParentBackground5" refType="w" fact="0.8183"/>
              <dgm:constr type="t" for="ch" forName="ParentBackground5" refType="h" fact="0.1262"/>
              <dgm:constr type="w" for="ch" forName="ParentBackground5" refType="w" fact="0.1754"/>
              <dgm:constr type="h" for="ch" forName="ParentBackground5" refType="h" fact="0.5319"/>
              <dgm:constr type="l" for="ch" forName="Child5" refType="w" fact="0.8183"/>
              <dgm:constr type="t" for="ch" forName="Child5" refType="h" fact="0.6876"/>
              <dgm:constr type="w" for="ch" forName="Child5" refType="w" fact="0.1754"/>
              <dgm:constr type="h" for="ch" forName="Child5" refType="h" fact="0.3124"/>
              <dgm:constr type="l" for="ch" forName="Accent4" refType="w" fact="0.5789"/>
              <dgm:constr type="t" for="ch" forName="Accent4" refType="h" fact="-0.0109"/>
              <dgm:constr type="w" for="ch" forName="Accent4" refType="w" fact="0.2657"/>
              <dgm:constr type="h" for="ch" forName="Accent4" refType="h" fact="0.806"/>
              <dgm:constr type="l" for="ch" forName="ParentBackground4" refType="w" fact="0.6242"/>
              <dgm:constr type="t" for="ch" forName="ParentBackground4" refType="h" fact="0.1262"/>
              <dgm:constr type="w" for="ch" forName="ParentBackground4" refType="w" fact="0.1754"/>
              <dgm:constr type="h" for="ch" forName="ParentBackground4" refType="h" fact="0.5319"/>
              <dgm:constr type="l" for="ch" forName="Child4" refType="w" fact="0.6242"/>
              <dgm:constr type="t" for="ch" forName="Child4" refType="h" fact="0.6876"/>
              <dgm:constr type="w" for="ch" forName="Child4" refType="w" fact="0.1754"/>
              <dgm:constr type="h" for="ch" forName="Child4" refType="h" fact="0.3124"/>
              <dgm:constr type="l" for="ch" forName="Accent3" refType="w" fact="0.3848"/>
              <dgm:constr type="t" for="ch" forName="Accent3" refType="h" fact="-0.0109"/>
              <dgm:constr type="w" for="ch" forName="Accent3" refType="w" fact="0.2657"/>
              <dgm:constr type="h" for="ch" forName="Accent3" refType="h" fact="0.806"/>
              <dgm:constr type="l" for="ch" forName="ParentBackground3" refType="w" fact="0.43"/>
              <dgm:constr type="t" for="ch" forName="ParentBackground3" refType="h" fact="0.1262"/>
              <dgm:constr type="w" for="ch" forName="ParentBackground3" refType="w" fact="0.1754"/>
              <dgm:constr type="h" for="ch" forName="ParentBackground3" refType="h" fact="0.5319"/>
              <dgm:constr type="l" for="ch" forName="Child3" refType="w" fact="0.43"/>
              <dgm:constr type="t" for="ch" forName="Child3" refType="h" fact="0.6876"/>
              <dgm:constr type="w" for="ch" forName="Child3" refType="w" fact="0.1754"/>
              <dgm:constr type="h" for="ch" forName="Child3" refType="h" fact="0.3124"/>
              <dgm:constr type="l" for="ch" forName="Accent2" refType="w" fact="0.1906"/>
              <dgm:constr type="t" for="ch" forName="Accent2" refType="h" fact="-0.0109"/>
              <dgm:constr type="w" for="ch" forName="Accent2" refType="w" fact="0.2657"/>
              <dgm:constr type="h" for="ch" forName="Accent2" refType="h" fact="0.806"/>
              <dgm:constr type="l" for="ch" forName="ParentBackground2" refType="w" fact="0.2358"/>
              <dgm:constr type="t" for="ch" forName="ParentBackground2" refType="h" fact="0.1262"/>
              <dgm:constr type="w" for="ch" forName="ParentBackground2" refType="w" fact="0.1754"/>
              <dgm:constr type="h" for="ch" forName="ParentBackground2" refType="h" fact="0.5319"/>
              <dgm:constr type="l" for="ch" forName="Child2" refType="w" fact="0.2358"/>
              <dgm:constr type="t" for="ch" forName="Child2" refType="h" fact="0.6876"/>
              <dgm:constr type="w" for="ch" forName="Child2" refType="w" fact="0.1754"/>
              <dgm:constr type="h" for="ch" forName="Child2" refType="h" fact="0.3124"/>
              <dgm:constr type="l" for="ch" forName="Accent1" refType="w" fact="-0.0036"/>
              <dgm:constr type="t" for="ch" forName="Accent1" refType="h" fact="-0.0109"/>
              <dgm:constr type="w" for="ch" forName="Accent1" refType="w" fact="0.2657"/>
              <dgm:constr type="h" for="ch" forName="Accent1" refType="h" fact="0.806"/>
              <dgm:constr type="l" for="ch" forName="ParentBackground1" refType="w" fact="0.0416"/>
              <dgm:constr type="t" for="ch" forName="ParentBackground1" refType="h" fact="0.1262"/>
              <dgm:constr type="w" for="ch" forName="ParentBackground1" refType="w" fact="0.1754"/>
              <dgm:constr type="h" for="ch" forName="ParentBackground1" refType="h" fact="0.5319"/>
              <dgm:constr type="l" for="ch" forName="Child1" refType="w" fact="0.0416"/>
              <dgm:constr type="t" for="ch" forName="Child1" refType="h" fact="0.6876"/>
              <dgm:constr type="w" for="ch" forName="Child1" refType="w" fact="0.1754"/>
              <dgm:constr type="h" for="ch" forName="Child1" refType="h" fact="0.3124"/>
            </dgm:constrLst>
          </dgm:if>
          <dgm:if name="Name9" axis="ch" ptType="node" func="cnt" op="equ" val="6">
            <dgm:alg type="composite">
              <dgm:param type="ar" val="3.621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Parent6" refType="w" fact="0.8689"/>
              <dgm:constr type="t" for="ch" forName="Parent6" refType="h" fact="0.2022"/>
              <dgm:constr type="w" for="ch" forName="Parent6" refType="w" fact="0.1049"/>
              <dgm:constr type="h" for="ch" forName="Parent6" refType="h" fact="0.3799"/>
              <dgm:constr type="l" for="ch" forName="Parent5" refType="w" fact="0.7063"/>
              <dgm:constr type="t" for="ch" forName="Parent5" refType="h" fact="0.2022"/>
              <dgm:constr type="w" for="ch" forName="Parent5" refType="w" fact="0.1049"/>
              <dgm:constr type="h" for="ch" forName="Parent5" refType="h" fact="0.3799"/>
              <dgm:constr type="l" for="ch" forName="Parent4" refType="w" fact="0.5437"/>
              <dgm:constr type="t" for="ch" forName="Parent4" refType="h" fact="0.2022"/>
              <dgm:constr type="w" for="ch" forName="Parent4" refType="w" fact="0.1049"/>
              <dgm:constr type="h" for="ch" forName="Parent4" refType="h" fact="0.3799"/>
              <dgm:constr type="l" for="ch" forName="Parent3" refType="w" fact="0.381"/>
              <dgm:constr type="t" for="ch" forName="Parent3" refType="h" fact="0.2022"/>
              <dgm:constr type="w" for="ch" forName="Parent3" refType="w" fact="0.1049"/>
              <dgm:constr type="h" for="ch" forName="Parent3" refType="h" fact="0.3799"/>
              <dgm:constr type="l" for="ch" forName="Parent2" refType="w" fact="0.2184"/>
              <dgm:constr type="t" for="ch" forName="Parent2" refType="h" fact="0.2022"/>
              <dgm:constr type="w" for="ch" forName="Parent2" refType="w" fact="0.1049"/>
              <dgm:constr type="h" for="ch" forName="Parent2" refType="h" fact="0.3799"/>
              <dgm:constr type="l" for="ch" forName="Parent1" refType="w" fact="0.0558"/>
              <dgm:constr type="t" for="ch" forName="Parent1" refType="h" fact="0.2022"/>
              <dgm:constr type="w" for="ch" forName="Parent1" refType="w" fact="0.1049"/>
              <dgm:constr type="h" for="ch" forName="Parent1" refType="h" fact="0.3799"/>
              <dgm:constr type="l" for="ch" forName="Accent6" refType="w" fact="0.8426"/>
              <dgm:constr type="t" for="ch" forName="Accent6" refType="h" fact="0.1072"/>
              <dgm:constr type="w" for="ch" forName="Accent6" refType="w" fact="0.1574"/>
              <dgm:constr type="h" for="ch" forName="Accent6" refType="h" fact="0.5699"/>
              <dgm:constr type="l" for="ch" forName="ParentBackground6" refType="w" fact="0.8479"/>
              <dgm:constr type="t" for="ch" forName="ParentBackground6" refType="h" fact="0.1262"/>
              <dgm:constr type="w" for="ch" forName="ParentBackground6" refType="w" fact="0.1469"/>
              <dgm:constr type="h" for="ch" forName="ParentBackground6" refType="h" fact="0.5319"/>
              <dgm:constr type="l" for="ch" forName="Child6" refType="w" fact="0.8479"/>
              <dgm:constr type="t" for="ch" forName="Child6" refType="h" fact="0.6876"/>
              <dgm:constr type="w" for="ch" forName="Child6" refType="w" fact="0.1469"/>
              <dgm:constr type="h" for="ch" forName="Child6" refType="h" fact="0.3124"/>
              <dgm:constr type="l" for="ch" forName="Accent5" refType="w" fact="0.6474"/>
              <dgm:constr type="t" for="ch" forName="Accent5" refType="h" fact="-0.0109"/>
              <dgm:constr type="w" for="ch" forName="Accent5" refType="w" fact="0.2226"/>
              <dgm:constr type="h" for="ch" forName="Accent5" refType="h" fact="0.806"/>
              <dgm:constr type="l" for="ch" forName="ParentBackground5" refType="w" fact="0.6853"/>
              <dgm:constr type="t" for="ch" forName="ParentBackground5" refType="h" fact="0.1262"/>
              <dgm:constr type="w" for="ch" forName="ParentBackground5" refType="w" fact="0.1469"/>
              <dgm:constr type="h" for="ch" forName="ParentBackground5" refType="h" fact="0.5319"/>
              <dgm:constr type="l" for="ch" forName="Child5" refType="w" fact="0.6853"/>
              <dgm:constr type="t" for="ch" forName="Child5" refType="h" fact="0.6876"/>
              <dgm:constr type="w" for="ch" forName="Child5" refType="w" fact="0.1469"/>
              <dgm:constr type="h" for="ch" forName="Child5" refType="h" fact="0.3124"/>
              <dgm:constr type="l" for="ch" forName="Accent4" refType="w" fact="0.4848"/>
              <dgm:constr type="t" for="ch" forName="Accent4" refType="h" fact="-0.0109"/>
              <dgm:constr type="w" for="ch" forName="Accent4" refType="w" fact="0.2226"/>
              <dgm:constr type="h" for="ch" forName="Accent4" refType="h" fact="0.806"/>
              <dgm:constr type="l" for="ch" forName="ParentBackground4" refType="w" fact="0.5227"/>
              <dgm:constr type="t" for="ch" forName="ParentBackground4" refType="h" fact="0.1262"/>
              <dgm:constr type="w" for="ch" forName="ParentBackground4" refType="w" fact="0.1469"/>
              <dgm:constr type="h" for="ch" forName="ParentBackground4" refType="h" fact="0.5319"/>
              <dgm:constr type="l" for="ch" forName="Child4" refType="w" fact="0.5227"/>
              <dgm:constr type="t" for="ch" forName="Child4" refType="h" fact="0.6876"/>
              <dgm:constr type="w" for="ch" forName="Child4" refType="w" fact="0.1469"/>
              <dgm:constr type="h" for="ch" forName="Child4" refType="h" fact="0.3124"/>
              <dgm:constr type="l" for="ch" forName="Accent3" refType="w" fact="0.3222"/>
              <dgm:constr type="t" for="ch" forName="Accent3" refType="h" fact="-0.0109"/>
              <dgm:constr type="w" for="ch" forName="Accent3" refType="w" fact="0.2226"/>
              <dgm:constr type="h" for="ch" forName="Accent3" refType="h" fact="0.806"/>
              <dgm:constr type="l" for="ch" forName="ParentBackground3" refType="w" fact="0.3601"/>
              <dgm:constr type="t" for="ch" forName="ParentBackground3" refType="h" fact="0.1262"/>
              <dgm:constr type="w" for="ch" forName="ParentBackground3" refType="w" fact="0.1469"/>
              <dgm:constr type="h" for="ch" forName="ParentBackground3" refType="h" fact="0.5319"/>
              <dgm:constr type="l" for="ch" forName="Child3" refType="w" fact="0.3601"/>
              <dgm:constr type="t" for="ch" forName="Child3" refType="h" fact="0.6876"/>
              <dgm:constr type="w" for="ch" forName="Child3" refType="w" fact="0.1469"/>
              <dgm:constr type="h" for="ch" forName="Child3" refType="h" fact="0.3124"/>
              <dgm:constr type="l" for="ch" forName="Accent2" refType="w" fact="0.1596"/>
              <dgm:constr type="t" for="ch" forName="Accent2" refType="h" fact="-0.0109"/>
              <dgm:constr type="w" for="ch" forName="Accent2" refType="w" fact="0.2226"/>
              <dgm:constr type="h" for="ch" forName="Accent2" refType="h" fact="0.806"/>
              <dgm:constr type="l" for="ch" forName="ParentBackground2" refType="w" fact="0.1975"/>
              <dgm:constr type="t" for="ch" forName="ParentBackground2" refType="h" fact="0.1262"/>
              <dgm:constr type="w" for="ch" forName="ParentBackground2" refType="w" fact="0.1469"/>
              <dgm:constr type="h" for="ch" forName="ParentBackground2" refType="h" fact="0.5319"/>
              <dgm:constr type="l" for="ch" forName="Child2" refType="w" fact="0.1975"/>
              <dgm:constr type="t" for="ch" forName="Child2" refType="h" fact="0.6876"/>
              <dgm:constr type="w" for="ch" forName="Child2" refType="w" fact="0.1469"/>
              <dgm:constr type="h" for="ch" forName="Child2" refType="h" fact="0.3124"/>
              <dgm:constr type="l" for="ch" forName="Accent1" refType="w" fact="-0.003"/>
              <dgm:constr type="t" for="ch" forName="Accent1" refType="h" fact="-0.0109"/>
              <dgm:constr type="w" for="ch" forName="Accent1" refType="w" fact="0.2226"/>
              <dgm:constr type="h" for="ch" forName="Accent1" refType="h" fact="0.806"/>
              <dgm:constr type="l" for="ch" forName="ParentBackground1" refType="w" fact="0.0348"/>
              <dgm:constr type="t" for="ch" forName="ParentBackground1" refType="h" fact="0.1262"/>
              <dgm:constr type="w" for="ch" forName="ParentBackground1" refType="w" fact="0.1469"/>
              <dgm:constr type="h" for="ch" forName="ParentBackground1" refType="h" fact="0.5319"/>
              <dgm:constr type="l" for="ch" forName="Child1" refType="w" fact="0.0348"/>
              <dgm:constr type="t" for="ch" forName="Child1" refType="h" fact="0.6876"/>
              <dgm:constr type="w" for="ch" forName="Child1" refType="w" fact="0.1469"/>
              <dgm:constr type="h" for="ch" forName="Child1" refType="h" fact="0.3124"/>
            </dgm:constrLst>
          </dgm:if>
          <dgm:if name="Name10" axis="ch" ptType="node" func="cnt" op="equ" val="7">
            <dgm:alg type="composite">
              <dgm:param type="ar" val="4.210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Parent7" refType="w" fact="0.8872"/>
              <dgm:constr type="t" for="ch" forName="Parent7" refType="h" fact="0.2022"/>
              <dgm:constr type="w" for="ch" forName="Parent7" refType="w" fact="0.0902"/>
              <dgm:constr type="h" for="ch" forName="Parent7" refType="h" fact="0.3799"/>
              <dgm:constr type="l" for="ch" forName="Parent6" refType="w" fact="0.7473"/>
              <dgm:constr type="t" for="ch" forName="Parent6" refType="h" fact="0.2022"/>
              <dgm:constr type="w" for="ch" forName="Parent6" refType="w" fact="0.0902"/>
              <dgm:constr type="h" for="ch" forName="Parent6" refType="h" fact="0.3799"/>
              <dgm:constr type="l" for="ch" forName="Parent5" refType="w" fact="0.6075"/>
              <dgm:constr type="t" for="ch" forName="Parent5" refType="h" fact="0.2022"/>
              <dgm:constr type="w" for="ch" forName="Parent5" refType="w" fact="0.0902"/>
              <dgm:constr type="h" for="ch" forName="Parent5" refType="h" fact="0.3799"/>
              <dgm:constr type="l" for="ch" forName="Parent4" refType="w" fact="0.4676"/>
              <dgm:constr type="t" for="ch" forName="Parent4" refType="h" fact="0.2022"/>
              <dgm:constr type="w" for="ch" forName="Parent4" refType="w" fact="0.0902"/>
              <dgm:constr type="h" for="ch" forName="Parent4" refType="h" fact="0.3799"/>
              <dgm:constr type="l" for="ch" forName="Parent3" refType="w" fact="0.3277"/>
              <dgm:constr type="t" for="ch" forName="Parent3" refType="h" fact="0.2022"/>
              <dgm:constr type="w" for="ch" forName="Parent3" refType="w" fact="0.0902"/>
              <dgm:constr type="h" for="ch" forName="Parent3" refType="h" fact="0.3799"/>
              <dgm:constr type="l" for="ch" forName="Parent2" refType="w" fact="0.1879"/>
              <dgm:constr type="t" for="ch" forName="Parent2" refType="h" fact="0.2022"/>
              <dgm:constr type="w" for="ch" forName="Parent2" refType="w" fact="0.0902"/>
              <dgm:constr type="h" for="ch" forName="Parent2" refType="h" fact="0.3799"/>
              <dgm:constr type="l" for="ch" forName="Parent1" refType="w" fact="0.048"/>
              <dgm:constr type="t" for="ch" forName="Parent1" refType="h" fact="0.2022"/>
              <dgm:constr type="w" for="ch" forName="Parent1" refType="w" fact="0.0902"/>
              <dgm:constr type="h" for="ch" forName="Parent1" refType="h" fact="0.3799"/>
              <dgm:constr type="l" for="ch" forName="Accent7" refType="w" fact="0.8646"/>
              <dgm:constr type="t" for="ch" forName="Accent7" refType="h" fact="0.1072"/>
              <dgm:constr type="w" for="ch" forName="Accent7" refType="w" fact="0.1354"/>
              <dgm:constr type="h" for="ch" forName="Accent7" refType="h" fact="0.5699"/>
              <dgm:constr type="l" for="ch" forName="ParentBackground7" refType="w" fact="0.8692"/>
              <dgm:constr type="t" for="ch" forName="ParentBackground7" refType="h" fact="0.1262"/>
              <dgm:constr type="w" for="ch" forName="ParentBackground7" refType="w" fact="0.1263"/>
              <dgm:constr type="h" for="ch" forName="ParentBackground7" refType="h" fact="0.5319"/>
              <dgm:constr type="l" for="ch" forName="Child7" refType="w" fact="0.8692"/>
              <dgm:constr type="t" for="ch" forName="Child7" refType="h" fact="0.6876"/>
              <dgm:constr type="w" for="ch" forName="Child7" refType="w" fact="0.1263"/>
              <dgm:constr type="h" for="ch" forName="Child7" refType="h" fact="0.3124"/>
              <dgm:constr type="l" for="ch" forName="Accent6" refType="w" fact="0.6967"/>
              <dgm:constr type="t" for="ch" forName="Accent6" refType="h" fact="-0.0109"/>
              <dgm:constr type="w" for="ch" forName="Accent6" refType="w" fact="0.1915"/>
              <dgm:constr type="h" for="ch" forName="Accent6" refType="h" fact="0.806"/>
              <dgm:constr type="l" for="ch" forName="ParentBackground6" refType="w" fact="0.7293"/>
              <dgm:constr type="t" for="ch" forName="ParentBackground6" refType="h" fact="0.1262"/>
              <dgm:constr type="w" for="ch" forName="ParentBackground6" refType="w" fact="0.1263"/>
              <dgm:constr type="h" for="ch" forName="ParentBackground6" refType="h" fact="0.5319"/>
              <dgm:constr type="l" for="ch" forName="Child6" refType="w" fact="0.7293"/>
              <dgm:constr type="t" for="ch" forName="Child6" refType="h" fact="0.6876"/>
              <dgm:constr type="w" for="ch" forName="Child6" refType="w" fact="0.1263"/>
              <dgm:constr type="h" for="ch" forName="Child6" refType="h" fact="0.3124"/>
              <dgm:constr type="l" for="ch" forName="Accent5" refType="w" fact="0.5569"/>
              <dgm:constr type="t" for="ch" forName="Accent5" refType="h" fact="-0.0109"/>
              <dgm:constr type="w" for="ch" forName="Accent5" refType="w" fact="0.1915"/>
              <dgm:constr type="h" for="ch" forName="Accent5" refType="h" fact="0.806"/>
              <dgm:constr type="l" for="ch" forName="ParentBackground5" refType="w" fact="0.5894"/>
              <dgm:constr type="t" for="ch" forName="ParentBackground5" refType="h" fact="0.1262"/>
              <dgm:constr type="w" for="ch" forName="ParentBackground5" refType="w" fact="0.1263"/>
              <dgm:constr type="h" for="ch" forName="ParentBackground5" refType="h" fact="0.5319"/>
              <dgm:constr type="l" for="ch" forName="Child5" refType="w" fact="0.5894"/>
              <dgm:constr type="t" for="ch" forName="Child5" refType="h" fact="0.6876"/>
              <dgm:constr type="w" for="ch" forName="Child5" refType="w" fact="0.1263"/>
              <dgm:constr type="h" for="ch" forName="Child5" refType="h" fact="0.3124"/>
              <dgm:constr type="l" for="ch" forName="Accent4" refType="w" fact="0.417"/>
              <dgm:constr type="t" for="ch" forName="Accent4" refType="h" fact="-0.0109"/>
              <dgm:constr type="w" for="ch" forName="Accent4" refType="w" fact="0.1915"/>
              <dgm:constr type="h" for="ch" forName="Accent4" refType="h" fact="0.806"/>
              <dgm:constr type="l" for="ch" forName="ParentBackground4" refType="w" fact="0.4496"/>
              <dgm:constr type="t" for="ch" forName="ParentBackground4" refType="h" fact="0.1262"/>
              <dgm:constr type="w" for="ch" forName="ParentBackground4" refType="w" fact="0.1263"/>
              <dgm:constr type="h" for="ch" forName="ParentBackground4" refType="h" fact="0.5319"/>
              <dgm:constr type="l" for="ch" forName="Child4" refType="w" fact="0.4496"/>
              <dgm:constr type="t" for="ch" forName="Child4" refType="h" fact="0.6876"/>
              <dgm:constr type="w" for="ch" forName="Child4" refType="w" fact="0.1263"/>
              <dgm:constr type="h" for="ch" forName="Child4" refType="h" fact="0.3124"/>
              <dgm:constr type="l" for="ch" forName="Accent3" refType="w" fact="0.2771"/>
              <dgm:constr type="t" for="ch" forName="Accent3" refType="h" fact="-0.0109"/>
              <dgm:constr type="w" for="ch" forName="Accent3" refType="w" fact="0.1915"/>
              <dgm:constr type="h" for="ch" forName="Accent3" refType="h" fact="0.806"/>
              <dgm:constr type="l" for="ch" forName="ParentBackground3" refType="w" fact="0.3097"/>
              <dgm:constr type="t" for="ch" forName="ParentBackground3" refType="h" fact="0.1262"/>
              <dgm:constr type="w" for="ch" forName="ParentBackground3" refType="w" fact="0.1263"/>
              <dgm:constr type="h" for="ch" forName="ParentBackground3" refType="h" fact="0.5319"/>
              <dgm:constr type="l" for="ch" forName="Child3" refType="w" fact="0.3097"/>
              <dgm:constr type="t" for="ch" forName="Child3" refType="h" fact="0.6876"/>
              <dgm:constr type="w" for="ch" forName="Child3" refType="w" fact="0.1263"/>
              <dgm:constr type="h" for="ch" forName="Child3" refType="h" fact="0.3124"/>
              <dgm:constr type="l" for="ch" forName="Accent2" refType="w" fact="0.1373"/>
              <dgm:constr type="t" for="ch" forName="Accent2" refType="h" fact="-0.0109"/>
              <dgm:constr type="w" for="ch" forName="Accent2" refType="w" fact="0.1915"/>
              <dgm:constr type="h" for="ch" forName="Accent2" refType="h" fact="0.806"/>
              <dgm:constr type="l" for="ch" forName="ParentBackground2" refType="w" fact="0.1698"/>
              <dgm:constr type="t" for="ch" forName="ParentBackground2" refType="h" fact="0.1262"/>
              <dgm:constr type="w" for="ch" forName="ParentBackground2" refType="w" fact="0.1263"/>
              <dgm:constr type="h" for="ch" forName="ParentBackground2" refType="h" fact="0.5319"/>
              <dgm:constr type="l" for="ch" forName="Child2" refType="w" fact="0.1698"/>
              <dgm:constr type="t" for="ch" forName="Child2" refType="h" fact="0.6876"/>
              <dgm:constr type="w" for="ch" forName="Child2" refType="w" fact="0.1263"/>
              <dgm:constr type="h" for="ch" forName="Child2" refType="h" fact="0.3124"/>
              <dgm:constr type="l" for="ch" forName="Accent1" refType="w" fact="-0.0026"/>
              <dgm:constr type="t" for="ch" forName="Accent1" refType="h" fact="-0.0109"/>
              <dgm:constr type="w" for="ch" forName="Accent1" refType="w" fact="0.1915"/>
              <dgm:constr type="h" for="ch" forName="Accent1" refType="h" fact="0.806"/>
              <dgm:constr type="l" for="ch" forName="ParentBackground1" refType="w" fact="0.03"/>
              <dgm:constr type="t" for="ch" forName="ParentBackground1" refType="h" fact="0.1262"/>
              <dgm:constr type="w" for="ch" forName="ParentBackground1" refType="w" fact="0.1263"/>
              <dgm:constr type="h" for="ch" forName="ParentBackground1" refType="h" fact="0.5319"/>
              <dgm:constr type="l" for="ch" forName="Child1" refType="w" fact="0.03"/>
              <dgm:constr type="t" for="ch" forName="Child1" refType="h" fact="0.6876"/>
              <dgm:constr type="w" for="ch" forName="Child1" refType="w" fact="0.1263"/>
              <dgm:constr type="h" for="ch" forName="Child1" refType="h" fact="0.3124"/>
            </dgm:constrLst>
          </dgm:if>
          <dgm:if name="Name11" axis="ch" ptType="node" func="cnt" op="equ" val="8">
            <dgm:alg type="composite">
              <dgm:param type="ar" val="4.799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l" for="ch" forName="Parent8" refType="w" fact="0.901"/>
              <dgm:constr type="t" for="ch" forName="Parent8" refType="h" fact="0.2022"/>
              <dgm:constr type="w" for="ch" forName="Parent8" refType="w" fact="0.0792"/>
              <dgm:constr type="h" for="ch" forName="Parent8" refType="h" fact="0.3799"/>
              <dgm:constr type="l" for="ch" forName="Parent7" refType="w" fact="0.7783"/>
              <dgm:constr type="t" for="ch" forName="Parent7" refType="h" fact="0.2022"/>
              <dgm:constr type="w" for="ch" forName="Parent7" refType="w" fact="0.0792"/>
              <dgm:constr type="h" for="ch" forName="Parent7" refType="h" fact="0.3799"/>
              <dgm:constr type="l" for="ch" forName="Parent6" refType="w" fact="0.6556"/>
              <dgm:constr type="t" for="ch" forName="Parent6" refType="h" fact="0.2022"/>
              <dgm:constr type="w" for="ch" forName="Parent6" refType="w" fact="0.0792"/>
              <dgm:constr type="h" for="ch" forName="Parent6" refType="h" fact="0.3799"/>
              <dgm:constr type="l" for="ch" forName="Parent5" refType="w" fact="0.5329"/>
              <dgm:constr type="t" for="ch" forName="Parent5" refType="h" fact="0.2022"/>
              <dgm:constr type="w" for="ch" forName="Parent5" refType="w" fact="0.0792"/>
              <dgm:constr type="h" for="ch" forName="Parent5" refType="h" fact="0.3799"/>
              <dgm:constr type="l" for="ch" forName="Parent4" refType="w" fact="0.4102"/>
              <dgm:constr type="t" for="ch" forName="Parent4" refType="h" fact="0.2022"/>
              <dgm:constr type="w" for="ch" forName="Parent4" refType="w" fact="0.0792"/>
              <dgm:constr type="h" for="ch" forName="Parent4" refType="h" fact="0.3799"/>
              <dgm:constr type="l" for="ch" forName="Parent3" refType="w" fact="0.2875"/>
              <dgm:constr type="t" for="ch" forName="Parent3" refType="h" fact="0.2022"/>
              <dgm:constr type="w" for="ch" forName="Parent3" refType="w" fact="0.0792"/>
              <dgm:constr type="h" for="ch" forName="Parent3" refType="h" fact="0.3799"/>
              <dgm:constr type="l" for="ch" forName="Parent2" refType="w" fact="0.1648"/>
              <dgm:constr type="t" for="ch" forName="Parent2" refType="h" fact="0.2022"/>
              <dgm:constr type="w" for="ch" forName="Parent2" refType="w" fact="0.0792"/>
              <dgm:constr type="h" for="ch" forName="Parent2" refType="h" fact="0.3799"/>
              <dgm:constr type="l" for="ch" forName="Parent1" refType="w" fact="0.0421"/>
              <dgm:constr type="t" for="ch" forName="Parent1" refType="h" fact="0.2022"/>
              <dgm:constr type="w" for="ch" forName="Parent1" refType="w" fact="0.0792"/>
              <dgm:constr type="h" for="ch" forName="Parent1" refType="h" fact="0.3799"/>
              <dgm:constr type="l" for="ch" forName="Accent8" refType="w" fact="0.8813"/>
              <dgm:constr type="t" for="ch" forName="Accent8" refType="h" fact="0.1072"/>
              <dgm:constr type="w" for="ch" forName="Accent8" refType="w" fact="0.1187"/>
              <dgm:constr type="h" for="ch" forName="Accent8" refType="h" fact="0.5699"/>
              <dgm:constr type="l" for="ch" forName="ParentBackground8" refType="w" fact="0.8852"/>
              <dgm:constr type="t" for="ch" forName="ParentBackground8" refType="h" fact="0.1262"/>
              <dgm:constr type="w" for="ch" forName="ParentBackground8" refType="w" fact="0.1108"/>
              <dgm:constr type="h" for="ch" forName="ParentBackground8" refType="h" fact="0.5319"/>
              <dgm:constr type="l" for="ch" forName="Child8" refType="w" fact="0.8852"/>
              <dgm:constr type="t" for="ch" forName="Child8" refType="h" fact="0.6876"/>
              <dgm:constr type="w" for="ch" forName="Child8" refType="w" fact="0.1108"/>
              <dgm:constr type="h" for="ch" forName="Child8" refType="h" fact="0.3124"/>
              <dgm:constr type="l" for="ch" forName="Accent7" refType="w" fact="0.7339"/>
              <dgm:constr type="t" for="ch" forName="Accent7" refType="h" fact="-0.0109"/>
              <dgm:constr type="w" for="ch" forName="Accent7" refType="w" fact="0.1679"/>
              <dgm:constr type="h" for="ch" forName="Accent7" refType="h" fact="0.806"/>
              <dgm:constr type="l" for="ch" forName="ParentBackground7" refType="w" fact="0.7625"/>
              <dgm:constr type="t" for="ch" forName="ParentBackground7" refType="h" fact="0.1262"/>
              <dgm:constr type="w" for="ch" forName="ParentBackground7" refType="w" fact="0.1108"/>
              <dgm:constr type="h" for="ch" forName="ParentBackground7" refType="h" fact="0.5319"/>
              <dgm:constr type="l" for="ch" forName="Child7" refType="w" fact="0.7625"/>
              <dgm:constr type="t" for="ch" forName="Child7" refType="h" fact="0.6876"/>
              <dgm:constr type="w" for="ch" forName="Child7" refType="w" fact="0.1108"/>
              <dgm:constr type="h" for="ch" forName="Child7" refType="h" fact="0.3124"/>
              <dgm:constr type="l" for="ch" forName="Accent6" refType="w" fact="0.6112"/>
              <dgm:constr type="t" for="ch" forName="Accent6" refType="h" fact="-0.0109"/>
              <dgm:constr type="w" for="ch" forName="Accent6" refType="w" fact="0.1679"/>
              <dgm:constr type="h" for="ch" forName="Accent6" refType="h" fact="0.806"/>
              <dgm:constr type="l" for="ch" forName="ParentBackground6" refType="w" fact="0.6398"/>
              <dgm:constr type="t" for="ch" forName="ParentBackground6" refType="h" fact="0.1262"/>
              <dgm:constr type="w" for="ch" forName="ParentBackground6" refType="w" fact="0.1108"/>
              <dgm:constr type="h" for="ch" forName="ParentBackground6" refType="h" fact="0.5319"/>
              <dgm:constr type="l" for="ch" forName="Child6" refType="w" fact="0.6398"/>
              <dgm:constr type="t" for="ch" forName="Child6" refType="h" fact="0.6876"/>
              <dgm:constr type="w" for="ch" forName="Child6" refType="w" fact="0.1108"/>
              <dgm:constr type="h" for="ch" forName="Child6" refType="h" fact="0.3124"/>
              <dgm:constr type="l" for="ch" forName="Accent5" refType="w" fact="0.4885"/>
              <dgm:constr type="t" for="ch" forName="Accent5" refType="h" fact="-0.0109"/>
              <dgm:constr type="w" for="ch" forName="Accent5" refType="w" fact="0.1679"/>
              <dgm:constr type="h" for="ch" forName="Accent5" refType="h" fact="0.806"/>
              <dgm:constr type="l" for="ch" forName="ParentBackground5" refType="w" fact="0.5171"/>
              <dgm:constr type="t" for="ch" forName="ParentBackground5" refType="h" fact="0.1262"/>
              <dgm:constr type="w" for="ch" forName="ParentBackground5" refType="w" fact="0.1108"/>
              <dgm:constr type="h" for="ch" forName="ParentBackground5" refType="h" fact="0.5319"/>
              <dgm:constr type="l" for="ch" forName="Child5" refType="w" fact="0.5171"/>
              <dgm:constr type="t" for="ch" forName="Child5" refType="h" fact="0.6876"/>
              <dgm:constr type="w" for="ch" forName="Child5" refType="w" fact="0.1108"/>
              <dgm:constr type="h" for="ch" forName="Child5" refType="h" fact="0.3124"/>
              <dgm:constr type="l" for="ch" forName="Accent4" refType="w" fact="0.3658"/>
              <dgm:constr type="t" for="ch" forName="Accent4" refType="h" fact="-0.0109"/>
              <dgm:constr type="w" for="ch" forName="Accent4" refType="w" fact="0.1679"/>
              <dgm:constr type="h" for="ch" forName="Accent4" refType="h" fact="0.806"/>
              <dgm:constr type="l" for="ch" forName="ParentBackground4" refType="w" fact="0.3944"/>
              <dgm:constr type="t" for="ch" forName="ParentBackground4" refType="h" fact="0.1262"/>
              <dgm:constr type="w" for="ch" forName="ParentBackground4" refType="w" fact="0.1108"/>
              <dgm:constr type="h" for="ch" forName="ParentBackground4" refType="h" fact="0.5319"/>
              <dgm:constr type="l" for="ch" forName="Child4" refType="w" fact="0.3944"/>
              <dgm:constr type="t" for="ch" forName="Child4" refType="h" fact="0.6876"/>
              <dgm:constr type="w" for="ch" forName="Child4" refType="w" fact="0.1108"/>
              <dgm:constr type="h" for="ch" forName="Child4" refType="h" fact="0.3124"/>
              <dgm:constr type="l" for="ch" forName="Accent3" refType="w" fact="0.2431"/>
              <dgm:constr type="t" for="ch" forName="Accent3" refType="h" fact="-0.0109"/>
              <dgm:constr type="w" for="ch" forName="Accent3" refType="w" fact="0.1679"/>
              <dgm:constr type="h" for="ch" forName="Accent3" refType="h" fact="0.806"/>
              <dgm:constr type="l" for="ch" forName="ParentBackground3" refType="w" fact="0.2717"/>
              <dgm:constr type="t" for="ch" forName="ParentBackground3" refType="h" fact="0.1262"/>
              <dgm:constr type="w" for="ch" forName="ParentBackground3" refType="w" fact="0.1108"/>
              <dgm:constr type="h" for="ch" forName="ParentBackground3" refType="h" fact="0.5319"/>
              <dgm:constr type="l" for="ch" forName="Child3" refType="w" fact="0.2717"/>
              <dgm:constr type="t" for="ch" forName="Child3" refType="h" fact="0.6876"/>
              <dgm:constr type="w" for="ch" forName="Child3" refType="w" fact="0.1108"/>
              <dgm:constr type="h" for="ch" forName="Child3" refType="h" fact="0.3124"/>
              <dgm:constr type="l" for="ch" forName="Accent2" refType="w" fact="0.1204"/>
              <dgm:constr type="t" for="ch" forName="Accent2" refType="h" fact="-0.0109"/>
              <dgm:constr type="w" for="ch" forName="Accent2" refType="w" fact="0.1679"/>
              <dgm:constr type="h" for="ch" forName="Accent2" refType="h" fact="0.806"/>
              <dgm:constr type="l" for="ch" forName="ParentBackground2" refType="w" fact="0.149"/>
              <dgm:constr type="t" for="ch" forName="ParentBackground2" refType="h" fact="0.1262"/>
              <dgm:constr type="w" for="ch" forName="ParentBackground2" refType="w" fact="0.1108"/>
              <dgm:constr type="h" for="ch" forName="ParentBackground2" refType="h" fact="0.5319"/>
              <dgm:constr type="l" for="ch" forName="Child2" refType="w" fact="0.149"/>
              <dgm:constr type="t" for="ch" forName="Child2" refType="h" fact="0.6876"/>
              <dgm:constr type="w" for="ch" forName="Child2" refType="w" fact="0.1108"/>
              <dgm:constr type="h" for="ch" forName="Child2" refType="h" fact="0.3124"/>
              <dgm:constr type="l" for="ch" forName="Accent1" refType="w" fact="-0.0023"/>
              <dgm:constr type="t" for="ch" forName="Accent1" refType="h" fact="-0.0109"/>
              <dgm:constr type="w" for="ch" forName="Accent1" refType="w" fact="0.1679"/>
              <dgm:constr type="h" for="ch" forName="Accent1" refType="h" fact="0.806"/>
              <dgm:constr type="l" for="ch" forName="ParentBackground1" refType="w" fact="0.0263"/>
              <dgm:constr type="t" for="ch" forName="ParentBackground1" refType="h" fact="0.1262"/>
              <dgm:constr type="w" for="ch" forName="ParentBackground1" refType="w" fact="0.1108"/>
              <dgm:constr type="h" for="ch" forName="ParentBackground1" refType="h" fact="0.5319"/>
              <dgm:constr type="l" for="ch" forName="Child1" refType="w" fact="0.0263"/>
              <dgm:constr type="t" for="ch" forName="Child1" refType="h" fact="0.6876"/>
              <dgm:constr type="w" for="ch" forName="Child1" refType="w" fact="0.1108"/>
              <dgm:constr type="h" for="ch" forName="Child1" refType="h" fact="0.3124"/>
            </dgm:constrLst>
          </dgm:if>
          <dgm:if name="Name12" axis="ch" ptType="node" func="cnt" op="equ" val="9">
            <dgm:alg type="composite">
              <dgm:param type="ar" val="5.38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l" for="ch" forName="Parent9" refType="w" fact="0.9119"/>
              <dgm:constr type="t" for="ch" forName="Parent9" refType="h" fact="0.2022"/>
              <dgm:constr type="w" for="ch" forName="Parent9" refType="w" fact="0.0705"/>
              <dgm:constr type="h" for="ch" forName="Parent9" refType="h" fact="0.3799"/>
              <dgm:constr type="l" for="ch" forName="Parent8" refType="w" fact="0.8026"/>
              <dgm:constr type="t" for="ch" forName="Parent8" refType="h" fact="0.2022"/>
              <dgm:constr type="w" for="ch" forName="Parent8" refType="w" fact="0.0705"/>
              <dgm:constr type="h" for="ch" forName="Parent8" refType="h" fact="0.3799"/>
              <dgm:constr type="l" for="ch" forName="Parent7" refType="w" fact="0.6933"/>
              <dgm:constr type="t" for="ch" forName="Parent7" refType="h" fact="0.2022"/>
              <dgm:constr type="w" for="ch" forName="Parent7" refType="w" fact="0.0705"/>
              <dgm:constr type="h" for="ch" forName="Parent7" refType="h" fact="0.3799"/>
              <dgm:constr type="l" for="ch" forName="Parent6" refType="w" fact="0.584"/>
              <dgm:constr type="t" for="ch" forName="Parent6" refType="h" fact="0.2022"/>
              <dgm:constr type="w" for="ch" forName="Parent6" refType="w" fact="0.0705"/>
              <dgm:constr type="h" for="ch" forName="Parent6" refType="h" fact="0.3799"/>
              <dgm:constr type="l" for="ch" forName="Parent5" refType="w" fact="0.4747"/>
              <dgm:constr type="t" for="ch" forName="Parent5" refType="h" fact="0.2022"/>
              <dgm:constr type="w" for="ch" forName="Parent5" refType="w" fact="0.0705"/>
              <dgm:constr type="h" for="ch" forName="Parent5" refType="h" fact="0.3799"/>
              <dgm:constr type="l" for="ch" forName="Parent4" refType="w" fact="0.3654"/>
              <dgm:constr type="t" for="ch" forName="Parent4" refType="h" fact="0.2022"/>
              <dgm:constr type="w" for="ch" forName="Parent4" refType="w" fact="0.0705"/>
              <dgm:constr type="h" for="ch" forName="Parent4" refType="h" fact="0.3799"/>
              <dgm:constr type="l" for="ch" forName="Parent3" refType="w" fact="0.2561"/>
              <dgm:constr type="t" for="ch" forName="Parent3" refType="h" fact="0.2022"/>
              <dgm:constr type="w" for="ch" forName="Parent3" refType="w" fact="0.0705"/>
              <dgm:constr type="h" for="ch" forName="Parent3" refType="h" fact="0.3799"/>
              <dgm:constr type="l" for="ch" forName="Parent2" refType="w" fact="0.1468"/>
              <dgm:constr type="t" for="ch" forName="Parent2" refType="h" fact="0.2022"/>
              <dgm:constr type="w" for="ch" forName="Parent2" refType="w" fact="0.0705"/>
              <dgm:constr type="h" for="ch" forName="Parent2" refType="h" fact="0.3799"/>
              <dgm:constr type="l" for="ch" forName="Parent1" refType="w" fact="0.0375"/>
              <dgm:constr type="t" for="ch" forName="Parent1" refType="h" fact="0.2022"/>
              <dgm:constr type="w" for="ch" forName="Parent1" refType="w" fact="0.0705"/>
              <dgm:constr type="h" for="ch" forName="Parent1" refType="h" fact="0.3799"/>
              <dgm:constr type="l" for="ch" forName="Accent9" refType="w" fact="0.8942"/>
              <dgm:constr type="t" for="ch" forName="Accent9" refType="h" fact="0.1072"/>
              <dgm:constr type="w" for="ch" forName="Accent9" refType="w" fact="0.1058"/>
              <dgm:constr type="h" for="ch" forName="Accent9" refType="h" fact="0.5699"/>
              <dgm:constr type="l" for="ch" forName="ParentBackground9" refType="w" fact="0.8978"/>
              <dgm:constr type="t" for="ch" forName="ParentBackground9" refType="h" fact="0.1262"/>
              <dgm:constr type="w" for="ch" forName="ParentBackground9" refType="w" fact="0.0987"/>
              <dgm:constr type="h" for="ch" forName="ParentBackground9" refType="h" fact="0.5319"/>
              <dgm:constr type="l" for="ch" forName="Child9" refType="w" fact="0.8978"/>
              <dgm:constr type="t" for="ch" forName="Child9" refType="h" fact="0.6876"/>
              <dgm:constr type="w" for="ch" forName="Child9" refType="w" fact="0.0987"/>
              <dgm:constr type="h" for="ch" forName="Child9" refType="h" fact="0.3124"/>
              <dgm:constr type="l" for="ch" forName="Accent8" refType="w" fact="0.763"/>
              <dgm:constr type="t" for="ch" forName="Accent8" refType="h" fact="-0.0109"/>
              <dgm:constr type="w" for="ch" forName="Accent8" refType="w" fact="0.1496"/>
              <dgm:constr type="h" for="ch" forName="Accent8" refType="h" fact="0.806"/>
              <dgm:constr type="l" for="ch" forName="ParentBackground8" refType="w" fact="0.7885"/>
              <dgm:constr type="t" for="ch" forName="ParentBackground8" refType="h" fact="0.1262"/>
              <dgm:constr type="w" for="ch" forName="ParentBackground8" refType="w" fact="0.0987"/>
              <dgm:constr type="h" for="ch" forName="ParentBackground8" refType="h" fact="0.5319"/>
              <dgm:constr type="l" for="ch" forName="Child8" refType="w" fact="0.7885"/>
              <dgm:constr type="t" for="ch" forName="Child8" refType="h" fact="0.6876"/>
              <dgm:constr type="w" for="ch" forName="Child8" refType="w" fact="0.0987"/>
              <dgm:constr type="h" for="ch" forName="Child8" refType="h" fact="0.3124"/>
              <dgm:constr type="l" for="ch" forName="Accent7" refType="w" fact="0.6538"/>
              <dgm:constr type="t" for="ch" forName="Accent7" refType="h" fact="-0.0109"/>
              <dgm:constr type="w" for="ch" forName="Accent7" refType="w" fact="0.1496"/>
              <dgm:constr type="h" for="ch" forName="Accent7" refType="h" fact="0.806"/>
              <dgm:constr type="l" for="ch" forName="ParentBackground7" refType="w" fact="0.6792"/>
              <dgm:constr type="t" for="ch" forName="ParentBackground7" refType="h" fact="0.1262"/>
              <dgm:constr type="w" for="ch" forName="ParentBackground7" refType="w" fact="0.0987"/>
              <dgm:constr type="h" for="ch" forName="ParentBackground7" refType="h" fact="0.5319"/>
              <dgm:constr type="l" for="ch" forName="Child7" refType="w" fact="0.6792"/>
              <dgm:constr type="t" for="ch" forName="Child7" refType="h" fact="0.6876"/>
              <dgm:constr type="w" for="ch" forName="Child7" refType="w" fact="0.0987"/>
              <dgm:constr type="h" for="ch" forName="Child7" refType="h" fact="0.3124"/>
              <dgm:constr type="l" for="ch" forName="Accent6" refType="w" fact="0.5445"/>
              <dgm:constr type="t" for="ch" forName="Accent6" refType="h" fact="-0.0109"/>
              <dgm:constr type="w" for="ch" forName="Accent6" refType="w" fact="0.1496"/>
              <dgm:constr type="h" for="ch" forName="Accent6" refType="h" fact="0.806"/>
              <dgm:constr type="l" for="ch" forName="ParentBackground6" refType="w" fact="0.5699"/>
              <dgm:constr type="t" for="ch" forName="ParentBackground6" refType="h" fact="0.1262"/>
              <dgm:constr type="w" for="ch" forName="ParentBackground6" refType="w" fact="0.0987"/>
              <dgm:constr type="h" for="ch" forName="ParentBackground6" refType="h" fact="0.5319"/>
              <dgm:constr type="l" for="ch" forName="Child6" refType="w" fact="0.5699"/>
              <dgm:constr type="t" for="ch" forName="Child6" refType="h" fact="0.6876"/>
              <dgm:constr type="w" for="ch" forName="Child6" refType="w" fact="0.0987"/>
              <dgm:constr type="h" for="ch" forName="Child6" refType="h" fact="0.3124"/>
              <dgm:constr type="l" for="ch" forName="Accent5" refType="w" fact="0.4352"/>
              <dgm:constr type="t" for="ch" forName="Accent5" refType="h" fact="-0.0109"/>
              <dgm:constr type="w" for="ch" forName="Accent5" refType="w" fact="0.1496"/>
              <dgm:constr type="h" for="ch" forName="Accent5" refType="h" fact="0.806"/>
              <dgm:constr type="l" for="ch" forName="ParentBackground5" refType="w" fact="0.4606"/>
              <dgm:constr type="t" for="ch" forName="ParentBackground5" refType="h" fact="0.1262"/>
              <dgm:constr type="w" for="ch" forName="ParentBackground5" refType="w" fact="0.0987"/>
              <dgm:constr type="h" for="ch" forName="ParentBackground5" refType="h" fact="0.5319"/>
              <dgm:constr type="l" for="ch" forName="Child5" refType="w" fact="0.4606"/>
              <dgm:constr type="t" for="ch" forName="Child5" refType="h" fact="0.6876"/>
              <dgm:constr type="w" for="ch" forName="Child5" refType="w" fact="0.0987"/>
              <dgm:constr type="h" for="ch" forName="Child5" refType="h" fact="0.3124"/>
              <dgm:constr type="l" for="ch" forName="Accent4" refType="w" fact="0.3259"/>
              <dgm:constr type="t" for="ch" forName="Accent4" refType="h" fact="-0.0109"/>
              <dgm:constr type="w" for="ch" forName="Accent4" refType="w" fact="0.1496"/>
              <dgm:constr type="h" for="ch" forName="Accent4" refType="h" fact="0.806"/>
              <dgm:constr type="l" for="ch" forName="ParentBackground4" refType="w" fact="0.3513"/>
              <dgm:constr type="t" for="ch" forName="ParentBackground4" refType="h" fact="0.1262"/>
              <dgm:constr type="w" for="ch" forName="ParentBackground4" refType="w" fact="0.0987"/>
              <dgm:constr type="h" for="ch" forName="ParentBackground4" refType="h" fact="0.5319"/>
              <dgm:constr type="l" for="ch" forName="Child4" refType="w" fact="0.3513"/>
              <dgm:constr type="t" for="ch" forName="Child4" refType="h" fact="0.6876"/>
              <dgm:constr type="w" for="ch" forName="Child4" refType="w" fact="0.0987"/>
              <dgm:constr type="h" for="ch" forName="Child4" refType="h" fact="0.3124"/>
              <dgm:constr type="l" for="ch" forName="Accent3" refType="w" fact="0.2166"/>
              <dgm:constr type="t" for="ch" forName="Accent3" refType="h" fact="-0.0109"/>
              <dgm:constr type="w" for="ch" forName="Accent3" refType="w" fact="0.1496"/>
              <dgm:constr type="h" for="ch" forName="Accent3" refType="h" fact="0.806"/>
              <dgm:constr type="l" for="ch" forName="ParentBackground3" refType="w" fact="0.242"/>
              <dgm:constr type="t" for="ch" forName="ParentBackground3" refType="h" fact="0.1262"/>
              <dgm:constr type="w" for="ch" forName="ParentBackground3" refType="w" fact="0.0987"/>
              <dgm:constr type="h" for="ch" forName="ParentBackground3" refType="h" fact="0.5319"/>
              <dgm:constr type="l" for="ch" forName="Child3" refType="w" fact="0.242"/>
              <dgm:constr type="t" for="ch" forName="Child3" refType="h" fact="0.6876"/>
              <dgm:constr type="w" for="ch" forName="Child3" refType="w" fact="0.0987"/>
              <dgm:constr type="h" for="ch" forName="Child3" refType="h" fact="0.3124"/>
              <dgm:constr type="l" for="ch" forName="Accent2" refType="w" fact="0.1073"/>
              <dgm:constr type="t" for="ch" forName="Accent2" refType="h" fact="-0.0109"/>
              <dgm:constr type="w" for="ch" forName="Accent2" refType="w" fact="0.1496"/>
              <dgm:constr type="h" for="ch" forName="Accent2" refType="h" fact="0.806"/>
              <dgm:constr type="l" for="ch" forName="ParentBackground2" refType="w" fact="0.1327"/>
              <dgm:constr type="t" for="ch" forName="ParentBackground2" refType="h" fact="0.1262"/>
              <dgm:constr type="w" for="ch" forName="ParentBackground2" refType="w" fact="0.0987"/>
              <dgm:constr type="h" for="ch" forName="ParentBackground2" refType="h" fact="0.5319"/>
              <dgm:constr type="l" for="ch" forName="Child2" refType="w" fact="0.1327"/>
              <dgm:constr type="t" for="ch" forName="Child2" refType="h" fact="0.6876"/>
              <dgm:constr type="w" for="ch" forName="Child2" refType="w" fact="0.0987"/>
              <dgm:constr type="h" for="ch" forName="Child2" refType="h" fact="0.3124"/>
              <dgm:constr type="l" for="ch" forName="Accent1" refType="w" fact="-0.002"/>
              <dgm:constr type="t" for="ch" forName="Accent1" refType="h" fact="-0.0109"/>
              <dgm:constr type="w" for="ch" forName="Accent1" refType="w" fact="0.1496"/>
              <dgm:constr type="h" for="ch" forName="Accent1" refType="h" fact="0.806"/>
              <dgm:constr type="l" for="ch" forName="ParentBackground1" refType="w" fact="0.0234"/>
              <dgm:constr type="t" for="ch" forName="ParentBackground1" refType="h" fact="0.1262"/>
              <dgm:constr type="w" for="ch" forName="ParentBackground1" refType="w" fact="0.0987"/>
              <dgm:constr type="h" for="ch" forName="ParentBackground1" refType="h" fact="0.5319"/>
              <dgm:constr type="l" for="ch" forName="Child1" refType="w" fact="0.0234"/>
              <dgm:constr type="t" for="ch" forName="Child1" refType="h" fact="0.6876"/>
              <dgm:constr type="w" for="ch" forName="Child1" refType="w" fact="0.0987"/>
              <dgm:constr type="h" for="ch" forName="Child1" refType="h" fact="0.3124"/>
            </dgm:constrLst>
          </dgm:if>
          <dgm:if name="Name13" axis="ch" ptType="node" func="cnt" op="equ" val="10">
            <dgm:alg type="composite">
              <dgm:param type="ar" val="5.976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7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l" for="ch" forName="Parent10" refType="w" fact="0.9205"/>
              <dgm:constr type="t" for="ch" forName="Parent10" refType="h" fact="0.2022"/>
              <dgm:constr type="w" for="ch" forName="Parent10" refType="w" fact="0.0636"/>
              <dgm:constr type="h" for="ch" forName="Parent10" refType="h" fact="0.3799"/>
              <dgm:constr type="l" for="ch" forName="Parent9" refType="w" fact="0.822"/>
              <dgm:constr type="t" for="ch" forName="Parent9" refType="h" fact="0.2022"/>
              <dgm:constr type="w" for="ch" forName="Parent9" refType="w" fact="0.0636"/>
              <dgm:constr type="h" for="ch" forName="Parent9" refType="h" fact="0.3799"/>
              <dgm:constr type="l" for="ch" forName="Parent8" refType="w" fact="0.7235"/>
              <dgm:constr type="t" for="ch" forName="Parent8" refType="h" fact="0.2022"/>
              <dgm:constr type="w" for="ch" forName="Parent8" refType="w" fact="0.0636"/>
              <dgm:constr type="h" for="ch" forName="Parent8" refType="h" fact="0.3799"/>
              <dgm:constr type="l" for="ch" forName="Parent7" refType="w" fact="0.625"/>
              <dgm:constr type="t" for="ch" forName="Parent7" refType="h" fact="0.2022"/>
              <dgm:constr type="w" for="ch" forName="Parent7" refType="w" fact="0.0636"/>
              <dgm:constr type="h" for="ch" forName="Parent7" refType="h" fact="0.3799"/>
              <dgm:constr type="l" for="ch" forName="Parent6" refType="w" fact="0.5264"/>
              <dgm:constr type="t" for="ch" forName="Parent6" refType="h" fact="0.2022"/>
              <dgm:constr type="w" for="ch" forName="Parent6" refType="w" fact="0.0636"/>
              <dgm:constr type="h" for="ch" forName="Parent6" refType="h" fact="0.3799"/>
              <dgm:constr type="l" for="ch" forName="Parent5" refType="w" fact="0.4279"/>
              <dgm:constr type="t" for="ch" forName="Parent5" refType="h" fact="0.2022"/>
              <dgm:constr type="w" for="ch" forName="Parent5" refType="w" fact="0.0636"/>
              <dgm:constr type="h" for="ch" forName="Parent5" refType="h" fact="0.3799"/>
              <dgm:constr type="l" for="ch" forName="Parent4" refType="w" fact="0.3294"/>
              <dgm:constr type="t" for="ch" forName="Parent4" refType="h" fact="0.2022"/>
              <dgm:constr type="w" for="ch" forName="Parent4" refType="w" fact="0.0636"/>
              <dgm:constr type="h" for="ch" forName="Parent4" refType="h" fact="0.3799"/>
              <dgm:constr type="l" for="ch" forName="Parent3" refType="w" fact="0.2309"/>
              <dgm:constr type="t" for="ch" forName="Parent3" refType="h" fact="0.2022"/>
              <dgm:constr type="w" for="ch" forName="Parent3" refType="w" fact="0.0636"/>
              <dgm:constr type="h" for="ch" forName="Parent3" refType="h" fact="0.3799"/>
              <dgm:constr type="l" for="ch" forName="Parent2" refType="w" fact="0.1324"/>
              <dgm:constr type="t" for="ch" forName="Parent2" refType="h" fact="0.2022"/>
              <dgm:constr type="w" for="ch" forName="Parent2" refType="w" fact="0.0636"/>
              <dgm:constr type="h" for="ch" forName="Parent2" refType="h" fact="0.3799"/>
              <dgm:constr type="l" for="ch" forName="Parent1" refType="w" fact="0.0338"/>
              <dgm:constr type="t" for="ch" forName="Parent1" refType="h" fact="0.2022"/>
              <dgm:constr type="w" for="ch" forName="Parent1" refType="w" fact="0.0636"/>
              <dgm:constr type="h" for="ch" forName="Parent1" refType="h" fact="0.3799"/>
              <dgm:constr type="l" for="ch" forName="Accent10" refType="w" fact="0.9047"/>
              <dgm:constr type="t" for="ch" forName="Accent10" refType="h" fact="0.1072"/>
              <dgm:constr type="w" for="ch" forName="Accent10" refType="w" fact="0.0953"/>
              <dgm:constr type="h" for="ch" forName="Accent10" refType="h" fact="0.5699"/>
              <dgm:constr type="l" for="ch" forName="ParentBackground10" refType="w" fact="0.9078"/>
              <dgm:constr type="t" for="ch" forName="ParentBackground10" refType="h" fact="0.1262"/>
              <dgm:constr type="w" for="ch" forName="ParentBackground10" refType="w" fact="0.089"/>
              <dgm:constr type="h" for="ch" forName="ParentBackground10" refType="h" fact="0.5319"/>
              <dgm:constr type="l" for="ch" forName="Child10" refType="w" fact="0.9078"/>
              <dgm:constr type="t" for="ch" forName="Child10" refType="h" fact="0.6876"/>
              <dgm:constr type="w" for="ch" forName="Child10" refType="w" fact="0.089"/>
              <dgm:constr type="h" for="ch" forName="Child10" refType="h" fact="0.3124"/>
              <dgm:constr type="l" for="ch" forName="Accent9" refType="w" fact="0.7864"/>
              <dgm:constr type="t" for="ch" forName="Accent9" refType="h" fact="-0.0109"/>
              <dgm:constr type="w" for="ch" forName="Accent9" refType="w" fact="0.1348"/>
              <dgm:constr type="h" for="ch" forName="Accent9" refType="h" fact="0.806"/>
              <dgm:constr type="l" for="ch" forName="ParentBackground9" refType="w" fact="0.8093"/>
              <dgm:constr type="t" for="ch" forName="ParentBackground9" refType="h" fact="0.1262"/>
              <dgm:constr type="w" for="ch" forName="ParentBackground9" refType="w" fact="0.089"/>
              <dgm:constr type="h" for="ch" forName="ParentBackground9" refType="h" fact="0.5319"/>
              <dgm:constr type="l" for="ch" forName="Child9" refType="w" fact="0.8093"/>
              <dgm:constr type="t" for="ch" forName="Child9" refType="h" fact="0.6876"/>
              <dgm:constr type="w" for="ch" forName="Child9" refType="w" fact="0.089"/>
              <dgm:constr type="h" for="ch" forName="Child9" refType="h" fact="0.3124"/>
              <dgm:constr type="l" for="ch" forName="Accent8" refType="w" fact="0.6879"/>
              <dgm:constr type="t" for="ch" forName="Accent8" refType="h" fact="-0.0109"/>
              <dgm:constr type="w" for="ch" forName="Accent8" refType="w" fact="0.1348"/>
              <dgm:constr type="h" for="ch" forName="Accent8" refType="h" fact="0.806"/>
              <dgm:constr type="l" for="ch" forName="ParentBackground8" refType="w" fact="0.7108"/>
              <dgm:constr type="t" for="ch" forName="ParentBackground8" refType="h" fact="0.1262"/>
              <dgm:constr type="w" for="ch" forName="ParentBackground8" refType="w" fact="0.089"/>
              <dgm:constr type="h" for="ch" forName="ParentBackground8" refType="h" fact="0.5319"/>
              <dgm:constr type="l" for="ch" forName="Child8" refType="w" fact="0.7108"/>
              <dgm:constr type="t" for="ch" forName="Child8" refType="h" fact="0.6876"/>
              <dgm:constr type="w" for="ch" forName="Child8" refType="w" fact="0.089"/>
              <dgm:constr type="h" for="ch" forName="Child8" refType="h" fact="0.3124"/>
              <dgm:constr type="l" for="ch" forName="Accent7" refType="w" fact="0.5893"/>
              <dgm:constr type="t" for="ch" forName="Accent7" refType="h" fact="-0.0109"/>
              <dgm:constr type="w" for="ch" forName="Accent7" refType="w" fact="0.1348"/>
              <dgm:constr type="h" for="ch" forName="Accent7" refType="h" fact="0.806"/>
              <dgm:constr type="l" for="ch" forName="ParentBackground7" refType="w" fact="0.6123"/>
              <dgm:constr type="t" for="ch" forName="ParentBackground7" refType="h" fact="0.1262"/>
              <dgm:constr type="w" for="ch" forName="ParentBackground7" refType="w" fact="0.089"/>
              <dgm:constr type="h" for="ch" forName="ParentBackground7" refType="h" fact="0.5319"/>
              <dgm:constr type="l" for="ch" forName="Child7" refType="w" fact="0.6123"/>
              <dgm:constr type="t" for="ch" forName="Child7" refType="h" fact="0.6876"/>
              <dgm:constr type="w" for="ch" forName="Child7" refType="w" fact="0.089"/>
              <dgm:constr type="h" for="ch" forName="Child7" refType="h" fact="0.3124"/>
              <dgm:constr type="l" for="ch" forName="Accent6" refType="w" fact="0.4908"/>
              <dgm:constr type="t" for="ch" forName="Accent6" refType="h" fact="-0.0109"/>
              <dgm:constr type="w" for="ch" forName="Accent6" refType="w" fact="0.1348"/>
              <dgm:constr type="h" for="ch" forName="Accent6" refType="h" fact="0.806"/>
              <dgm:constr type="l" for="ch" forName="ParentBackground6" refType="w" fact="0.5137"/>
              <dgm:constr type="t" for="ch" forName="ParentBackground6" refType="h" fact="0.1262"/>
              <dgm:constr type="w" for="ch" forName="ParentBackground6" refType="w" fact="0.089"/>
              <dgm:constr type="h" for="ch" forName="ParentBackground6" refType="h" fact="0.5319"/>
              <dgm:constr type="l" for="ch" forName="Child6" refType="w" fact="0.5137"/>
              <dgm:constr type="t" for="ch" forName="Child6" refType="h" fact="0.6876"/>
              <dgm:constr type="w" for="ch" forName="Child6" refType="w" fact="0.089"/>
              <dgm:constr type="h" for="ch" forName="Child6" refType="h" fact="0.3124"/>
              <dgm:constr type="l" for="ch" forName="Accent5" refType="w" fact="0.3923"/>
              <dgm:constr type="t" for="ch" forName="Accent5" refType="h" fact="-0.0109"/>
              <dgm:constr type="w" for="ch" forName="Accent5" refType="w" fact="0.1348"/>
              <dgm:constr type="h" for="ch" forName="Accent5" refType="h" fact="0.806"/>
              <dgm:constr type="l" for="ch" forName="ParentBackground5" refType="w" fact="0.4152"/>
              <dgm:constr type="t" for="ch" forName="ParentBackground5" refType="h" fact="0.1262"/>
              <dgm:constr type="w" for="ch" forName="ParentBackground5" refType="w" fact="0.089"/>
              <dgm:constr type="h" for="ch" forName="ParentBackground5" refType="h" fact="0.5319"/>
              <dgm:constr type="l" for="ch" forName="Child5" refType="w" fact="0.4152"/>
              <dgm:constr type="t" for="ch" forName="Child5" refType="h" fact="0.6876"/>
              <dgm:constr type="w" for="ch" forName="Child5" refType="w" fact="0.089"/>
              <dgm:constr type="h" for="ch" forName="Child5" refType="h" fact="0.3124"/>
              <dgm:constr type="l" for="ch" forName="Accent4" refType="w" fact="0.2938"/>
              <dgm:constr type="t" for="ch" forName="Accent4" refType="h" fact="-0.0109"/>
              <dgm:constr type="w" for="ch" forName="Accent4" refType="w" fact="0.1348"/>
              <dgm:constr type="h" for="ch" forName="Accent4" refType="h" fact="0.806"/>
              <dgm:constr type="l" for="ch" forName="ParentBackground4" refType="w" fact="0.3167"/>
              <dgm:constr type="t" for="ch" forName="ParentBackground4" refType="h" fact="0.1262"/>
              <dgm:constr type="w" for="ch" forName="ParentBackground4" refType="w" fact="0.089"/>
              <dgm:constr type="h" for="ch" forName="ParentBackground4" refType="h" fact="0.5319"/>
              <dgm:constr type="l" for="ch" forName="Child4" refType="w" fact="0.3167"/>
              <dgm:constr type="t" for="ch" forName="Child4" refType="h" fact="0.6876"/>
              <dgm:constr type="w" for="ch" forName="Child4" refType="w" fact="0.089"/>
              <dgm:constr type="h" for="ch" forName="Child4" refType="h" fact="0.3124"/>
              <dgm:constr type="l" for="ch" forName="Accent3" refType="w" fact="0.1952"/>
              <dgm:constr type="t" for="ch" forName="Accent3" refType="h" fact="-0.0109"/>
              <dgm:constr type="w" for="ch" forName="Accent3" refType="w" fact="0.1348"/>
              <dgm:constr type="h" for="ch" forName="Accent3" refType="h" fact="0.806"/>
              <dgm:constr type="l" for="ch" forName="ParentBackground3" refType="w" fact="0.2182"/>
              <dgm:constr type="t" for="ch" forName="ParentBackground3" refType="h" fact="0.1262"/>
              <dgm:constr type="w" for="ch" forName="ParentBackground3" refType="w" fact="0.089"/>
              <dgm:constr type="h" for="ch" forName="ParentBackground3" refType="h" fact="0.5319"/>
              <dgm:constr type="l" for="ch" forName="Child3" refType="w" fact="0.2182"/>
              <dgm:constr type="t" for="ch" forName="Child3" refType="h" fact="0.6876"/>
              <dgm:constr type="w" for="ch" forName="Child3" refType="w" fact="0.089"/>
              <dgm:constr type="h" for="ch" forName="Child3" refType="h" fact="0.3124"/>
              <dgm:constr type="l" for="ch" forName="Accent2" refType="w" fact="0.0967"/>
              <dgm:constr type="t" for="ch" forName="Accent2" refType="h" fact="-0.0109"/>
              <dgm:constr type="w" for="ch" forName="Accent2" refType="w" fact="0.1348"/>
              <dgm:constr type="h" for="ch" forName="Accent2" refType="h" fact="0.806"/>
              <dgm:constr type="l" for="ch" forName="ParentBackground2" refType="w" fact="0.1196"/>
              <dgm:constr type="t" for="ch" forName="ParentBackground2" refType="h" fact="0.1262"/>
              <dgm:constr type="w" for="ch" forName="ParentBackground2" refType="w" fact="0.089"/>
              <dgm:constr type="h" for="ch" forName="ParentBackground2" refType="h" fact="0.5319"/>
              <dgm:constr type="l" for="ch" forName="Child2" refType="w" fact="0.1196"/>
              <dgm:constr type="t" for="ch" forName="Child2" refType="h" fact="0.6876"/>
              <dgm:constr type="w" for="ch" forName="Child2" refType="w" fact="0.089"/>
              <dgm:constr type="h" for="ch" forName="Child2" refType="h" fact="0.3124"/>
              <dgm:constr type="l" for="ch" forName="Accent1" refType="w" fact="-0.0018"/>
              <dgm:constr type="t" for="ch" forName="Accent1" refType="h" fact="-0.0109"/>
              <dgm:constr type="w" for="ch" forName="Accent1" refType="w" fact="0.1348"/>
              <dgm:constr type="h" for="ch" forName="Accent1" refType="h" fact="0.806"/>
              <dgm:constr type="l" for="ch" forName="ParentBackground1" refType="w" fact="0.0211"/>
              <dgm:constr type="t" for="ch" forName="ParentBackground1" refType="h" fact="0.1262"/>
              <dgm:constr type="w" for="ch" forName="ParentBackground1" refType="w" fact="0.089"/>
              <dgm:constr type="h" for="ch" forName="ParentBackground1" refType="h" fact="0.5319"/>
              <dgm:constr type="l" for="ch" forName="Child1" refType="w" fact="0.0211"/>
              <dgm:constr type="t" for="ch" forName="Child1" refType="h" fact="0.6876"/>
              <dgm:constr type="w" for="ch" forName="Child1" refType="w" fact="0.089"/>
              <dgm:constr type="h" for="ch" forName="Child1" refType="h" fact="0.3124"/>
            </dgm:constrLst>
          </dgm:if>
          <dgm:else name="Name14">
            <dgm:alg type="composite">
              <dgm:param type="ar" val="6.565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1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1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1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1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1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6" op="lte"/>
              <dgm:constr type="primFontSz" for="des" forName="Child11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1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1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1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Child11" refType="primFontSz" refFor="des" refForName="Parent10" op="lte"/>
              <dgm:constr type="primFontSz" for="des" forName="Child1" refType="primFontSz" refFor="des" refForName="Parent11" op="lte"/>
              <dgm:constr type="primFontSz" for="des" forName="Child2" refType="primFontSz" refFor="des" refForName="Parent11" op="lte"/>
              <dgm:constr type="primFontSz" for="des" forName="Child3" refType="primFontSz" refFor="des" refForName="Parent11" op="lte"/>
              <dgm:constr type="primFontSz" for="des" forName="Child4" refType="primFontSz" refFor="des" refForName="Parent11" op="lte"/>
              <dgm:constr type="primFontSz" for="des" forName="Child5" refType="primFontSz" refFor="des" refForName="Parent11" op="lte"/>
              <dgm:constr type="primFontSz" for="des" forName="Child6" refType="primFontSz" refFor="des" refForName="Parent11" op="lte"/>
              <dgm:constr type="primFontSz" for="des" forName="Child7" refType="primFontSz" refFor="des" refForName="Parent11" op="lte"/>
              <dgm:constr type="primFontSz" for="des" forName="Child8" refType="primFontSz" refFor="des" refForName="Parent11" op="lte"/>
              <dgm:constr type="primFontSz" for="des" forName="Child9" refType="primFontSz" refFor="des" refForName="Parent11" op="lte"/>
              <dgm:constr type="primFontSz" for="des" forName="Child10" refType="primFontSz" refFor="des" refForName="Parent11" op="lte"/>
              <dgm:constr type="primFontSz" for="des" forName="Child11" refType="primFontSz" refFor="des" refForName="Parent11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Parent11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primFontSz" for="des" forName="Child11" refType="primFontSz" refFor="des" refForName="Child1" op="equ"/>
              <dgm:constr type="l" for="ch" forName="Parent11" refType="w" fact="0.9277"/>
              <dgm:constr type="t" for="ch" forName="Parent11" refType="h" fact="0.2022"/>
              <dgm:constr type="w" for="ch" forName="Parent11" refType="w" fact="0.0579"/>
              <dgm:constr type="h" for="ch" forName="Parent11" refType="h" fact="0.3799"/>
              <dgm:constr type="l" for="ch" forName="Parent10" refType="w" fact="0.838"/>
              <dgm:constr type="t" for="ch" forName="Parent10" refType="h" fact="0.2022"/>
              <dgm:constr type="w" for="ch" forName="Parent10" refType="w" fact="0.0579"/>
              <dgm:constr type="h" for="ch" forName="Parent10" refType="h" fact="0.3799"/>
              <dgm:constr type="l" for="ch" forName="Parent9" refType="w" fact="0.7483"/>
              <dgm:constr type="t" for="ch" forName="Parent9" refType="h" fact="0.2022"/>
              <dgm:constr type="w" for="ch" forName="Parent9" refType="w" fact="0.0579"/>
              <dgm:constr type="h" for="ch" forName="Parent9" refType="h" fact="0.3799"/>
              <dgm:constr type="l" for="ch" forName="Parent8" refType="w" fact="0.6586"/>
              <dgm:constr type="t" for="ch" forName="Parent8" refType="h" fact="0.2022"/>
              <dgm:constr type="w" for="ch" forName="Parent8" refType="w" fact="0.0579"/>
              <dgm:constr type="h" for="ch" forName="Parent8" refType="h" fact="0.3799"/>
              <dgm:constr type="l" for="ch" forName="Parent7" refType="w" fact="0.5689"/>
              <dgm:constr type="t" for="ch" forName="Parent7" refType="h" fact="0.2022"/>
              <dgm:constr type="w" for="ch" forName="Parent7" refType="w" fact="0.0579"/>
              <dgm:constr type="h" for="ch" forName="Parent7" refType="h" fact="0.3799"/>
              <dgm:constr type="l" for="ch" forName="Parent6" refType="w" fact="0.4792"/>
              <dgm:constr type="t" for="ch" forName="Parent6" refType="h" fact="0.2022"/>
              <dgm:constr type="w" for="ch" forName="Parent6" refType="w" fact="0.0579"/>
              <dgm:constr type="h" for="ch" forName="Parent6" refType="h" fact="0.3799"/>
              <dgm:constr type="l" for="ch" forName="Parent5" refType="w" fact="0.3895"/>
              <dgm:constr type="t" for="ch" forName="Parent5" refType="h" fact="0.2022"/>
              <dgm:constr type="w" for="ch" forName="Parent5" refType="w" fact="0.0579"/>
              <dgm:constr type="h" for="ch" forName="Parent5" refType="h" fact="0.3799"/>
              <dgm:constr type="l" for="ch" forName="Parent4" refType="w" fact="0.2999"/>
              <dgm:constr type="t" for="ch" forName="Parent4" refType="h" fact="0.2022"/>
              <dgm:constr type="w" for="ch" forName="Parent4" refType="w" fact="0.0579"/>
              <dgm:constr type="h" for="ch" forName="Parent4" refType="h" fact="0.3799"/>
              <dgm:constr type="l" for="ch" forName="Parent3" refType="w" fact="0.2102"/>
              <dgm:constr type="t" for="ch" forName="Parent3" refType="h" fact="0.2022"/>
              <dgm:constr type="w" for="ch" forName="Parent3" refType="w" fact="0.0579"/>
              <dgm:constr type="h" for="ch" forName="Parent3" refType="h" fact="0.3799"/>
              <dgm:constr type="l" for="ch" forName="Parent2" refType="w" fact="0.1205"/>
              <dgm:constr type="t" for="ch" forName="Parent2" refType="h" fact="0.2022"/>
              <dgm:constr type="w" for="ch" forName="Parent2" refType="w" fact="0.0579"/>
              <dgm:constr type="h" for="ch" forName="Parent2" refType="h" fact="0.3799"/>
              <dgm:constr type="l" for="ch" forName="Parent1" refType="w" fact="0.0308"/>
              <dgm:constr type="t" for="ch" forName="Parent1" refType="h" fact="0.2022"/>
              <dgm:constr type="w" for="ch" forName="Parent1" refType="w" fact="0.0579"/>
              <dgm:constr type="h" for="ch" forName="Parent1" refType="h" fact="0.3799"/>
              <dgm:constr type="l" for="ch" forName="Accent11" refType="w" fact="0.9132"/>
              <dgm:constr type="t" for="ch" forName="Accent11" refType="h" fact="0.1072"/>
              <dgm:constr type="w" for="ch" forName="Accent11" refType="w" fact="0.0868"/>
              <dgm:constr type="h" for="ch" forName="Accent11" refType="h" fact="0.5699"/>
              <dgm:constr type="l" for="ch" forName="ParentBackground11" refType="w" fact="0.9161"/>
              <dgm:constr type="t" for="ch" forName="ParentBackground11" refType="h" fact="0.1262"/>
              <dgm:constr type="w" for="ch" forName="ParentBackground11" refType="w" fact="0.081"/>
              <dgm:constr type="h" for="ch" forName="ParentBackground11" refType="h" fact="0.5319"/>
              <dgm:constr type="l" for="ch" forName="Child11" refType="w" fact="0.9161"/>
              <dgm:constr type="t" for="ch" forName="Child11" refType="h" fact="0.6876"/>
              <dgm:constr type="w" for="ch" forName="Child11" refType="w" fact="0.081"/>
              <dgm:constr type="h" for="ch" forName="Child11" refType="h" fact="0.3124"/>
              <dgm:constr type="l" for="ch" forName="Accent10" refType="w" fact="0.8055"/>
              <dgm:constr type="t" for="ch" forName="Accent10" refType="h" fact="-0.0109"/>
              <dgm:constr type="w" for="ch" forName="Accent10" refType="w" fact="0.1228"/>
              <dgm:constr type="h" for="ch" forName="Accent10" refType="h" fact="0.806"/>
              <dgm:constr type="l" for="ch" forName="ParentBackground10" refType="w" fact="0.8264"/>
              <dgm:constr type="t" for="ch" forName="ParentBackground10" refType="h" fact="0.1262"/>
              <dgm:constr type="w" for="ch" forName="ParentBackground10" refType="w" fact="0.081"/>
              <dgm:constr type="h" for="ch" forName="ParentBackground10" refType="h" fact="0.5319"/>
              <dgm:constr type="l" for="ch" forName="Child10" refType="w" fact="0.8264"/>
              <dgm:constr type="t" for="ch" forName="Child10" refType="h" fact="0.6876"/>
              <dgm:constr type="w" for="ch" forName="Child10" refType="w" fact="0.081"/>
              <dgm:constr type="h" for="ch" forName="Child10" refType="h" fact="0.3124"/>
              <dgm:constr type="l" for="ch" forName="Accent9" refType="w" fact="0.7158"/>
              <dgm:constr type="t" for="ch" forName="Accent9" refType="h" fact="-0.0109"/>
              <dgm:constr type="w" for="ch" forName="Accent9" refType="w" fact="0.1228"/>
              <dgm:constr type="h" for="ch" forName="Accent9" refType="h" fact="0.806"/>
              <dgm:constr type="l" for="ch" forName="ParentBackground9" refType="w" fact="0.7367"/>
              <dgm:constr type="t" for="ch" forName="ParentBackground9" refType="h" fact="0.1262"/>
              <dgm:constr type="w" for="ch" forName="ParentBackground9" refType="w" fact="0.081"/>
              <dgm:constr type="h" for="ch" forName="ParentBackground9" refType="h" fact="0.5319"/>
              <dgm:constr type="l" for="ch" forName="Child9" refType="w" fact="0.7367"/>
              <dgm:constr type="t" for="ch" forName="Child9" refType="h" fact="0.6876"/>
              <dgm:constr type="w" for="ch" forName="Child9" refType="w" fact="0.081"/>
              <dgm:constr type="h" for="ch" forName="Child9" refType="h" fact="0.3124"/>
              <dgm:constr type="l" for="ch" forName="Accent8" refType="w" fact="0.6261"/>
              <dgm:constr type="t" for="ch" forName="Accent8" refType="h" fact="-0.0109"/>
              <dgm:constr type="w" for="ch" forName="Accent8" refType="w" fact="0.1228"/>
              <dgm:constr type="h" for="ch" forName="Accent8" refType="h" fact="0.806"/>
              <dgm:constr type="l" for="ch" forName="ParentBackground8" refType="w" fact="0.647"/>
              <dgm:constr type="t" for="ch" forName="ParentBackground8" refType="h" fact="0.1262"/>
              <dgm:constr type="w" for="ch" forName="ParentBackground8" refType="w" fact="0.081"/>
              <dgm:constr type="h" for="ch" forName="ParentBackground8" refType="h" fact="0.5319"/>
              <dgm:constr type="l" for="ch" forName="Child8" refType="w" fact="0.647"/>
              <dgm:constr type="t" for="ch" forName="Child8" refType="h" fact="0.6876"/>
              <dgm:constr type="w" for="ch" forName="Child8" refType="w" fact="0.081"/>
              <dgm:constr type="h" for="ch" forName="Child8" refType="h" fact="0.3124"/>
              <dgm:constr type="l" for="ch" forName="Accent7" refType="w" fact="0.5364"/>
              <dgm:constr type="t" for="ch" forName="Accent7" refType="h" fact="-0.0109"/>
              <dgm:constr type="w" for="ch" forName="Accent7" refType="w" fact="0.1228"/>
              <dgm:constr type="h" for="ch" forName="Accent7" refType="h" fact="0.806"/>
              <dgm:constr type="l" for="ch" forName="ParentBackground7" refType="w" fact="0.5573"/>
              <dgm:constr type="t" for="ch" forName="ParentBackground7" refType="h" fact="0.1262"/>
              <dgm:constr type="w" for="ch" forName="ParentBackground7" refType="w" fact="0.081"/>
              <dgm:constr type="h" for="ch" forName="ParentBackground7" refType="h" fact="0.5319"/>
              <dgm:constr type="l" for="ch" forName="Child7" refType="w" fact="0.5573"/>
              <dgm:constr type="t" for="ch" forName="Child7" refType="h" fact="0.6876"/>
              <dgm:constr type="w" for="ch" forName="Child7" refType="w" fact="0.081"/>
              <dgm:constr type="h" for="ch" forName="Child7" refType="h" fact="0.3124"/>
              <dgm:constr type="l" for="ch" forName="Accent6" refType="w" fact="0.4467"/>
              <dgm:constr type="t" for="ch" forName="Accent6" refType="h" fact="-0.0109"/>
              <dgm:constr type="w" for="ch" forName="Accent6" refType="w" fact="0.1228"/>
              <dgm:constr type="h" for="ch" forName="Accent6" refType="h" fact="0.806"/>
              <dgm:constr type="l" for="ch" forName="ParentBackground6" refType="w" fact="0.4677"/>
              <dgm:constr type="t" for="ch" forName="ParentBackground6" refType="h" fact="0.1262"/>
              <dgm:constr type="w" for="ch" forName="ParentBackground6" refType="w" fact="0.081"/>
              <dgm:constr type="h" for="ch" forName="ParentBackground6" refType="h" fact="0.5319"/>
              <dgm:constr type="l" for="ch" forName="Child6" refType="w" fact="0.4677"/>
              <dgm:constr type="t" for="ch" forName="Child6" refType="h" fact="0.6876"/>
              <dgm:constr type="w" for="ch" forName="Child6" refType="w" fact="0.081"/>
              <dgm:constr type="h" for="ch" forName="Child6" refType="h" fact="0.3124"/>
              <dgm:constr type="l" for="ch" forName="Accent5" refType="w" fact="0.3571"/>
              <dgm:constr type="t" for="ch" forName="Accent5" refType="h" fact="-0.0109"/>
              <dgm:constr type="w" for="ch" forName="Accent5" refType="w" fact="0.1228"/>
              <dgm:constr type="h" for="ch" forName="Accent5" refType="h" fact="0.806"/>
              <dgm:constr type="l" for="ch" forName="ParentBackground5" refType="w" fact="0.378"/>
              <dgm:constr type="t" for="ch" forName="ParentBackground5" refType="h" fact="0.1262"/>
              <dgm:constr type="w" for="ch" forName="ParentBackground5" refType="w" fact="0.081"/>
              <dgm:constr type="h" for="ch" forName="ParentBackground5" refType="h" fact="0.5319"/>
              <dgm:constr type="l" for="ch" forName="Child5" refType="w" fact="0.378"/>
              <dgm:constr type="t" for="ch" forName="Child5" refType="h" fact="0.6876"/>
              <dgm:constr type="w" for="ch" forName="Child5" refType="w" fact="0.081"/>
              <dgm:constr type="h" for="ch" forName="Child5" refType="h" fact="0.3124"/>
              <dgm:constr type="l" for="ch" forName="Accent4" refType="w" fact="0.2674"/>
              <dgm:constr type="t" for="ch" forName="Accent4" refType="h" fact="-0.0109"/>
              <dgm:constr type="w" for="ch" forName="Accent4" refType="w" fact="0.1228"/>
              <dgm:constr type="h" for="ch" forName="Accent4" refType="h" fact="0.806"/>
              <dgm:constr type="l" for="ch" forName="ParentBackground4" refType="w" fact="0.2883"/>
              <dgm:constr type="t" for="ch" forName="ParentBackground4" refType="h" fact="0.1262"/>
              <dgm:constr type="w" for="ch" forName="ParentBackground4" refType="w" fact="0.081"/>
              <dgm:constr type="h" for="ch" forName="ParentBackground4" refType="h" fact="0.5319"/>
              <dgm:constr type="l" for="ch" forName="Child4" refType="w" fact="0.2883"/>
              <dgm:constr type="t" for="ch" forName="Child4" refType="h" fact="0.6876"/>
              <dgm:constr type="w" for="ch" forName="Child4" refType="w" fact="0.081"/>
              <dgm:constr type="h" for="ch" forName="Child4" refType="h" fact="0.3124"/>
              <dgm:constr type="l" for="ch" forName="Accent3" refType="w" fact="0.1777"/>
              <dgm:constr type="t" for="ch" forName="Accent3" refType="h" fact="-0.0109"/>
              <dgm:constr type="w" for="ch" forName="Accent3" refType="w" fact="0.1228"/>
              <dgm:constr type="h" for="ch" forName="Accent3" refType="h" fact="0.806"/>
              <dgm:constr type="l" for="ch" forName="ParentBackground3" refType="w" fact="0.1986"/>
              <dgm:constr type="t" for="ch" forName="ParentBackground3" refType="h" fact="0.1262"/>
              <dgm:constr type="w" for="ch" forName="ParentBackground3" refType="w" fact="0.081"/>
              <dgm:constr type="h" for="ch" forName="ParentBackground3" refType="h" fact="0.5319"/>
              <dgm:constr type="l" for="ch" forName="Child3" refType="w" fact="0.1986"/>
              <dgm:constr type="t" for="ch" forName="Child3" refType="h" fact="0.6876"/>
              <dgm:constr type="w" for="ch" forName="Child3" refType="w" fact="0.081"/>
              <dgm:constr type="h" for="ch" forName="Child3" refType="h" fact="0.3124"/>
              <dgm:constr type="l" for="ch" forName="Accent2" refType="w" fact="0.088"/>
              <dgm:constr type="t" for="ch" forName="Accent2" refType="h" fact="-0.0109"/>
              <dgm:constr type="w" for="ch" forName="Accent2" refType="w" fact="0.1228"/>
              <dgm:constr type="h" for="ch" forName="Accent2" refType="h" fact="0.806"/>
              <dgm:constr type="l" for="ch" forName="ParentBackground2" refType="w" fact="0.1089"/>
              <dgm:constr type="t" for="ch" forName="ParentBackground2" refType="h" fact="0.1262"/>
              <dgm:constr type="w" for="ch" forName="ParentBackground2" refType="w" fact="0.081"/>
              <dgm:constr type="h" for="ch" forName="ParentBackground2" refType="h" fact="0.5319"/>
              <dgm:constr type="l" for="ch" forName="Child2" refType="w" fact="0.1089"/>
              <dgm:constr type="t" for="ch" forName="Child2" refType="h" fact="0.6876"/>
              <dgm:constr type="w" for="ch" forName="Child2" refType="w" fact="0.081"/>
              <dgm:constr type="h" for="ch" forName="Child2" refType="h" fact="0.3124"/>
              <dgm:constr type="l" for="ch" forName="Accent1" refType="w" fact="-0.0017"/>
              <dgm:constr type="t" for="ch" forName="Accent1" refType="h" fact="-0.0109"/>
              <dgm:constr type="w" for="ch" forName="Accent1" refType="w" fact="0.1228"/>
              <dgm:constr type="h" for="ch" forName="Accent1" refType="h" fact="0.806"/>
              <dgm:constr type="l" for="ch" forName="ParentBackground1" refType="w" fact="0.0192"/>
              <dgm:constr type="t" for="ch" forName="ParentBackground1" refType="h" fact="0.1262"/>
              <dgm:constr type="w" for="ch" forName="ParentBackground1" refType="w" fact="0.081"/>
              <dgm:constr type="h" for="ch" forName="ParentBackground1" refType="h" fact="0.5319"/>
              <dgm:constr type="l" for="ch" forName="Child1" refType="w" fact="0.0192"/>
              <dgm:constr type="t" for="ch" forName="Child1" refType="h" fact="0.6876"/>
              <dgm:constr type="w" for="ch" forName="Child1" refType="w" fact="0.081"/>
              <dgm:constr type="h" for="ch" forName="Child1" refType="h" fact="0.3124"/>
            </dgm:constrLst>
          </dgm:else>
        </dgm:choose>
      </dgm:if>
      <dgm:else name="Name15">
        <dgm:choose name="Name16">
          <dgm:if name="Name17" axis="ch" ptType="node" func="cnt" op="equ" val="1">
            <dgm:alg type="composite">
              <dgm:param type="ar" val="0.638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Parent1" refType="w" fact="0.1667"/>
              <dgm:constr type="t" for="ch" forName="Parent1" refType="h" fact="0.1064"/>
              <dgm:constr type="w" for="ch" forName="Parent1" refType="w" fact="0.6667"/>
              <dgm:constr type="h" for="ch" forName="Parent1" refType="h" fact="0.4255"/>
              <dgm:constr type="l" for="ch" forName="Accent1" refType="w" fact="0"/>
              <dgm:constr type="t" for="ch" forName="Accent1" refType="h" fact="0"/>
              <dgm:constr type="w" for="ch" forName="Accent1" refType="w"/>
              <dgm:constr type="h" for="ch" forName="Accent1" refType="h" fact="0.6383"/>
              <dgm:constr type="l" for="ch" forName="ParentBackground1" refType="w" fact="0.0333"/>
              <dgm:constr type="t" for="ch" forName="ParentBackground1" refType="h" fact="0.0213"/>
              <dgm:constr type="w" for="ch" forName="ParentBackground1" refType="w" fact="0.9333"/>
              <dgm:constr type="h" for="ch" forName="ParentBackground1" refType="h" fact="0.5957"/>
              <dgm:constr type="l" for="ch" forName="Child1" refType="w" fact="0.0333"/>
              <dgm:constr type="t" for="ch" forName="Child1" refType="h" fact="0.6574"/>
              <dgm:constr type="w" for="ch" forName="Child1" refType="w" fact="0.9333"/>
              <dgm:constr type="h" for="ch" forName="Child1" refType="h" fact="0.3426"/>
            </dgm:constrLst>
          </dgm:if>
          <dgm:if name="Name18" axis="ch" ptType="node" func="cnt" op="equ" val="2">
            <dgm:alg type="composite">
              <dgm:param type="ar" val="1.265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r" for="ch" forName="Parent2" refType="w" fact="0.3751"/>
              <dgm:constr type="t" for="ch" forName="Parent2" refType="h" fact="0.2022"/>
              <dgm:constr type="w" for="ch" forName="Parent2" refType="w" fact="0.3001"/>
              <dgm:constr type="h" for="ch" forName="Parent2" refType="h" fact="0.3799"/>
              <dgm:constr type="r" for="ch" forName="Parent1" refType="w" fact="0.8403"/>
              <dgm:constr type="t" for="ch" forName="Parent1" refType="h" fact="0.2022"/>
              <dgm:constr type="w" for="ch" forName="Parent1" refType="w" fact="0.3001"/>
              <dgm:constr type="h" for="ch" forName="Parent1" refType="h" fact="0.3799"/>
              <dgm:constr type="r" for="ch" forName="Accent2" refType="w" fact="0.4502"/>
              <dgm:constr type="t" for="ch" forName="Accent2" refType="h" fact="0.1072"/>
              <dgm:constr type="w" for="ch" forName="Accent2" refType="w" fact="0.4502"/>
              <dgm:constr type="h" for="ch" forName="Accent2" refType="h" fact="0.5699"/>
              <dgm:constr type="r" for="ch" forName="ParentBackground2" refType="w" fact="0.4352"/>
              <dgm:constr type="t" for="ch" forName="ParentBackground2" refType="h" fact="0.1262"/>
              <dgm:constr type="w" for="ch" forName="ParentBackground2" refType="w" fact="0.4201"/>
              <dgm:constr type="h" for="ch" forName="ParentBackground2" refType="h" fact="0.5319"/>
              <dgm:constr type="r" for="ch" forName="Child2" refType="w" fact="0.4352"/>
              <dgm:constr type="t" for="ch" forName="Child2" refType="h" fact="0.6876"/>
              <dgm:constr type="w" for="ch" forName="Child2" refType="w" fact="0.4201"/>
              <dgm:constr type="h" for="ch" forName="Child2" refType="h" fact="0.3124"/>
              <dgm:constr type="r" for="ch" forName="Accent1" refType="w" fact="1.0086"/>
              <dgm:constr type="t" for="ch" forName="Accent1" refType="h" fact="-0.0109"/>
              <dgm:constr type="w" for="ch" forName="Accent1" refType="w" fact="0.6367"/>
              <dgm:constr type="h" for="ch" forName="Accent1" refType="h" fact="0.806"/>
              <dgm:constr type="r" for="ch" forName="ParentBackground1" refType="w" fact="0.9003"/>
              <dgm:constr type="t" for="ch" forName="ParentBackground1" refType="h" fact="0.1262"/>
              <dgm:constr type="w" for="ch" forName="ParentBackground1" refType="w" fact="0.4201"/>
              <dgm:constr type="h" for="ch" forName="ParentBackground1" refType="h" fact="0.5319"/>
              <dgm:constr type="r" for="ch" forName="Child1" refType="w" fact="0.9003"/>
              <dgm:constr type="t" for="ch" forName="Child1" refType="h" fact="0.6876"/>
              <dgm:constr type="w" for="ch" forName="Child1" refType="w" fact="0.4201"/>
              <dgm:constr type="h" for="ch" forName="Child1" refType="h" fact="0.3124"/>
            </dgm:constrLst>
          </dgm:if>
          <dgm:if name="Name19" axis="ch" ptType="node" func="cnt" op="equ" val="3">
            <dgm:alg type="composite">
              <dgm:param type="ar" val="1.854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r" for="ch" forName="Parent3" refType="w" fact="0.256"/>
              <dgm:constr type="t" for="ch" forName="Parent3" refType="h" fact="0.2022"/>
              <dgm:constr type="w" for="ch" forName="Parent3" refType="w" fact="0.2048"/>
              <dgm:constr type="h" for="ch" forName="Parent3" refType="h" fact="0.3799"/>
              <dgm:constr type="r" for="ch" forName="Parent2" refType="w" fact="0.5735"/>
              <dgm:constr type="t" for="ch" forName="Parent2" refType="h" fact="0.2022"/>
              <dgm:constr type="w" for="ch" forName="Parent2" refType="w" fact="0.2048"/>
              <dgm:constr type="h" for="ch" forName="Parent2" refType="h" fact="0.3799"/>
              <dgm:constr type="r" for="ch" forName="Parent1" refType="w" fact="0.891"/>
              <dgm:constr type="t" for="ch" forName="Parent1" refType="h" fact="0.2022"/>
              <dgm:constr type="w" for="ch" forName="Parent1" refType="w" fact="0.2048"/>
              <dgm:constr type="h" for="ch" forName="Parent1" refType="h" fact="0.3799"/>
              <dgm:constr type="r" for="ch" forName="Accent3" refType="w" fact="0.3072"/>
              <dgm:constr type="t" for="ch" forName="Accent3" refType="h" fact="0.1072"/>
              <dgm:constr type="w" for="ch" forName="Accent3" refType="w" fact="0.3072"/>
              <dgm:constr type="h" for="ch" forName="Accent3" refType="h" fact="0.5699"/>
              <dgm:constr type="r" for="ch" forName="ParentBackground3" refType="w" fact="0.297"/>
              <dgm:constr type="t" for="ch" forName="ParentBackground3" refType="h" fact="0.1262"/>
              <dgm:constr type="w" for="ch" forName="ParentBackground3" refType="w" fact="0.2868"/>
              <dgm:constr type="h" for="ch" forName="ParentBackground3" refType="h" fact="0.5319"/>
              <dgm:constr type="r" for="ch" forName="Child3" refType="w" fact="0.297"/>
              <dgm:constr type="t" for="ch" forName="Child3" refType="h" fact="0.6876"/>
              <dgm:constr type="w" for="ch" forName="Child3" refType="w" fact="0.2868"/>
              <dgm:constr type="h" for="ch" forName="Child3" refType="h" fact="0.3124"/>
              <dgm:constr type="r" for="ch" forName="Accent2" refType="w" fact="0.6878"/>
              <dgm:constr type="t" for="ch" forName="Accent2" refType="h" fact="-0.0109"/>
              <dgm:constr type="w" for="ch" forName="Accent2" refType="w" fact="0.4334"/>
              <dgm:constr type="h" for="ch" forName="Accent2" refType="h" fact="0.806"/>
              <dgm:constr type="r" for="ch" forName="ParentBackground2" refType="w" fact="0.6145"/>
              <dgm:constr type="t" for="ch" forName="ParentBackground2" refType="h" fact="0.1262"/>
              <dgm:constr type="w" for="ch" forName="ParentBackground2" refType="w" fact="0.2868"/>
              <dgm:constr type="h" for="ch" forName="ParentBackground2" refType="h" fact="0.5319"/>
              <dgm:constr type="r" for="ch" forName="Child2" refType="w" fact="0.6145"/>
              <dgm:constr type="t" for="ch" forName="Child2" refType="h" fact="0.6876"/>
              <dgm:constr type="w" for="ch" forName="Child2" refType="w" fact="0.2868"/>
              <dgm:constr type="h" for="ch" forName="Child2" refType="h" fact="0.3124"/>
              <dgm:constr type="r" for="ch" forName="Accent1" refType="w" fact="1.0053"/>
              <dgm:constr type="t" for="ch" forName="Accent1" refType="h" fact="-0.0109"/>
              <dgm:constr type="w" for="ch" forName="Accent1" refType="w" fact="0.4334"/>
              <dgm:constr type="h" for="ch" forName="Accent1" refType="h" fact="0.806"/>
              <dgm:constr type="r" for="ch" forName="ParentBackground1" refType="w" fact="0.932"/>
              <dgm:constr type="t" for="ch" forName="ParentBackground1" refType="h" fact="0.1262"/>
              <dgm:constr type="w" for="ch" forName="ParentBackground1" refType="w" fact="0.2868"/>
              <dgm:constr type="h" for="ch" forName="ParentBackground1" refType="h" fact="0.5319"/>
              <dgm:constr type="r" for="ch" forName="Child1" refType="w" fact="0.932"/>
              <dgm:constr type="t" for="ch" forName="Child1" refType="h" fact="0.6876"/>
              <dgm:constr type="w" for="ch" forName="Child1" refType="w" fact="0.2868"/>
              <dgm:constr type="h" for="ch" forName="Child1" refType="h" fact="0.3124"/>
            </dgm:constrLst>
          </dgm:if>
          <dgm:if name="Name20" axis="ch" ptType="node" func="cnt" op="equ" val="4">
            <dgm:alg type="composite">
              <dgm:param type="ar" val="2.4437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r" for="ch" forName="Parent4" refType="w" fact="0.1943"/>
              <dgm:constr type="t" for="ch" forName="Parent4" refType="h" fact="0.2022"/>
              <dgm:constr type="w" for="ch" forName="Parent4" refType="w" fact="0.1555"/>
              <dgm:constr type="h" for="ch" forName="Parent4" refType="h" fact="0.3799"/>
              <dgm:constr type="r" for="ch" forName="Parent3" refType="w" fact="0.4353"/>
              <dgm:constr type="t" for="ch" forName="Parent3" refType="h" fact="0.2022"/>
              <dgm:constr type="w" for="ch" forName="Parent3" refType="w" fact="0.1555"/>
              <dgm:constr type="h" for="ch" forName="Parent3" refType="h" fact="0.3799"/>
              <dgm:constr type="r" for="ch" forName="Parent2" refType="w" fact="0.6763"/>
              <dgm:constr type="t" for="ch" forName="Parent2" refType="h" fact="0.2022"/>
              <dgm:constr type="w" for="ch" forName="Parent2" refType="w" fact="0.1555"/>
              <dgm:constr type="h" for="ch" forName="Parent2" refType="h" fact="0.3799"/>
              <dgm:constr type="r" for="ch" forName="Parent1" refType="w" fact="0.9173"/>
              <dgm:constr type="t" for="ch" forName="Parent1" refType="h" fact="0.2022"/>
              <dgm:constr type="w" for="ch" forName="Parent1" refType="w" fact="0.1555"/>
              <dgm:constr type="h" for="ch" forName="Parent1" refType="h" fact="0.3799"/>
              <dgm:constr type="r" for="ch" forName="Accent4" refType="w" fact="0.2332"/>
              <dgm:constr type="t" for="ch" forName="Accent4" refType="h" fact="0.1072"/>
              <dgm:constr type="w" for="ch" forName="Accent4" refType="w" fact="0.2332"/>
              <dgm:constr type="h" for="ch" forName="Accent4" refType="h" fact="0.5699"/>
              <dgm:constr type="r" for="ch" forName="ParentBackground4" refType="w" fact="0.2254"/>
              <dgm:constr type="t" for="ch" forName="ParentBackground4" refType="h" fact="0.1262"/>
              <dgm:constr type="w" for="ch" forName="ParentBackground4" refType="w" fact="0.2177"/>
              <dgm:constr type="h" for="ch" forName="ParentBackground4" refType="h" fact="0.5319"/>
              <dgm:constr type="r" for="ch" forName="Child4" refType="w" fact="0.2254"/>
              <dgm:constr type="t" for="ch" forName="Child4" refType="h" fact="0.6876"/>
              <dgm:constr type="w" for="ch" forName="Child4" refType="w" fact="0.2177"/>
              <dgm:constr type="h" for="ch" forName="Child4" refType="h" fact="0.3124"/>
              <dgm:constr type="r" for="ch" forName="Accent3" refType="w" fact="0.5235"/>
              <dgm:constr type="t" for="ch" forName="Accent3" refType="h" fact="-0.0109"/>
              <dgm:constr type="w" for="ch" forName="Accent3" refType="w" fact="0.3298"/>
              <dgm:constr type="h" for="ch" forName="Accent3" refType="h" fact="0.806"/>
              <dgm:constr type="r" for="ch" forName="ParentBackground3" refType="w" fact="0.4664"/>
              <dgm:constr type="t" for="ch" forName="ParentBackground3" refType="h" fact="0.1262"/>
              <dgm:constr type="w" for="ch" forName="ParentBackground3" refType="w" fact="0.2177"/>
              <dgm:constr type="h" for="ch" forName="ParentBackground3" refType="h" fact="0.5319"/>
              <dgm:constr type="r" for="ch" forName="Child3" refType="w" fact="0.4664"/>
              <dgm:constr type="t" for="ch" forName="Child3" refType="h" fact="0.6876"/>
              <dgm:constr type="w" for="ch" forName="Child3" refType="w" fact="0.2177"/>
              <dgm:constr type="h" for="ch" forName="Child3" refType="h" fact="0.3124"/>
              <dgm:constr type="r" for="ch" forName="Accent2" refType="w" fact="0.7635"/>
              <dgm:constr type="t" for="ch" forName="Accent2" refType="h" fact="-0.0109"/>
              <dgm:constr type="w" for="ch" forName="Accent2" refType="w" fact="0.3298"/>
              <dgm:constr type="h" for="ch" forName="Accent2" refType="h" fact="0.806"/>
              <dgm:constr type="r" for="ch" forName="ParentBackground2" refType="w" fact="0.7074"/>
              <dgm:constr type="t" for="ch" forName="ParentBackground2" refType="h" fact="0.1262"/>
              <dgm:constr type="w" for="ch" forName="ParentBackground2" refType="w" fact="0.2177"/>
              <dgm:constr type="h" for="ch" forName="ParentBackground2" refType="h" fact="0.5319"/>
              <dgm:constr type="r" for="ch" forName="Child2" refType="w" fact="0.7074"/>
              <dgm:constr type="t" for="ch" forName="Child2" refType="h" fact="0.6876"/>
              <dgm:constr type="w" for="ch" forName="Child2" refType="w" fact="0.2177"/>
              <dgm:constr type="h" for="ch" forName="Child2" refType="h" fact="0.3124"/>
              <dgm:constr type="r" for="ch" forName="Accent1" refType="w" fact="1.0045"/>
              <dgm:constr type="t" for="ch" forName="Accent1" refType="h" fact="-0.0109"/>
              <dgm:constr type="w" for="ch" forName="Accent1" refType="w" fact="0.3298"/>
              <dgm:constr type="h" for="ch" forName="Accent1" refType="h" fact="0.806"/>
              <dgm:constr type="r" for="ch" forName="ParentBackground1" refType="w" fact="0.9484"/>
              <dgm:constr type="t" for="ch" forName="ParentBackground1" refType="h" fact="0.1262"/>
              <dgm:constr type="w" for="ch" forName="ParentBackground1" refType="w" fact="0.2177"/>
              <dgm:constr type="h" for="ch" forName="ParentBackground1" refType="h" fact="0.5319"/>
              <dgm:constr type="r" for="ch" forName="Child1" refType="w" fact="0.9484"/>
              <dgm:constr type="t" for="ch" forName="Child1" refType="h" fact="0.6876"/>
              <dgm:constr type="w" for="ch" forName="Child1" refType="w" fact="0.2177"/>
              <dgm:constr type="h" for="ch" forName="Child1" refType="h" fact="0.3124"/>
            </dgm:constrLst>
          </dgm:if>
          <dgm:if name="Name21" axis="ch" ptType="node" func="cnt" op="equ" val="5">
            <dgm:alg type="composite">
              <dgm:param type="ar" val="3.0325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r" for="ch" forName="Parent5" refType="w" fact="0.1566"/>
              <dgm:constr type="t" for="ch" forName="Parent5" refType="h" fact="0.2022"/>
              <dgm:constr type="w" for="ch" forName="Parent5" refType="w" fact="0.1253"/>
              <dgm:constr type="h" for="ch" forName="Parent5" refType="h" fact="0.3799"/>
              <dgm:constr type="r" for="ch" forName="Parent4" refType="w" fact="0.3508"/>
              <dgm:constr type="t" for="ch" forName="Parent4" refType="h" fact="0.2022"/>
              <dgm:constr type="w" for="ch" forName="Parent4" refType="w" fact="0.1253"/>
              <dgm:constr type="h" for="ch" forName="Parent4" refType="h" fact="0.3799"/>
              <dgm:constr type="r" for="ch" forName="Parent3" refType="w" fact="0.545"/>
              <dgm:constr type="t" for="ch" forName="Parent3" refType="h" fact="0.2022"/>
              <dgm:constr type="w" for="ch" forName="Parent3" refType="w" fact="0.1253"/>
              <dgm:constr type="h" for="ch" forName="Parent3" refType="h" fact="0.3799"/>
              <dgm:constr type="r" for="ch" forName="Parent2" refType="w" fact="0.7391"/>
              <dgm:constr type="t" for="ch" forName="Parent2" refType="h" fact="0.2022"/>
              <dgm:constr type="w" for="ch" forName="Parent2" refType="w" fact="0.1253"/>
              <dgm:constr type="h" for="ch" forName="Parent2" refType="h" fact="0.3799"/>
              <dgm:constr type="r" for="ch" forName="Parent1" refType="w" fact="0.9333"/>
              <dgm:constr type="t" for="ch" forName="Parent1" refType="h" fact="0.2022"/>
              <dgm:constr type="w" for="ch" forName="Parent1" refType="w" fact="0.1253"/>
              <dgm:constr type="h" for="ch" forName="Parent1" refType="h" fact="0.3799"/>
              <dgm:constr type="r" for="ch" forName="Accent5" refType="w" fact="0.1879"/>
              <dgm:constr type="t" for="ch" forName="Accent5" refType="h" fact="0.1072"/>
              <dgm:constr type="w" for="ch" forName="Accent5" refType="w" fact="0.1879"/>
              <dgm:constr type="h" for="ch" forName="Accent5" refType="h" fact="0.5699"/>
              <dgm:constr type="r" for="ch" forName="ParentBackground5" refType="w" fact="0.1817"/>
              <dgm:constr type="t" for="ch" forName="ParentBackground5" refType="h" fact="0.1262"/>
              <dgm:constr type="w" for="ch" forName="ParentBackground5" refType="w" fact="0.1754"/>
              <dgm:constr type="h" for="ch" forName="ParentBackground5" refType="h" fact="0.5319"/>
              <dgm:constr type="r" for="ch" forName="Child5" refType="w" fact="0.1817"/>
              <dgm:constr type="t" for="ch" forName="Child5" refType="h" fact="0.6876"/>
              <dgm:constr type="w" for="ch" forName="Child5" refType="w" fact="0.1754"/>
              <dgm:constr type="h" for="ch" forName="Child5" refType="h" fact="0.3124"/>
              <dgm:constr type="r" for="ch" forName="Accent4" refType="w" fact="0.4211"/>
              <dgm:constr type="t" for="ch" forName="Accent4" refType="h" fact="-0.0109"/>
              <dgm:constr type="w" for="ch" forName="Accent4" refType="w" fact="0.2657"/>
              <dgm:constr type="h" for="ch" forName="Accent4" refType="h" fact="0.806"/>
              <dgm:constr type="r" for="ch" forName="ParentBackground4" refType="w" fact="0.3758"/>
              <dgm:constr type="t" for="ch" forName="ParentBackground4" refType="h" fact="0.1262"/>
              <dgm:constr type="w" for="ch" forName="ParentBackground4" refType="w" fact="0.1754"/>
              <dgm:constr type="h" for="ch" forName="ParentBackground4" refType="h" fact="0.5319"/>
              <dgm:constr type="r" for="ch" forName="Child4" refType="w" fact="0.3758"/>
              <dgm:constr type="t" for="ch" forName="Child4" refType="h" fact="0.6876"/>
              <dgm:constr type="w" for="ch" forName="Child4" refType="w" fact="0.1754"/>
              <dgm:constr type="h" for="ch" forName="Child4" refType="h" fact="0.3124"/>
              <dgm:constr type="r" for="ch" forName="Accent3" refType="w" fact="0.6152"/>
              <dgm:constr type="t" for="ch" forName="Accent3" refType="h" fact="-0.0109"/>
              <dgm:constr type="w" for="ch" forName="Accent3" refType="w" fact="0.2657"/>
              <dgm:constr type="h" for="ch" forName="Accent3" refType="h" fact="0.806"/>
              <dgm:constr type="r" for="ch" forName="ParentBackground3" refType="w" fact="0.57"/>
              <dgm:constr type="t" for="ch" forName="ParentBackground3" refType="h" fact="0.1262"/>
              <dgm:constr type="w" for="ch" forName="ParentBackground3" refType="w" fact="0.1754"/>
              <dgm:constr type="h" for="ch" forName="ParentBackground3" refType="h" fact="0.5319"/>
              <dgm:constr type="r" for="ch" forName="Child3" refType="w" fact="0.57"/>
              <dgm:constr type="t" for="ch" forName="Child3" refType="h" fact="0.6876"/>
              <dgm:constr type="w" for="ch" forName="Child3" refType="w" fact="0.1754"/>
              <dgm:constr type="h" for="ch" forName="Child3" refType="h" fact="0.3124"/>
              <dgm:constr type="r" for="ch" forName="Accent2" refType="w" fact="0.8094"/>
              <dgm:constr type="t" for="ch" forName="Accent2" refType="h" fact="-0.0109"/>
              <dgm:constr type="w" for="ch" forName="Accent2" refType="w" fact="0.2657"/>
              <dgm:constr type="h" for="ch" forName="Accent2" refType="h" fact="0.806"/>
              <dgm:constr type="r" for="ch" forName="ParentBackground2" refType="w" fact="0.7642"/>
              <dgm:constr type="t" for="ch" forName="ParentBackground2" refType="h" fact="0.1262"/>
              <dgm:constr type="w" for="ch" forName="ParentBackground2" refType="w" fact="0.1754"/>
              <dgm:constr type="h" for="ch" forName="ParentBackground2" refType="h" fact="0.5319"/>
              <dgm:constr type="r" for="ch" forName="Child2" refType="w" fact="0.7642"/>
              <dgm:constr type="t" for="ch" forName="Child2" refType="h" fact="0.6876"/>
              <dgm:constr type="w" for="ch" forName="Child2" refType="w" fact="0.1754"/>
              <dgm:constr type="h" for="ch" forName="Child2" refType="h" fact="0.3124"/>
              <dgm:constr type="r" for="ch" forName="Accent1" refType="w" fact="1.0036"/>
              <dgm:constr type="t" for="ch" forName="Accent1" refType="h" fact="-0.0109"/>
              <dgm:constr type="w" for="ch" forName="Accent1" refType="w" fact="0.2657"/>
              <dgm:constr type="h" for="ch" forName="Accent1" refType="h" fact="0.806"/>
              <dgm:constr type="r" for="ch" forName="ParentBackground1" refType="w" fact="0.9584"/>
              <dgm:constr type="t" for="ch" forName="ParentBackground1" refType="h" fact="0.1262"/>
              <dgm:constr type="w" for="ch" forName="ParentBackground1" refType="w" fact="0.1754"/>
              <dgm:constr type="h" for="ch" forName="ParentBackground1" refType="h" fact="0.5319"/>
              <dgm:constr type="r" for="ch" forName="Child1" refType="w" fact="0.9584"/>
              <dgm:constr type="t" for="ch" forName="Child1" refType="h" fact="0.6876"/>
              <dgm:constr type="w" for="ch" forName="Child1" refType="w" fact="0.1754"/>
              <dgm:constr type="h" for="ch" forName="Child1" refType="h" fact="0.3124"/>
            </dgm:constrLst>
          </dgm:if>
          <dgm:if name="Name22" axis="ch" ptType="node" func="cnt" op="equ" val="6">
            <dgm:alg type="composite">
              <dgm:param type="ar" val="3.621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r" for="ch" forName="Parent6" refType="w" fact="0.1311"/>
              <dgm:constr type="t" for="ch" forName="Parent6" refType="h" fact="0.2022"/>
              <dgm:constr type="w" for="ch" forName="Parent6" refType="w" fact="0.1049"/>
              <dgm:constr type="h" for="ch" forName="Parent6" refType="h" fact="0.3799"/>
              <dgm:constr type="r" for="ch" forName="Parent5" refType="w" fact="0.2937"/>
              <dgm:constr type="t" for="ch" forName="Parent5" refType="h" fact="0.2022"/>
              <dgm:constr type="w" for="ch" forName="Parent5" refType="w" fact="0.1049"/>
              <dgm:constr type="h" for="ch" forName="Parent5" refType="h" fact="0.3799"/>
              <dgm:constr type="r" for="ch" forName="Parent4" refType="w" fact="0.4563"/>
              <dgm:constr type="t" for="ch" forName="Parent4" refType="h" fact="0.2022"/>
              <dgm:constr type="w" for="ch" forName="Parent4" refType="w" fact="0.1049"/>
              <dgm:constr type="h" for="ch" forName="Parent4" refType="h" fact="0.3799"/>
              <dgm:constr type="r" for="ch" forName="Parent3" refType="w" fact="0.619"/>
              <dgm:constr type="t" for="ch" forName="Parent3" refType="h" fact="0.2022"/>
              <dgm:constr type="w" for="ch" forName="Parent3" refType="w" fact="0.1049"/>
              <dgm:constr type="h" for="ch" forName="Parent3" refType="h" fact="0.3799"/>
              <dgm:constr type="r" for="ch" forName="Parent2" refType="w" fact="0.7816"/>
              <dgm:constr type="t" for="ch" forName="Parent2" refType="h" fact="0.2022"/>
              <dgm:constr type="w" for="ch" forName="Parent2" refType="w" fact="0.1049"/>
              <dgm:constr type="h" for="ch" forName="Parent2" refType="h" fact="0.3799"/>
              <dgm:constr type="r" for="ch" forName="Parent1" refType="w" fact="0.9442"/>
              <dgm:constr type="t" for="ch" forName="Parent1" refType="h" fact="0.2022"/>
              <dgm:constr type="w" for="ch" forName="Parent1" refType="w" fact="0.1049"/>
              <dgm:constr type="h" for="ch" forName="Parent1" refType="h" fact="0.3799"/>
              <dgm:constr type="r" for="ch" forName="Accent6" refType="w" fact="0.1574"/>
              <dgm:constr type="t" for="ch" forName="Accent6" refType="h" fact="0.1072"/>
              <dgm:constr type="w" for="ch" forName="Accent6" refType="w" fact="0.1574"/>
              <dgm:constr type="h" for="ch" forName="Accent6" refType="h" fact="0.5699"/>
              <dgm:constr type="r" for="ch" forName="ParentBackground6" refType="w" fact="0.1521"/>
              <dgm:constr type="t" for="ch" forName="ParentBackground6" refType="h" fact="0.1262"/>
              <dgm:constr type="w" for="ch" forName="ParentBackground6" refType="w" fact="0.1469"/>
              <dgm:constr type="h" for="ch" forName="ParentBackground6" refType="h" fact="0.5319"/>
              <dgm:constr type="r" for="ch" forName="Child6" refType="w" fact="0.1521"/>
              <dgm:constr type="t" for="ch" forName="Child6" refType="h" fact="0.6876"/>
              <dgm:constr type="w" for="ch" forName="Child6" refType="w" fact="0.1469"/>
              <dgm:constr type="h" for="ch" forName="Child6" refType="h" fact="0.3124"/>
              <dgm:constr type="r" for="ch" forName="Accent5" refType="w" fact="0.3526"/>
              <dgm:constr type="t" for="ch" forName="Accent5" refType="h" fact="-0.0109"/>
              <dgm:constr type="w" for="ch" forName="Accent5" refType="w" fact="0.2226"/>
              <dgm:constr type="h" for="ch" forName="Accent5" refType="h" fact="0.806"/>
              <dgm:constr type="r" for="ch" forName="ParentBackground5" refType="w" fact="0.3147"/>
              <dgm:constr type="t" for="ch" forName="ParentBackground5" refType="h" fact="0.1262"/>
              <dgm:constr type="w" for="ch" forName="ParentBackground5" refType="w" fact="0.1469"/>
              <dgm:constr type="h" for="ch" forName="ParentBackground5" refType="h" fact="0.5319"/>
              <dgm:constr type="r" for="ch" forName="Child5" refType="w" fact="0.3147"/>
              <dgm:constr type="t" for="ch" forName="Child5" refType="h" fact="0.6876"/>
              <dgm:constr type="w" for="ch" forName="Child5" refType="w" fact="0.1469"/>
              <dgm:constr type="h" for="ch" forName="Child5" refType="h" fact="0.3124"/>
              <dgm:constr type="r" for="ch" forName="Accent4" refType="w" fact="0.5152"/>
              <dgm:constr type="t" for="ch" forName="Accent4" refType="h" fact="-0.0109"/>
              <dgm:constr type="w" for="ch" forName="Accent4" refType="w" fact="0.2226"/>
              <dgm:constr type="h" for="ch" forName="Accent4" refType="h" fact="0.806"/>
              <dgm:constr type="r" for="ch" forName="ParentBackground4" refType="w" fact="0.4773"/>
              <dgm:constr type="t" for="ch" forName="ParentBackground4" refType="h" fact="0.1262"/>
              <dgm:constr type="w" for="ch" forName="ParentBackground4" refType="w" fact="0.1469"/>
              <dgm:constr type="h" for="ch" forName="ParentBackground4" refType="h" fact="0.5319"/>
              <dgm:constr type="r" for="ch" forName="Child4" refType="w" fact="0.4773"/>
              <dgm:constr type="t" for="ch" forName="Child4" refType="h" fact="0.6876"/>
              <dgm:constr type="w" for="ch" forName="Child4" refType="w" fact="0.1469"/>
              <dgm:constr type="h" for="ch" forName="Child4" refType="h" fact="0.3124"/>
              <dgm:constr type="r" for="ch" forName="Accent3" refType="w" fact="0.6778"/>
              <dgm:constr type="t" for="ch" forName="Accent3" refType="h" fact="-0.0109"/>
              <dgm:constr type="w" for="ch" forName="Accent3" refType="w" fact="0.2226"/>
              <dgm:constr type="h" for="ch" forName="Accent3" refType="h" fact="0.806"/>
              <dgm:constr type="r" for="ch" forName="ParentBackground3" refType="w" fact="0.6399"/>
              <dgm:constr type="t" for="ch" forName="ParentBackground3" refType="h" fact="0.1262"/>
              <dgm:constr type="w" for="ch" forName="ParentBackground3" refType="w" fact="0.1469"/>
              <dgm:constr type="h" for="ch" forName="ParentBackground3" refType="h" fact="0.5319"/>
              <dgm:constr type="r" for="ch" forName="Child3" refType="w" fact="0.6399"/>
              <dgm:constr type="t" for="ch" forName="Child3" refType="h" fact="0.6876"/>
              <dgm:constr type="w" for="ch" forName="Child3" refType="w" fact="0.1469"/>
              <dgm:constr type="h" for="ch" forName="Child3" refType="h" fact="0.3124"/>
              <dgm:constr type="r" for="ch" forName="Accent2" refType="w" fact="0.8404"/>
              <dgm:constr type="t" for="ch" forName="Accent2" refType="h" fact="-0.0109"/>
              <dgm:constr type="w" for="ch" forName="Accent2" refType="w" fact="0.2226"/>
              <dgm:constr type="h" for="ch" forName="Accent2" refType="h" fact="0.806"/>
              <dgm:constr type="r" for="ch" forName="ParentBackground2" refType="w" fact="0.8025"/>
              <dgm:constr type="t" for="ch" forName="ParentBackground2" refType="h" fact="0.1262"/>
              <dgm:constr type="w" for="ch" forName="ParentBackground2" refType="w" fact="0.1469"/>
              <dgm:constr type="h" for="ch" forName="ParentBackground2" refType="h" fact="0.5319"/>
              <dgm:constr type="r" for="ch" forName="Child2" refType="w" fact="0.8025"/>
              <dgm:constr type="t" for="ch" forName="Child2" refType="h" fact="0.6876"/>
              <dgm:constr type="w" for="ch" forName="Child2" refType="w" fact="0.1469"/>
              <dgm:constr type="h" for="ch" forName="Child2" refType="h" fact="0.3124"/>
              <dgm:constr type="r" for="ch" forName="Accent1" refType="w" fact="1.003"/>
              <dgm:constr type="t" for="ch" forName="Accent1" refType="h" fact="-0.0109"/>
              <dgm:constr type="w" for="ch" forName="Accent1" refType="w" fact="0.2226"/>
              <dgm:constr type="h" for="ch" forName="Accent1" refType="h" fact="0.806"/>
              <dgm:constr type="r" for="ch" forName="ParentBackground1" refType="w" fact="0.9652"/>
              <dgm:constr type="t" for="ch" forName="ParentBackground1" refType="h" fact="0.1262"/>
              <dgm:constr type="w" for="ch" forName="ParentBackground1" refType="w" fact="0.1469"/>
              <dgm:constr type="h" for="ch" forName="ParentBackground1" refType="h" fact="0.5319"/>
              <dgm:constr type="r" for="ch" forName="Child1" refType="w" fact="0.9652"/>
              <dgm:constr type="t" for="ch" forName="Child1" refType="h" fact="0.6876"/>
              <dgm:constr type="w" for="ch" forName="Child1" refType="w" fact="0.1469"/>
              <dgm:constr type="h" for="ch" forName="Child1" refType="h" fact="0.3124"/>
            </dgm:constrLst>
          </dgm:if>
          <dgm:if name="Name23" axis="ch" ptType="node" func="cnt" op="equ" val="7">
            <dgm:alg type="composite">
              <dgm:param type="ar" val="4.210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r" for="ch" forName="Parent7" refType="w" fact="0.1128"/>
              <dgm:constr type="t" for="ch" forName="Parent7" refType="h" fact="0.2022"/>
              <dgm:constr type="w" for="ch" forName="Parent7" refType="w" fact="0.0902"/>
              <dgm:constr type="h" for="ch" forName="Parent7" refType="h" fact="0.3799"/>
              <dgm:constr type="r" for="ch" forName="Parent6" refType="w" fact="0.2527"/>
              <dgm:constr type="t" for="ch" forName="Parent6" refType="h" fact="0.2022"/>
              <dgm:constr type="w" for="ch" forName="Parent6" refType="w" fact="0.0902"/>
              <dgm:constr type="h" for="ch" forName="Parent6" refType="h" fact="0.3799"/>
              <dgm:constr type="r" for="ch" forName="Parent5" refType="w" fact="0.3925"/>
              <dgm:constr type="t" for="ch" forName="Parent5" refType="h" fact="0.2022"/>
              <dgm:constr type="w" for="ch" forName="Parent5" refType="w" fact="0.0902"/>
              <dgm:constr type="h" for="ch" forName="Parent5" refType="h" fact="0.3799"/>
              <dgm:constr type="r" for="ch" forName="Parent4" refType="w" fact="0.5324"/>
              <dgm:constr type="t" for="ch" forName="Parent4" refType="h" fact="0.2022"/>
              <dgm:constr type="w" for="ch" forName="Parent4" refType="w" fact="0.0902"/>
              <dgm:constr type="h" for="ch" forName="Parent4" refType="h" fact="0.3799"/>
              <dgm:constr type="r" for="ch" forName="Parent3" refType="w" fact="0.6723"/>
              <dgm:constr type="t" for="ch" forName="Parent3" refType="h" fact="0.2022"/>
              <dgm:constr type="w" for="ch" forName="Parent3" refType="w" fact="0.0902"/>
              <dgm:constr type="h" for="ch" forName="Parent3" refType="h" fact="0.3799"/>
              <dgm:constr type="r" for="ch" forName="Parent2" refType="w" fact="0.8121"/>
              <dgm:constr type="t" for="ch" forName="Parent2" refType="h" fact="0.2022"/>
              <dgm:constr type="w" for="ch" forName="Parent2" refType="w" fact="0.0902"/>
              <dgm:constr type="h" for="ch" forName="Parent2" refType="h" fact="0.3799"/>
              <dgm:constr type="r" for="ch" forName="Parent1" refType="w" fact="0.952"/>
              <dgm:constr type="t" for="ch" forName="Parent1" refType="h" fact="0.2022"/>
              <dgm:constr type="w" for="ch" forName="Parent1" refType="w" fact="0.0902"/>
              <dgm:constr type="h" for="ch" forName="Parent1" refType="h" fact="0.3799"/>
              <dgm:constr type="r" for="ch" forName="Accent7" refType="w" fact="0.1354"/>
              <dgm:constr type="t" for="ch" forName="Accent7" refType="h" fact="0.1072"/>
              <dgm:constr type="w" for="ch" forName="Accent7" refType="w" fact="0.1354"/>
              <dgm:constr type="h" for="ch" forName="Accent7" refType="h" fact="0.5699"/>
              <dgm:constr type="r" for="ch" forName="ParentBackground7" refType="w" fact="0.1308"/>
              <dgm:constr type="t" for="ch" forName="ParentBackground7" refType="h" fact="0.1262"/>
              <dgm:constr type="w" for="ch" forName="ParentBackground7" refType="w" fact="0.1263"/>
              <dgm:constr type="h" for="ch" forName="ParentBackground7" refType="h" fact="0.5319"/>
              <dgm:constr type="r" for="ch" forName="Child7" refType="w" fact="0.1308"/>
              <dgm:constr type="t" for="ch" forName="Child7" refType="h" fact="0.6876"/>
              <dgm:constr type="w" for="ch" forName="Child7" refType="w" fact="0.1263"/>
              <dgm:constr type="h" for="ch" forName="Child7" refType="h" fact="0.3124"/>
              <dgm:constr type="r" for="ch" forName="Accent6" refType="w" fact="0.3033"/>
              <dgm:constr type="t" for="ch" forName="Accent6" refType="h" fact="-0.0109"/>
              <dgm:constr type="w" for="ch" forName="Accent6" refType="w" fact="0.1915"/>
              <dgm:constr type="h" for="ch" forName="Accent6" refType="h" fact="0.806"/>
              <dgm:constr type="r" for="ch" forName="ParentBackground6" refType="w" fact="0.2707"/>
              <dgm:constr type="t" for="ch" forName="ParentBackground6" refType="h" fact="0.1262"/>
              <dgm:constr type="w" for="ch" forName="ParentBackground6" refType="w" fact="0.1263"/>
              <dgm:constr type="h" for="ch" forName="ParentBackground6" refType="h" fact="0.5319"/>
              <dgm:constr type="r" for="ch" forName="Child6" refType="w" fact="0.2707"/>
              <dgm:constr type="t" for="ch" forName="Child6" refType="h" fact="0.6876"/>
              <dgm:constr type="w" for="ch" forName="Child6" refType="w" fact="0.1263"/>
              <dgm:constr type="h" for="ch" forName="Child6" refType="h" fact="0.3124"/>
              <dgm:constr type="r" for="ch" forName="Accent5" refType="w" fact="0.4431"/>
              <dgm:constr type="t" for="ch" forName="Accent5" refType="h" fact="-0.0109"/>
              <dgm:constr type="w" for="ch" forName="Accent5" refType="w" fact="0.1915"/>
              <dgm:constr type="h" for="ch" forName="Accent5" refType="h" fact="0.806"/>
              <dgm:constr type="r" for="ch" forName="ParentBackground5" refType="w" fact="0.4106"/>
              <dgm:constr type="t" for="ch" forName="ParentBackground5" refType="h" fact="0.1262"/>
              <dgm:constr type="w" for="ch" forName="ParentBackground5" refType="w" fact="0.1263"/>
              <dgm:constr type="h" for="ch" forName="ParentBackground5" refType="h" fact="0.5319"/>
              <dgm:constr type="r" for="ch" forName="Child5" refType="w" fact="0.4106"/>
              <dgm:constr type="t" for="ch" forName="Child5" refType="h" fact="0.6876"/>
              <dgm:constr type="w" for="ch" forName="Child5" refType="w" fact="0.1263"/>
              <dgm:constr type="h" for="ch" forName="Child5" refType="h" fact="0.3124"/>
              <dgm:constr type="r" for="ch" forName="Accent4" refType="w" fact="0.583"/>
              <dgm:constr type="t" for="ch" forName="Accent4" refType="h" fact="-0.0109"/>
              <dgm:constr type="w" for="ch" forName="Accent4" refType="w" fact="0.1915"/>
              <dgm:constr type="h" for="ch" forName="Accent4" refType="h" fact="0.806"/>
              <dgm:constr type="r" for="ch" forName="ParentBackground4" refType="w" fact="0.5504"/>
              <dgm:constr type="t" for="ch" forName="ParentBackground4" refType="h" fact="0.1262"/>
              <dgm:constr type="w" for="ch" forName="ParentBackground4" refType="w" fact="0.1263"/>
              <dgm:constr type="h" for="ch" forName="ParentBackground4" refType="h" fact="0.5319"/>
              <dgm:constr type="r" for="ch" forName="Child4" refType="w" fact="0.5504"/>
              <dgm:constr type="t" for="ch" forName="Child4" refType="h" fact="0.6876"/>
              <dgm:constr type="w" for="ch" forName="Child4" refType="w" fact="0.1263"/>
              <dgm:constr type="h" for="ch" forName="Child4" refType="h" fact="0.3124"/>
              <dgm:constr type="r" for="ch" forName="Accent3" refType="w" fact="0.7229"/>
              <dgm:constr type="t" for="ch" forName="Accent3" refType="h" fact="-0.0109"/>
              <dgm:constr type="w" for="ch" forName="Accent3" refType="w" fact="0.1915"/>
              <dgm:constr type="h" for="ch" forName="Accent3" refType="h" fact="0.806"/>
              <dgm:constr type="r" for="ch" forName="ParentBackground3" refType="w" fact="0.6903"/>
              <dgm:constr type="t" for="ch" forName="ParentBackground3" refType="h" fact="0.1262"/>
              <dgm:constr type="w" for="ch" forName="ParentBackground3" refType="w" fact="0.1263"/>
              <dgm:constr type="h" for="ch" forName="ParentBackground3" refType="h" fact="0.5319"/>
              <dgm:constr type="r" for="ch" forName="Child3" refType="w" fact="0.6903"/>
              <dgm:constr type="t" for="ch" forName="Child3" refType="h" fact="0.6876"/>
              <dgm:constr type="w" for="ch" forName="Child3" refType="w" fact="0.1263"/>
              <dgm:constr type="h" for="ch" forName="Child3" refType="h" fact="0.3124"/>
              <dgm:constr type="r" for="ch" forName="Accent2" refType="w" fact="0.8627"/>
              <dgm:constr type="t" for="ch" forName="Accent2" refType="h" fact="-0.0109"/>
              <dgm:constr type="w" for="ch" forName="Accent2" refType="w" fact="0.1915"/>
              <dgm:constr type="h" for="ch" forName="Accent2" refType="h" fact="0.806"/>
              <dgm:constr type="r" for="ch" forName="ParentBackground2" refType="w" fact="0.8302"/>
              <dgm:constr type="t" for="ch" forName="ParentBackground2" refType="h" fact="0.1262"/>
              <dgm:constr type="w" for="ch" forName="ParentBackground2" refType="w" fact="0.1263"/>
              <dgm:constr type="h" for="ch" forName="ParentBackground2" refType="h" fact="0.5319"/>
              <dgm:constr type="r" for="ch" forName="Child2" refType="w" fact="0.8302"/>
              <dgm:constr type="t" for="ch" forName="Child2" refType="h" fact="0.6876"/>
              <dgm:constr type="w" for="ch" forName="Child2" refType="w" fact="0.1263"/>
              <dgm:constr type="h" for="ch" forName="Child2" refType="h" fact="0.3124"/>
              <dgm:constr type="r" for="ch" forName="Accent1" refType="w" fact="1.0026"/>
              <dgm:constr type="t" for="ch" forName="Accent1" refType="h" fact="-0.0109"/>
              <dgm:constr type="w" for="ch" forName="Accent1" refType="w" fact="0.1915"/>
              <dgm:constr type="h" for="ch" forName="Accent1" refType="h" fact="0.806"/>
              <dgm:constr type="r" for="ch" forName="ParentBackground1" refType="w" fact="0.97"/>
              <dgm:constr type="t" for="ch" forName="ParentBackground1" refType="h" fact="0.1262"/>
              <dgm:constr type="w" for="ch" forName="ParentBackground1" refType="w" fact="0.1263"/>
              <dgm:constr type="h" for="ch" forName="ParentBackground1" refType="h" fact="0.5319"/>
              <dgm:constr type="r" for="ch" forName="Child1" refType="w" fact="0.97"/>
              <dgm:constr type="t" for="ch" forName="Child1" refType="h" fact="0.6876"/>
              <dgm:constr type="w" for="ch" forName="Child1" refType="w" fact="0.1263"/>
              <dgm:constr type="h" for="ch" forName="Child1" refType="h" fact="0.3124"/>
            </dgm:constrLst>
          </dgm:if>
          <dgm:if name="Name24" axis="ch" ptType="node" func="cnt" op="equ" val="8">
            <dgm:alg type="composite">
              <dgm:param type="ar" val="4.799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r" for="ch" forName="Parent8" refType="w" fact="0.099"/>
              <dgm:constr type="t" for="ch" forName="Parent8" refType="h" fact="0.2022"/>
              <dgm:constr type="w" for="ch" forName="Parent8" refType="w" fact="0.0792"/>
              <dgm:constr type="h" for="ch" forName="Parent8" refType="h" fact="0.3799"/>
              <dgm:constr type="r" for="ch" forName="Parent7" refType="w" fact="0.2217"/>
              <dgm:constr type="t" for="ch" forName="Parent7" refType="h" fact="0.2022"/>
              <dgm:constr type="w" for="ch" forName="Parent7" refType="w" fact="0.0792"/>
              <dgm:constr type="h" for="ch" forName="Parent7" refType="h" fact="0.3799"/>
              <dgm:constr type="r" for="ch" forName="Parent6" refType="w" fact="0.3444"/>
              <dgm:constr type="t" for="ch" forName="Parent6" refType="h" fact="0.2022"/>
              <dgm:constr type="w" for="ch" forName="Parent6" refType="w" fact="0.0792"/>
              <dgm:constr type="h" for="ch" forName="Parent6" refType="h" fact="0.3799"/>
              <dgm:constr type="r" for="ch" forName="Parent5" refType="w" fact="0.4671"/>
              <dgm:constr type="t" for="ch" forName="Parent5" refType="h" fact="0.2022"/>
              <dgm:constr type="w" for="ch" forName="Parent5" refType="w" fact="0.0792"/>
              <dgm:constr type="h" for="ch" forName="Parent5" refType="h" fact="0.3799"/>
              <dgm:constr type="r" for="ch" forName="Parent4" refType="w" fact="0.5898"/>
              <dgm:constr type="t" for="ch" forName="Parent4" refType="h" fact="0.2022"/>
              <dgm:constr type="w" for="ch" forName="Parent4" refType="w" fact="0.0792"/>
              <dgm:constr type="h" for="ch" forName="Parent4" refType="h" fact="0.3799"/>
              <dgm:constr type="r" for="ch" forName="Parent3" refType="w" fact="0.7125"/>
              <dgm:constr type="t" for="ch" forName="Parent3" refType="h" fact="0.2022"/>
              <dgm:constr type="w" for="ch" forName="Parent3" refType="w" fact="0.0792"/>
              <dgm:constr type="h" for="ch" forName="Parent3" refType="h" fact="0.3799"/>
              <dgm:constr type="r" for="ch" forName="Parent2" refType="w" fact="0.8352"/>
              <dgm:constr type="t" for="ch" forName="Parent2" refType="h" fact="0.2022"/>
              <dgm:constr type="w" for="ch" forName="Parent2" refType="w" fact="0.0792"/>
              <dgm:constr type="h" for="ch" forName="Parent2" refType="h" fact="0.3799"/>
              <dgm:constr type="r" for="ch" forName="Parent1" refType="w" fact="0.9579"/>
              <dgm:constr type="t" for="ch" forName="Parent1" refType="h" fact="0.2022"/>
              <dgm:constr type="w" for="ch" forName="Parent1" refType="w" fact="0.0792"/>
              <dgm:constr type="h" for="ch" forName="Parent1" refType="h" fact="0.3799"/>
              <dgm:constr type="r" for="ch" forName="Accent8" refType="w" fact="0.1187"/>
              <dgm:constr type="t" for="ch" forName="Accent8" refType="h" fact="0.1072"/>
              <dgm:constr type="w" for="ch" forName="Accent8" refType="w" fact="0.1187"/>
              <dgm:constr type="h" for="ch" forName="Accent8" refType="h" fact="0.5699"/>
              <dgm:constr type="r" for="ch" forName="ParentBackground8" refType="w" fact="0.1148"/>
              <dgm:constr type="t" for="ch" forName="ParentBackground8" refType="h" fact="0.1262"/>
              <dgm:constr type="w" for="ch" forName="ParentBackground8" refType="w" fact="0.1108"/>
              <dgm:constr type="h" for="ch" forName="ParentBackground8" refType="h" fact="0.5319"/>
              <dgm:constr type="r" for="ch" forName="Child8" refType="w" fact="0.1148"/>
              <dgm:constr type="t" for="ch" forName="Child8" refType="h" fact="0.6876"/>
              <dgm:constr type="w" for="ch" forName="Child8" refType="w" fact="0.1108"/>
              <dgm:constr type="h" for="ch" forName="Child8" refType="h" fact="0.3124"/>
              <dgm:constr type="r" for="ch" forName="Accent7" refType="w" fact="0.2661"/>
              <dgm:constr type="t" for="ch" forName="Accent7" refType="h" fact="-0.0109"/>
              <dgm:constr type="w" for="ch" forName="Accent7" refType="w" fact="0.1679"/>
              <dgm:constr type="h" for="ch" forName="Accent7" refType="h" fact="0.806"/>
              <dgm:constr type="r" for="ch" forName="ParentBackground7" refType="w" fact="0.2375"/>
              <dgm:constr type="t" for="ch" forName="ParentBackground7" refType="h" fact="0.1262"/>
              <dgm:constr type="w" for="ch" forName="ParentBackground7" refType="w" fact="0.1108"/>
              <dgm:constr type="h" for="ch" forName="ParentBackground7" refType="h" fact="0.5319"/>
              <dgm:constr type="r" for="ch" forName="Child7" refType="w" fact="0.2375"/>
              <dgm:constr type="t" for="ch" forName="Child7" refType="h" fact="0.6876"/>
              <dgm:constr type="w" for="ch" forName="Child7" refType="w" fact="0.1108"/>
              <dgm:constr type="h" for="ch" forName="Child7" refType="h" fact="0.3124"/>
              <dgm:constr type="r" for="ch" forName="Accent6" refType="w" fact="0.3888"/>
              <dgm:constr type="t" for="ch" forName="Accent6" refType="h" fact="-0.0109"/>
              <dgm:constr type="w" for="ch" forName="Accent6" refType="w" fact="0.1679"/>
              <dgm:constr type="h" for="ch" forName="Accent6" refType="h" fact="0.806"/>
              <dgm:constr type="r" for="ch" forName="ParentBackground6" refType="w" fact="0.3602"/>
              <dgm:constr type="t" for="ch" forName="ParentBackground6" refType="h" fact="0.1262"/>
              <dgm:constr type="w" for="ch" forName="ParentBackground6" refType="w" fact="0.1108"/>
              <dgm:constr type="h" for="ch" forName="ParentBackground6" refType="h" fact="0.5319"/>
              <dgm:constr type="r" for="ch" forName="Child6" refType="w" fact="0.3602"/>
              <dgm:constr type="t" for="ch" forName="Child6" refType="h" fact="0.6876"/>
              <dgm:constr type="w" for="ch" forName="Child6" refType="w" fact="0.1108"/>
              <dgm:constr type="h" for="ch" forName="Child6" refType="h" fact="0.3124"/>
              <dgm:constr type="r" for="ch" forName="Accent5" refType="w" fact="0.5115"/>
              <dgm:constr type="t" for="ch" forName="Accent5" refType="h" fact="-0.0109"/>
              <dgm:constr type="w" for="ch" forName="Accent5" refType="w" fact="0.1679"/>
              <dgm:constr type="h" for="ch" forName="Accent5" refType="h" fact="0.806"/>
              <dgm:constr type="r" for="ch" forName="ParentBackground5" refType="w" fact="0.4829"/>
              <dgm:constr type="t" for="ch" forName="ParentBackground5" refType="h" fact="0.1262"/>
              <dgm:constr type="w" for="ch" forName="ParentBackground5" refType="w" fact="0.1108"/>
              <dgm:constr type="h" for="ch" forName="ParentBackground5" refType="h" fact="0.5319"/>
              <dgm:constr type="r" for="ch" forName="Child5" refType="w" fact="0.4829"/>
              <dgm:constr type="t" for="ch" forName="Child5" refType="h" fact="0.6876"/>
              <dgm:constr type="w" for="ch" forName="Child5" refType="w" fact="0.1108"/>
              <dgm:constr type="h" for="ch" forName="Child5" refType="h" fact="0.3124"/>
              <dgm:constr type="r" for="ch" forName="Accent4" refType="w" fact="0.6342"/>
              <dgm:constr type="t" for="ch" forName="Accent4" refType="h" fact="-0.0109"/>
              <dgm:constr type="w" for="ch" forName="Accent4" refType="w" fact="0.1679"/>
              <dgm:constr type="h" for="ch" forName="Accent4" refType="h" fact="0.806"/>
              <dgm:constr type="r" for="ch" forName="ParentBackground4" refType="w" fact="0.6056"/>
              <dgm:constr type="t" for="ch" forName="ParentBackground4" refType="h" fact="0.1262"/>
              <dgm:constr type="w" for="ch" forName="ParentBackground4" refType="w" fact="0.1108"/>
              <dgm:constr type="h" for="ch" forName="ParentBackground4" refType="h" fact="0.5319"/>
              <dgm:constr type="r" for="ch" forName="Child4" refType="w" fact="0.6056"/>
              <dgm:constr type="t" for="ch" forName="Child4" refType="h" fact="0.6876"/>
              <dgm:constr type="w" for="ch" forName="Child4" refType="w" fact="0.1108"/>
              <dgm:constr type="h" for="ch" forName="Child4" refType="h" fact="0.3124"/>
              <dgm:constr type="r" for="ch" forName="Accent3" refType="w" fact="0.7569"/>
              <dgm:constr type="t" for="ch" forName="Accent3" refType="h" fact="-0.0109"/>
              <dgm:constr type="w" for="ch" forName="Accent3" refType="w" fact="0.1679"/>
              <dgm:constr type="h" for="ch" forName="Accent3" refType="h" fact="0.806"/>
              <dgm:constr type="r" for="ch" forName="ParentBackground3" refType="w" fact="0.7283"/>
              <dgm:constr type="t" for="ch" forName="ParentBackground3" refType="h" fact="0.1262"/>
              <dgm:constr type="w" for="ch" forName="ParentBackground3" refType="w" fact="0.1108"/>
              <dgm:constr type="h" for="ch" forName="ParentBackground3" refType="h" fact="0.5319"/>
              <dgm:constr type="r" for="ch" forName="Child3" refType="w" fact="0.7283"/>
              <dgm:constr type="t" for="ch" forName="Child3" refType="h" fact="0.6876"/>
              <dgm:constr type="w" for="ch" forName="Child3" refType="w" fact="0.1108"/>
              <dgm:constr type="h" for="ch" forName="Child3" refType="h" fact="0.3124"/>
              <dgm:constr type="r" for="ch" forName="Accent2" refType="w" fact="0.8796"/>
              <dgm:constr type="t" for="ch" forName="Accent2" refType="h" fact="-0.0109"/>
              <dgm:constr type="w" for="ch" forName="Accent2" refType="w" fact="0.1679"/>
              <dgm:constr type="h" for="ch" forName="Accent2" refType="h" fact="0.806"/>
              <dgm:constr type="r" for="ch" forName="ParentBackground2" refType="w" fact="0.851"/>
              <dgm:constr type="t" for="ch" forName="ParentBackground2" refType="h" fact="0.1262"/>
              <dgm:constr type="w" for="ch" forName="ParentBackground2" refType="w" fact="0.1108"/>
              <dgm:constr type="h" for="ch" forName="ParentBackground2" refType="h" fact="0.5319"/>
              <dgm:constr type="r" for="ch" forName="Child2" refType="w" fact="0.851"/>
              <dgm:constr type="t" for="ch" forName="Child2" refType="h" fact="0.6876"/>
              <dgm:constr type="w" for="ch" forName="Child2" refType="w" fact="0.1108"/>
              <dgm:constr type="h" for="ch" forName="Child2" refType="h" fact="0.3124"/>
              <dgm:constr type="r" for="ch" forName="Accent1" refType="w" fact="1.0023"/>
              <dgm:constr type="t" for="ch" forName="Accent1" refType="h" fact="-0.0109"/>
              <dgm:constr type="w" for="ch" forName="Accent1" refType="w" fact="0.1679"/>
              <dgm:constr type="h" for="ch" forName="Accent1" refType="h" fact="0.806"/>
              <dgm:constr type="r" for="ch" forName="ParentBackground1" refType="w" fact="0.9737"/>
              <dgm:constr type="t" for="ch" forName="ParentBackground1" refType="h" fact="0.1262"/>
              <dgm:constr type="w" for="ch" forName="ParentBackground1" refType="w" fact="0.1108"/>
              <dgm:constr type="h" for="ch" forName="ParentBackground1" refType="h" fact="0.5319"/>
              <dgm:constr type="r" for="ch" forName="Child1" refType="w" fact="0.9737"/>
              <dgm:constr type="t" for="ch" forName="Child1" refType="h" fact="0.6876"/>
              <dgm:constr type="w" for="ch" forName="Child1" refType="w" fact="0.1108"/>
              <dgm:constr type="h" for="ch" forName="Child1" refType="h" fact="0.3124"/>
            </dgm:constrLst>
          </dgm:if>
          <dgm:if name="Name25" axis="ch" ptType="node" func="cnt" op="equ" val="9">
            <dgm:alg type="composite">
              <dgm:param type="ar" val="5.38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r" for="ch" forName="Parent9" refType="w" fact="0.0881"/>
              <dgm:constr type="t" for="ch" forName="Parent9" refType="h" fact="0.2022"/>
              <dgm:constr type="w" for="ch" forName="Parent9" refType="w" fact="0.0705"/>
              <dgm:constr type="h" for="ch" forName="Parent9" refType="h" fact="0.3799"/>
              <dgm:constr type="r" for="ch" forName="Parent8" refType="w" fact="0.1974"/>
              <dgm:constr type="t" for="ch" forName="Parent8" refType="h" fact="0.2022"/>
              <dgm:constr type="w" for="ch" forName="Parent8" refType="w" fact="0.0705"/>
              <dgm:constr type="h" for="ch" forName="Parent8" refType="h" fact="0.3799"/>
              <dgm:constr type="r" for="ch" forName="Parent7" refType="w" fact="0.3067"/>
              <dgm:constr type="t" for="ch" forName="Parent7" refType="h" fact="0.2022"/>
              <dgm:constr type="w" for="ch" forName="Parent7" refType="w" fact="0.0705"/>
              <dgm:constr type="h" for="ch" forName="Parent7" refType="h" fact="0.3799"/>
              <dgm:constr type="r" for="ch" forName="Parent6" refType="w" fact="0.416"/>
              <dgm:constr type="t" for="ch" forName="Parent6" refType="h" fact="0.2022"/>
              <dgm:constr type="w" for="ch" forName="Parent6" refType="w" fact="0.0705"/>
              <dgm:constr type="h" for="ch" forName="Parent6" refType="h" fact="0.3799"/>
              <dgm:constr type="r" for="ch" forName="Parent5" refType="w" fact="0.5253"/>
              <dgm:constr type="t" for="ch" forName="Parent5" refType="h" fact="0.2022"/>
              <dgm:constr type="w" for="ch" forName="Parent5" refType="w" fact="0.0705"/>
              <dgm:constr type="h" for="ch" forName="Parent5" refType="h" fact="0.3799"/>
              <dgm:constr type="r" for="ch" forName="Parent4" refType="w" fact="0.6346"/>
              <dgm:constr type="t" for="ch" forName="Parent4" refType="h" fact="0.2022"/>
              <dgm:constr type="w" for="ch" forName="Parent4" refType="w" fact="0.0705"/>
              <dgm:constr type="h" for="ch" forName="Parent4" refType="h" fact="0.3799"/>
              <dgm:constr type="r" for="ch" forName="Parent3" refType="w" fact="0.7439"/>
              <dgm:constr type="t" for="ch" forName="Parent3" refType="h" fact="0.2022"/>
              <dgm:constr type="w" for="ch" forName="Parent3" refType="w" fact="0.0705"/>
              <dgm:constr type="h" for="ch" forName="Parent3" refType="h" fact="0.3799"/>
              <dgm:constr type="r" for="ch" forName="Parent2" refType="w" fact="0.8532"/>
              <dgm:constr type="t" for="ch" forName="Parent2" refType="h" fact="0.2022"/>
              <dgm:constr type="w" for="ch" forName="Parent2" refType="w" fact="0.0705"/>
              <dgm:constr type="h" for="ch" forName="Parent2" refType="h" fact="0.3799"/>
              <dgm:constr type="r" for="ch" forName="Parent1" refType="w" fact="0.9625"/>
              <dgm:constr type="t" for="ch" forName="Parent1" refType="h" fact="0.2022"/>
              <dgm:constr type="w" for="ch" forName="Parent1" refType="w" fact="0.0705"/>
              <dgm:constr type="h" for="ch" forName="Parent1" refType="h" fact="0.3799"/>
              <dgm:constr type="r" for="ch" forName="Accent9" refType="w" fact="0.1058"/>
              <dgm:constr type="t" for="ch" forName="Accent9" refType="h" fact="0.1072"/>
              <dgm:constr type="w" for="ch" forName="Accent9" refType="w" fact="0.1058"/>
              <dgm:constr type="h" for="ch" forName="Accent9" refType="h" fact="0.5699"/>
              <dgm:constr type="r" for="ch" forName="ParentBackground9" refType="w" fact="0.1022"/>
              <dgm:constr type="t" for="ch" forName="ParentBackground9" refType="h" fact="0.1262"/>
              <dgm:constr type="w" for="ch" forName="ParentBackground9" refType="w" fact="0.0987"/>
              <dgm:constr type="h" for="ch" forName="ParentBackground9" refType="h" fact="0.5319"/>
              <dgm:constr type="r" for="ch" forName="Child9" refType="w" fact="0.1022"/>
              <dgm:constr type="t" for="ch" forName="Child9" refType="h" fact="0.6876"/>
              <dgm:constr type="w" for="ch" forName="Child9" refType="w" fact="0.0987"/>
              <dgm:constr type="h" for="ch" forName="Child9" refType="h" fact="0.3124"/>
              <dgm:constr type="r" for="ch" forName="Accent8" refType="w" fact="0.237"/>
              <dgm:constr type="t" for="ch" forName="Accent8" refType="h" fact="-0.0109"/>
              <dgm:constr type="w" for="ch" forName="Accent8" refType="w" fact="0.1496"/>
              <dgm:constr type="h" for="ch" forName="Accent8" refType="h" fact="0.806"/>
              <dgm:constr type="r" for="ch" forName="ParentBackground8" refType="w" fact="0.2115"/>
              <dgm:constr type="t" for="ch" forName="ParentBackground8" refType="h" fact="0.1262"/>
              <dgm:constr type="w" for="ch" forName="ParentBackground8" refType="w" fact="0.0987"/>
              <dgm:constr type="h" for="ch" forName="ParentBackground8" refType="h" fact="0.5319"/>
              <dgm:constr type="r" for="ch" forName="Child8" refType="w" fact="0.2115"/>
              <dgm:constr type="t" for="ch" forName="Child8" refType="h" fact="0.6876"/>
              <dgm:constr type="w" for="ch" forName="Child8" refType="w" fact="0.0987"/>
              <dgm:constr type="h" for="ch" forName="Child8" refType="h" fact="0.3124"/>
              <dgm:constr type="r" for="ch" forName="Accent7" refType="w" fact="0.3462"/>
              <dgm:constr type="t" for="ch" forName="Accent7" refType="h" fact="-0.0109"/>
              <dgm:constr type="w" for="ch" forName="Accent7" refType="w" fact="0.1496"/>
              <dgm:constr type="h" for="ch" forName="Accent7" refType="h" fact="0.806"/>
              <dgm:constr type="r" for="ch" forName="ParentBackground7" refType="w" fact="0.3208"/>
              <dgm:constr type="t" for="ch" forName="ParentBackground7" refType="h" fact="0.1262"/>
              <dgm:constr type="w" for="ch" forName="ParentBackground7" refType="w" fact="0.0987"/>
              <dgm:constr type="h" for="ch" forName="ParentBackground7" refType="h" fact="0.5319"/>
              <dgm:constr type="r" for="ch" forName="Child7" refType="w" fact="0.3208"/>
              <dgm:constr type="t" for="ch" forName="Child7" refType="h" fact="0.6876"/>
              <dgm:constr type="w" for="ch" forName="Child7" refType="w" fact="0.0987"/>
              <dgm:constr type="h" for="ch" forName="Child7" refType="h" fact="0.3124"/>
              <dgm:constr type="r" for="ch" forName="Accent6" refType="w" fact="0.4555"/>
              <dgm:constr type="t" for="ch" forName="Accent6" refType="h" fact="-0.0109"/>
              <dgm:constr type="w" for="ch" forName="Accent6" refType="w" fact="0.1496"/>
              <dgm:constr type="h" for="ch" forName="Accent6" refType="h" fact="0.806"/>
              <dgm:constr type="r" for="ch" forName="ParentBackground6" refType="w" fact="0.4301"/>
              <dgm:constr type="t" for="ch" forName="ParentBackground6" refType="h" fact="0.1262"/>
              <dgm:constr type="w" for="ch" forName="ParentBackground6" refType="w" fact="0.0987"/>
              <dgm:constr type="h" for="ch" forName="ParentBackground6" refType="h" fact="0.5319"/>
              <dgm:constr type="r" for="ch" forName="Child6" refType="w" fact="0.4301"/>
              <dgm:constr type="t" for="ch" forName="Child6" refType="h" fact="0.6876"/>
              <dgm:constr type="w" for="ch" forName="Child6" refType="w" fact="0.0987"/>
              <dgm:constr type="h" for="ch" forName="Child6" refType="h" fact="0.3124"/>
              <dgm:constr type="r" for="ch" forName="Accent5" refType="w" fact="0.5648"/>
              <dgm:constr type="t" for="ch" forName="Accent5" refType="h" fact="-0.0109"/>
              <dgm:constr type="w" for="ch" forName="Accent5" refType="w" fact="0.1496"/>
              <dgm:constr type="h" for="ch" forName="Accent5" refType="h" fact="0.806"/>
              <dgm:constr type="r" for="ch" forName="ParentBackground5" refType="w" fact="0.5394"/>
              <dgm:constr type="t" for="ch" forName="ParentBackground5" refType="h" fact="0.1262"/>
              <dgm:constr type="w" for="ch" forName="ParentBackground5" refType="w" fact="0.0987"/>
              <dgm:constr type="h" for="ch" forName="ParentBackground5" refType="h" fact="0.5319"/>
              <dgm:constr type="r" for="ch" forName="Child5" refType="w" fact="0.5394"/>
              <dgm:constr type="t" for="ch" forName="Child5" refType="h" fact="0.6876"/>
              <dgm:constr type="w" for="ch" forName="Child5" refType="w" fact="0.0987"/>
              <dgm:constr type="h" for="ch" forName="Child5" refType="h" fact="0.3124"/>
              <dgm:constr type="r" for="ch" forName="Accent4" refType="w" fact="0.6741"/>
              <dgm:constr type="t" for="ch" forName="Accent4" refType="h" fact="-0.0109"/>
              <dgm:constr type="w" for="ch" forName="Accent4" refType="w" fact="0.1496"/>
              <dgm:constr type="h" for="ch" forName="Accent4" refType="h" fact="0.806"/>
              <dgm:constr type="r" for="ch" forName="ParentBackground4" refType="w" fact="0.6487"/>
              <dgm:constr type="t" for="ch" forName="ParentBackground4" refType="h" fact="0.1262"/>
              <dgm:constr type="w" for="ch" forName="ParentBackground4" refType="w" fact="0.0987"/>
              <dgm:constr type="h" for="ch" forName="ParentBackground4" refType="h" fact="0.5319"/>
              <dgm:constr type="r" for="ch" forName="Child4" refType="w" fact="0.6487"/>
              <dgm:constr type="t" for="ch" forName="Child4" refType="h" fact="0.6876"/>
              <dgm:constr type="w" for="ch" forName="Child4" refType="w" fact="0.0987"/>
              <dgm:constr type="h" for="ch" forName="Child4" refType="h" fact="0.3124"/>
              <dgm:constr type="r" for="ch" forName="Accent3" refType="w" fact="0.7834"/>
              <dgm:constr type="t" for="ch" forName="Accent3" refType="h" fact="-0.0109"/>
              <dgm:constr type="w" for="ch" forName="Accent3" refType="w" fact="0.1496"/>
              <dgm:constr type="h" for="ch" forName="Accent3" refType="h" fact="0.806"/>
              <dgm:constr type="r" for="ch" forName="ParentBackground3" refType="w" fact="0.758"/>
              <dgm:constr type="t" for="ch" forName="ParentBackground3" refType="h" fact="0.1262"/>
              <dgm:constr type="w" for="ch" forName="ParentBackground3" refType="w" fact="0.0987"/>
              <dgm:constr type="h" for="ch" forName="ParentBackground3" refType="h" fact="0.5319"/>
              <dgm:constr type="r" for="ch" forName="Child3" refType="w" fact="0.758"/>
              <dgm:constr type="t" for="ch" forName="Child3" refType="h" fact="0.6876"/>
              <dgm:constr type="w" for="ch" forName="Child3" refType="w" fact="0.0987"/>
              <dgm:constr type="h" for="ch" forName="Child3" refType="h" fact="0.3124"/>
              <dgm:constr type="r" for="ch" forName="Accent2" refType="w" fact="0.8927"/>
              <dgm:constr type="t" for="ch" forName="Accent2" refType="h" fact="-0.0109"/>
              <dgm:constr type="w" for="ch" forName="Accent2" refType="w" fact="0.1496"/>
              <dgm:constr type="h" for="ch" forName="Accent2" refType="h" fact="0.806"/>
              <dgm:constr type="r" for="ch" forName="ParentBackground2" refType="w" fact="0.8673"/>
              <dgm:constr type="t" for="ch" forName="ParentBackground2" refType="h" fact="0.1262"/>
              <dgm:constr type="w" for="ch" forName="ParentBackground2" refType="w" fact="0.0987"/>
              <dgm:constr type="h" for="ch" forName="ParentBackground2" refType="h" fact="0.5319"/>
              <dgm:constr type="r" for="ch" forName="Child2" refType="w" fact="0.8673"/>
              <dgm:constr type="t" for="ch" forName="Child2" refType="h" fact="0.6876"/>
              <dgm:constr type="w" for="ch" forName="Child2" refType="w" fact="0.0987"/>
              <dgm:constr type="h" for="ch" forName="Child2" refType="h" fact="0.3124"/>
              <dgm:constr type="r" for="ch" forName="Accent1" refType="w" fact="1.002"/>
              <dgm:constr type="t" for="ch" forName="Accent1" refType="h" fact="-0.0109"/>
              <dgm:constr type="w" for="ch" forName="Accent1" refType="w" fact="0.1496"/>
              <dgm:constr type="h" for="ch" forName="Accent1" refType="h" fact="0.806"/>
              <dgm:constr type="r" for="ch" forName="ParentBackground1" refType="w" fact="0.9765"/>
              <dgm:constr type="t" for="ch" forName="ParentBackground1" refType="h" fact="0.1262"/>
              <dgm:constr type="w" for="ch" forName="ParentBackground1" refType="w" fact="0.0987"/>
              <dgm:constr type="h" for="ch" forName="ParentBackground1" refType="h" fact="0.5319"/>
              <dgm:constr type="r" for="ch" forName="Child1" refType="w" fact="0.9765"/>
              <dgm:constr type="t" for="ch" forName="Child1" refType="h" fact="0.6876"/>
              <dgm:constr type="w" for="ch" forName="Child1" refType="w" fact="0.0987"/>
              <dgm:constr type="h" for="ch" forName="Child1" refType="h" fact="0.3124"/>
            </dgm:constrLst>
          </dgm:if>
          <dgm:if name="Name26" axis="ch" ptType="node" func="cnt" op="equ" val="10">
            <dgm:alg type="composite">
              <dgm:param type="ar" val="5.976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7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r" for="ch" forName="Parent10" refType="w" fact="0.0795"/>
              <dgm:constr type="t" for="ch" forName="Parent10" refType="h" fact="0.2022"/>
              <dgm:constr type="w" for="ch" forName="Parent10" refType="w" fact="0.0636"/>
              <dgm:constr type="h" for="ch" forName="Parent10" refType="h" fact="0.3799"/>
              <dgm:constr type="r" for="ch" forName="Parent9" refType="w" fact="0.178"/>
              <dgm:constr type="t" for="ch" forName="Parent9" refType="h" fact="0.2022"/>
              <dgm:constr type="w" for="ch" forName="Parent9" refType="w" fact="0.0636"/>
              <dgm:constr type="h" for="ch" forName="Parent9" refType="h" fact="0.3799"/>
              <dgm:constr type="r" for="ch" forName="Parent8" refType="w" fact="0.2765"/>
              <dgm:constr type="t" for="ch" forName="Parent8" refType="h" fact="0.2022"/>
              <dgm:constr type="w" for="ch" forName="Parent8" refType="w" fact="0.0636"/>
              <dgm:constr type="h" for="ch" forName="Parent8" refType="h" fact="0.3799"/>
              <dgm:constr type="r" for="ch" forName="Parent7" refType="w" fact="0.375"/>
              <dgm:constr type="t" for="ch" forName="Parent7" refType="h" fact="0.2022"/>
              <dgm:constr type="w" for="ch" forName="Parent7" refType="w" fact="0.0636"/>
              <dgm:constr type="h" for="ch" forName="Parent7" refType="h" fact="0.3799"/>
              <dgm:constr type="r" for="ch" forName="Parent6" refType="w" fact="0.4736"/>
              <dgm:constr type="t" for="ch" forName="Parent6" refType="h" fact="0.2022"/>
              <dgm:constr type="w" for="ch" forName="Parent6" refType="w" fact="0.0636"/>
              <dgm:constr type="h" for="ch" forName="Parent6" refType="h" fact="0.3799"/>
              <dgm:constr type="r" for="ch" forName="Parent5" refType="w" fact="0.5721"/>
              <dgm:constr type="t" for="ch" forName="Parent5" refType="h" fact="0.2022"/>
              <dgm:constr type="w" for="ch" forName="Parent5" refType="w" fact="0.0636"/>
              <dgm:constr type="h" for="ch" forName="Parent5" refType="h" fact="0.3799"/>
              <dgm:constr type="r" for="ch" forName="Parent4" refType="w" fact="0.6706"/>
              <dgm:constr type="t" for="ch" forName="Parent4" refType="h" fact="0.2022"/>
              <dgm:constr type="w" for="ch" forName="Parent4" refType="w" fact="0.0636"/>
              <dgm:constr type="h" for="ch" forName="Parent4" refType="h" fact="0.3799"/>
              <dgm:constr type="r" for="ch" forName="Parent3" refType="w" fact="0.7691"/>
              <dgm:constr type="t" for="ch" forName="Parent3" refType="h" fact="0.2022"/>
              <dgm:constr type="w" for="ch" forName="Parent3" refType="w" fact="0.0636"/>
              <dgm:constr type="h" for="ch" forName="Parent3" refType="h" fact="0.3799"/>
              <dgm:constr type="r" for="ch" forName="Parent2" refType="w" fact="0.8676"/>
              <dgm:constr type="t" for="ch" forName="Parent2" refType="h" fact="0.2022"/>
              <dgm:constr type="w" for="ch" forName="Parent2" refType="w" fact="0.0636"/>
              <dgm:constr type="h" for="ch" forName="Parent2" refType="h" fact="0.3799"/>
              <dgm:constr type="r" for="ch" forName="Parent1" refType="w" fact="0.9662"/>
              <dgm:constr type="t" for="ch" forName="Parent1" refType="h" fact="0.2022"/>
              <dgm:constr type="w" for="ch" forName="Parent1" refType="w" fact="0.0636"/>
              <dgm:constr type="h" for="ch" forName="Parent1" refType="h" fact="0.3799"/>
              <dgm:constr type="r" for="ch" forName="Accent10" refType="w" fact="0.0953"/>
              <dgm:constr type="t" for="ch" forName="Accent10" refType="h" fact="0.1072"/>
              <dgm:constr type="w" for="ch" forName="Accent10" refType="w" fact="0.0953"/>
              <dgm:constr type="h" for="ch" forName="Accent10" refType="h" fact="0.5699"/>
              <dgm:constr type="r" for="ch" forName="ParentBackground10" refType="w" fact="0.0922"/>
              <dgm:constr type="t" for="ch" forName="ParentBackground10" refType="h" fact="0.1262"/>
              <dgm:constr type="w" for="ch" forName="ParentBackground10" refType="w" fact="0.089"/>
              <dgm:constr type="h" for="ch" forName="ParentBackground10" refType="h" fact="0.5319"/>
              <dgm:constr type="r" for="ch" forName="Child10" refType="w" fact="0.0922"/>
              <dgm:constr type="t" for="ch" forName="Child10" refType="h" fact="0.6876"/>
              <dgm:constr type="w" for="ch" forName="Child10" refType="w" fact="0.089"/>
              <dgm:constr type="h" for="ch" forName="Child10" refType="h" fact="0.3124"/>
              <dgm:constr type="r" for="ch" forName="Accent9" refType="w" fact="0.2136"/>
              <dgm:constr type="t" for="ch" forName="Accent9" refType="h" fact="-0.0109"/>
              <dgm:constr type="w" for="ch" forName="Accent9" refType="w" fact="0.1348"/>
              <dgm:constr type="h" for="ch" forName="Accent9" refType="h" fact="0.806"/>
              <dgm:constr type="r" for="ch" forName="ParentBackground9" refType="w" fact="0.1907"/>
              <dgm:constr type="t" for="ch" forName="ParentBackground9" refType="h" fact="0.1262"/>
              <dgm:constr type="w" for="ch" forName="ParentBackground9" refType="w" fact="0.089"/>
              <dgm:constr type="h" for="ch" forName="ParentBackground9" refType="h" fact="0.5319"/>
              <dgm:constr type="r" for="ch" forName="Child9" refType="w" fact="0.1907"/>
              <dgm:constr type="t" for="ch" forName="Child9" refType="h" fact="0.6876"/>
              <dgm:constr type="w" for="ch" forName="Child9" refType="w" fact="0.089"/>
              <dgm:constr type="h" for="ch" forName="Child9" refType="h" fact="0.3124"/>
              <dgm:constr type="r" for="ch" forName="Accent8" refType="w" fact="0.3121"/>
              <dgm:constr type="t" for="ch" forName="Accent8" refType="h" fact="-0.0109"/>
              <dgm:constr type="w" for="ch" forName="Accent8" refType="w" fact="0.1348"/>
              <dgm:constr type="h" for="ch" forName="Accent8" refType="h" fact="0.806"/>
              <dgm:constr type="r" for="ch" forName="ParentBackground8" refType="w" fact="0.2892"/>
              <dgm:constr type="t" for="ch" forName="ParentBackground8" refType="h" fact="0.1262"/>
              <dgm:constr type="w" for="ch" forName="ParentBackground8" refType="w" fact="0.089"/>
              <dgm:constr type="h" for="ch" forName="ParentBackground8" refType="h" fact="0.5319"/>
              <dgm:constr type="r" for="ch" forName="Child8" refType="w" fact="0.2892"/>
              <dgm:constr type="t" for="ch" forName="Child8" refType="h" fact="0.6876"/>
              <dgm:constr type="w" for="ch" forName="Child8" refType="w" fact="0.089"/>
              <dgm:constr type="h" for="ch" forName="Child8" refType="h" fact="0.3124"/>
              <dgm:constr type="r" for="ch" forName="Accent7" refType="w" fact="0.4107"/>
              <dgm:constr type="t" for="ch" forName="Accent7" refType="h" fact="-0.0109"/>
              <dgm:constr type="w" for="ch" forName="Accent7" refType="w" fact="0.1348"/>
              <dgm:constr type="h" for="ch" forName="Accent7" refType="h" fact="0.806"/>
              <dgm:constr type="r" for="ch" forName="ParentBackground7" refType="w" fact="0.3877"/>
              <dgm:constr type="t" for="ch" forName="ParentBackground7" refType="h" fact="0.1262"/>
              <dgm:constr type="w" for="ch" forName="ParentBackground7" refType="w" fact="0.089"/>
              <dgm:constr type="h" for="ch" forName="ParentBackground7" refType="h" fact="0.5319"/>
              <dgm:constr type="r" for="ch" forName="Child7" refType="w" fact="0.3877"/>
              <dgm:constr type="t" for="ch" forName="Child7" refType="h" fact="0.6876"/>
              <dgm:constr type="w" for="ch" forName="Child7" refType="w" fact="0.089"/>
              <dgm:constr type="h" for="ch" forName="Child7" refType="h" fact="0.3124"/>
              <dgm:constr type="r" for="ch" forName="Accent6" refType="w" fact="0.5092"/>
              <dgm:constr type="t" for="ch" forName="Accent6" refType="h" fact="-0.0109"/>
              <dgm:constr type="w" for="ch" forName="Accent6" refType="w" fact="0.1348"/>
              <dgm:constr type="h" for="ch" forName="Accent6" refType="h" fact="0.806"/>
              <dgm:constr type="r" for="ch" forName="ParentBackground6" refType="w" fact="0.4863"/>
              <dgm:constr type="t" for="ch" forName="ParentBackground6" refType="h" fact="0.1262"/>
              <dgm:constr type="w" for="ch" forName="ParentBackground6" refType="w" fact="0.089"/>
              <dgm:constr type="h" for="ch" forName="ParentBackground6" refType="h" fact="0.5319"/>
              <dgm:constr type="r" for="ch" forName="Child6" refType="w" fact="0.4863"/>
              <dgm:constr type="t" for="ch" forName="Child6" refType="h" fact="0.6876"/>
              <dgm:constr type="w" for="ch" forName="Child6" refType="w" fact="0.089"/>
              <dgm:constr type="h" for="ch" forName="Child6" refType="h" fact="0.3124"/>
              <dgm:constr type="r" for="ch" forName="Accent5" refType="w" fact="0.6077"/>
              <dgm:constr type="t" for="ch" forName="Accent5" refType="h" fact="-0.0109"/>
              <dgm:constr type="w" for="ch" forName="Accent5" refType="w" fact="0.1348"/>
              <dgm:constr type="h" for="ch" forName="Accent5" refType="h" fact="0.806"/>
              <dgm:constr type="r" for="ch" forName="ParentBackground5" refType="w" fact="0.5848"/>
              <dgm:constr type="t" for="ch" forName="ParentBackground5" refType="h" fact="0.1262"/>
              <dgm:constr type="w" for="ch" forName="ParentBackground5" refType="w" fact="0.089"/>
              <dgm:constr type="h" for="ch" forName="ParentBackground5" refType="h" fact="0.5319"/>
              <dgm:constr type="r" for="ch" forName="Child5" refType="w" fact="0.5848"/>
              <dgm:constr type="t" for="ch" forName="Child5" refType="h" fact="0.6876"/>
              <dgm:constr type="w" for="ch" forName="Child5" refType="w" fact="0.089"/>
              <dgm:constr type="h" for="ch" forName="Child5" refType="h" fact="0.3124"/>
              <dgm:constr type="r" for="ch" forName="Accent4" refType="w" fact="0.7062"/>
              <dgm:constr type="t" for="ch" forName="Accent4" refType="h" fact="-0.0109"/>
              <dgm:constr type="w" for="ch" forName="Accent4" refType="w" fact="0.1348"/>
              <dgm:constr type="h" for="ch" forName="Accent4" refType="h" fact="0.806"/>
              <dgm:constr type="r" for="ch" forName="ParentBackground4" refType="w" fact="0.6833"/>
              <dgm:constr type="t" for="ch" forName="ParentBackground4" refType="h" fact="0.1262"/>
              <dgm:constr type="w" for="ch" forName="ParentBackground4" refType="w" fact="0.089"/>
              <dgm:constr type="h" for="ch" forName="ParentBackground4" refType="h" fact="0.5319"/>
              <dgm:constr type="r" for="ch" forName="Child4" refType="w" fact="0.6833"/>
              <dgm:constr type="t" for="ch" forName="Child4" refType="h" fact="0.6876"/>
              <dgm:constr type="w" for="ch" forName="Child4" refType="w" fact="0.089"/>
              <dgm:constr type="h" for="ch" forName="Child4" refType="h" fact="0.3124"/>
              <dgm:constr type="r" for="ch" forName="Accent3" refType="w" fact="0.8048"/>
              <dgm:constr type="t" for="ch" forName="Accent3" refType="h" fact="-0.0109"/>
              <dgm:constr type="w" for="ch" forName="Accent3" refType="w" fact="0.1348"/>
              <dgm:constr type="h" for="ch" forName="Accent3" refType="h" fact="0.806"/>
              <dgm:constr type="r" for="ch" forName="ParentBackground3" refType="w" fact="0.7818"/>
              <dgm:constr type="t" for="ch" forName="ParentBackground3" refType="h" fact="0.1262"/>
              <dgm:constr type="w" for="ch" forName="ParentBackground3" refType="w" fact="0.089"/>
              <dgm:constr type="h" for="ch" forName="ParentBackground3" refType="h" fact="0.5319"/>
              <dgm:constr type="r" for="ch" forName="Child3" refType="w" fact="0.7818"/>
              <dgm:constr type="t" for="ch" forName="Child3" refType="h" fact="0.6876"/>
              <dgm:constr type="w" for="ch" forName="Child3" refType="w" fact="0.089"/>
              <dgm:constr type="h" for="ch" forName="Child3" refType="h" fact="0.3124"/>
              <dgm:constr type="r" for="ch" forName="Accent2" refType="w" fact="0.9033"/>
              <dgm:constr type="t" for="ch" forName="Accent2" refType="h" fact="-0.0109"/>
              <dgm:constr type="w" for="ch" forName="Accent2" refType="w" fact="0.1348"/>
              <dgm:constr type="h" for="ch" forName="Accent2" refType="h" fact="0.806"/>
              <dgm:constr type="r" for="ch" forName="ParentBackground2" refType="w" fact="0.8804"/>
              <dgm:constr type="t" for="ch" forName="ParentBackground2" refType="h" fact="0.1262"/>
              <dgm:constr type="w" for="ch" forName="ParentBackground2" refType="w" fact="0.089"/>
              <dgm:constr type="h" for="ch" forName="ParentBackground2" refType="h" fact="0.5319"/>
              <dgm:constr type="r" for="ch" forName="Child2" refType="w" fact="0.8804"/>
              <dgm:constr type="t" for="ch" forName="Child2" refType="h" fact="0.6876"/>
              <dgm:constr type="w" for="ch" forName="Child2" refType="w" fact="0.089"/>
              <dgm:constr type="h" for="ch" forName="Child2" refType="h" fact="0.3124"/>
              <dgm:constr type="r" for="ch" forName="Accent1" refType="w" fact="1.0018"/>
              <dgm:constr type="t" for="ch" forName="Accent1" refType="h" fact="-0.0109"/>
              <dgm:constr type="w" for="ch" forName="Accent1" refType="w" fact="0.1348"/>
              <dgm:constr type="h" for="ch" forName="Accent1" refType="h" fact="0.806"/>
              <dgm:constr type="r" for="ch" forName="ParentBackground1" refType="w" fact="0.9789"/>
              <dgm:constr type="t" for="ch" forName="ParentBackground1" refType="h" fact="0.1262"/>
              <dgm:constr type="w" for="ch" forName="ParentBackground1" refType="w" fact="0.089"/>
              <dgm:constr type="h" for="ch" forName="ParentBackground1" refType="h" fact="0.5319"/>
              <dgm:constr type="r" for="ch" forName="Child1" refType="w" fact="0.9789"/>
              <dgm:constr type="t" for="ch" forName="Child1" refType="h" fact="0.6876"/>
              <dgm:constr type="w" for="ch" forName="Child1" refType="w" fact="0.089"/>
              <dgm:constr type="h" for="ch" forName="Child1" refType="h" fact="0.3124"/>
            </dgm:constrLst>
          </dgm:if>
          <dgm:else name="Name27">
            <dgm:alg type="composite">
              <dgm:param type="ar" val="6.565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1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1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1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1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1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6" op="lte"/>
              <dgm:constr type="primFontSz" for="des" forName="Child11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1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1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1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Child11" refType="primFontSz" refFor="des" refForName="Parent10" op="lte"/>
              <dgm:constr type="primFontSz" for="des" forName="Child1" refType="primFontSz" refFor="des" refForName="Parent11" op="lte"/>
              <dgm:constr type="primFontSz" for="des" forName="Child2" refType="primFontSz" refFor="des" refForName="Parent11" op="lte"/>
              <dgm:constr type="primFontSz" for="des" forName="Child3" refType="primFontSz" refFor="des" refForName="Parent11" op="lte"/>
              <dgm:constr type="primFontSz" for="des" forName="Child4" refType="primFontSz" refFor="des" refForName="Parent11" op="lte"/>
              <dgm:constr type="primFontSz" for="des" forName="Child5" refType="primFontSz" refFor="des" refForName="Parent11" op="lte"/>
              <dgm:constr type="primFontSz" for="des" forName="Child6" refType="primFontSz" refFor="des" refForName="Parent11" op="lte"/>
              <dgm:constr type="primFontSz" for="des" forName="Child7" refType="primFontSz" refFor="des" refForName="Parent11" op="lte"/>
              <dgm:constr type="primFontSz" for="des" forName="Child8" refType="primFontSz" refFor="des" refForName="Parent11" op="lte"/>
              <dgm:constr type="primFontSz" for="des" forName="Child9" refType="primFontSz" refFor="des" refForName="Parent11" op="lte"/>
              <dgm:constr type="primFontSz" for="des" forName="Child10" refType="primFontSz" refFor="des" refForName="Parent11" op="lte"/>
              <dgm:constr type="primFontSz" for="des" forName="Child11" refType="primFontSz" refFor="des" refForName="Parent11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Parent11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primFontSz" for="des" forName="Child11" refType="primFontSz" refFor="des" refForName="Child1" op="equ"/>
              <dgm:constr type="r" for="ch" forName="Parent11" refType="w" fact="0.0723"/>
              <dgm:constr type="t" for="ch" forName="Parent11" refType="h" fact="0.2022"/>
              <dgm:constr type="w" for="ch" forName="Parent11" refType="w" fact="0.0579"/>
              <dgm:constr type="h" for="ch" forName="Parent11" refType="h" fact="0.3799"/>
              <dgm:constr type="r" for="ch" forName="Parent10" refType="w" fact="0.162"/>
              <dgm:constr type="t" for="ch" forName="Parent10" refType="h" fact="0.2022"/>
              <dgm:constr type="w" for="ch" forName="Parent10" refType="w" fact="0.0579"/>
              <dgm:constr type="h" for="ch" forName="Parent10" refType="h" fact="0.3799"/>
              <dgm:constr type="r" for="ch" forName="Parent9" refType="w" fact="0.2517"/>
              <dgm:constr type="t" for="ch" forName="Parent9" refType="h" fact="0.2022"/>
              <dgm:constr type="w" for="ch" forName="Parent9" refType="w" fact="0.0579"/>
              <dgm:constr type="h" for="ch" forName="Parent9" refType="h" fact="0.3799"/>
              <dgm:constr type="r" for="ch" forName="Parent8" refType="w" fact="0.3414"/>
              <dgm:constr type="t" for="ch" forName="Parent8" refType="h" fact="0.2022"/>
              <dgm:constr type="w" for="ch" forName="Parent8" refType="w" fact="0.0579"/>
              <dgm:constr type="h" for="ch" forName="Parent8" refType="h" fact="0.3799"/>
              <dgm:constr type="r" for="ch" forName="Parent7" refType="w" fact="0.4311"/>
              <dgm:constr type="t" for="ch" forName="Parent7" refType="h" fact="0.2022"/>
              <dgm:constr type="w" for="ch" forName="Parent7" refType="w" fact="0.0579"/>
              <dgm:constr type="h" for="ch" forName="Parent7" refType="h" fact="0.3799"/>
              <dgm:constr type="r" for="ch" forName="Parent6" refType="w" fact="0.5208"/>
              <dgm:constr type="t" for="ch" forName="Parent6" refType="h" fact="0.2022"/>
              <dgm:constr type="w" for="ch" forName="Parent6" refType="w" fact="0.0579"/>
              <dgm:constr type="h" for="ch" forName="Parent6" refType="h" fact="0.3799"/>
              <dgm:constr type="r" for="ch" forName="Parent5" refType="w" fact="0.6105"/>
              <dgm:constr type="t" for="ch" forName="Parent5" refType="h" fact="0.2022"/>
              <dgm:constr type="w" for="ch" forName="Parent5" refType="w" fact="0.0579"/>
              <dgm:constr type="h" for="ch" forName="Parent5" refType="h" fact="0.3799"/>
              <dgm:constr type="r" for="ch" forName="Parent4" refType="w" fact="0.7001"/>
              <dgm:constr type="t" for="ch" forName="Parent4" refType="h" fact="0.2022"/>
              <dgm:constr type="w" for="ch" forName="Parent4" refType="w" fact="0.0579"/>
              <dgm:constr type="h" for="ch" forName="Parent4" refType="h" fact="0.3799"/>
              <dgm:constr type="r" for="ch" forName="Parent3" refType="w" fact="0.7898"/>
              <dgm:constr type="t" for="ch" forName="Parent3" refType="h" fact="0.2022"/>
              <dgm:constr type="w" for="ch" forName="Parent3" refType="w" fact="0.0579"/>
              <dgm:constr type="h" for="ch" forName="Parent3" refType="h" fact="0.3799"/>
              <dgm:constr type="r" for="ch" forName="Parent2" refType="w" fact="0.8795"/>
              <dgm:constr type="t" for="ch" forName="Parent2" refType="h" fact="0.2022"/>
              <dgm:constr type="w" for="ch" forName="Parent2" refType="w" fact="0.0579"/>
              <dgm:constr type="h" for="ch" forName="Parent2" refType="h" fact="0.3799"/>
              <dgm:constr type="r" for="ch" forName="Parent1" refType="w" fact="0.9692"/>
              <dgm:constr type="t" for="ch" forName="Parent1" refType="h" fact="0.2022"/>
              <dgm:constr type="w" for="ch" forName="Parent1" refType="w" fact="0.0579"/>
              <dgm:constr type="h" for="ch" forName="Parent1" refType="h" fact="0.3799"/>
              <dgm:constr type="r" for="ch" forName="Accent11" refType="w" fact="0.0868"/>
              <dgm:constr type="t" for="ch" forName="Accent11" refType="h" fact="0.1072"/>
              <dgm:constr type="w" for="ch" forName="Accent11" refType="w" fact="0.0868"/>
              <dgm:constr type="h" for="ch" forName="Accent11" refType="h" fact="0.5699"/>
              <dgm:constr type="r" for="ch" forName="ParentBackground11" refType="w" fact="0.0839"/>
              <dgm:constr type="t" for="ch" forName="ParentBackground11" refType="h" fact="0.1262"/>
              <dgm:constr type="w" for="ch" forName="ParentBackground11" refType="w" fact="0.081"/>
              <dgm:constr type="h" for="ch" forName="ParentBackground11" refType="h" fact="0.5319"/>
              <dgm:constr type="r" for="ch" forName="Child11" refType="w" fact="0.0839"/>
              <dgm:constr type="t" for="ch" forName="Child11" refType="h" fact="0.6876"/>
              <dgm:constr type="w" for="ch" forName="Child11" refType="w" fact="0.081"/>
              <dgm:constr type="h" for="ch" forName="Child11" refType="h" fact="0.3124"/>
              <dgm:constr type="r" for="ch" forName="Accent10" refType="w" fact="0.1945"/>
              <dgm:constr type="t" for="ch" forName="Accent10" refType="h" fact="-0.0109"/>
              <dgm:constr type="w" for="ch" forName="Accent10" refType="w" fact="0.1228"/>
              <dgm:constr type="h" for="ch" forName="Accent10" refType="h" fact="0.806"/>
              <dgm:constr type="r" for="ch" forName="ParentBackground10" refType="w" fact="0.1736"/>
              <dgm:constr type="t" for="ch" forName="ParentBackground10" refType="h" fact="0.1262"/>
              <dgm:constr type="w" for="ch" forName="ParentBackground10" refType="w" fact="0.081"/>
              <dgm:constr type="h" for="ch" forName="ParentBackground10" refType="h" fact="0.5319"/>
              <dgm:constr type="r" for="ch" forName="Child10" refType="w" fact="0.1736"/>
              <dgm:constr type="t" for="ch" forName="Child10" refType="h" fact="0.6876"/>
              <dgm:constr type="w" for="ch" forName="Child10" refType="w" fact="0.081"/>
              <dgm:constr type="h" for="ch" forName="Child10" refType="h" fact="0.3124"/>
              <dgm:constr type="r" for="ch" forName="Accent9" refType="w" fact="0.2842"/>
              <dgm:constr type="t" for="ch" forName="Accent9" refType="h" fact="-0.0109"/>
              <dgm:constr type="w" for="ch" forName="Accent9" refType="w" fact="0.1228"/>
              <dgm:constr type="h" for="ch" forName="Accent9" refType="h" fact="0.806"/>
              <dgm:constr type="r" for="ch" forName="ParentBackground9" refType="w" fact="0.2633"/>
              <dgm:constr type="t" for="ch" forName="ParentBackground9" refType="h" fact="0.1262"/>
              <dgm:constr type="w" for="ch" forName="ParentBackground9" refType="w" fact="0.081"/>
              <dgm:constr type="h" for="ch" forName="ParentBackground9" refType="h" fact="0.5319"/>
              <dgm:constr type="r" for="ch" forName="Child9" refType="w" fact="0.2633"/>
              <dgm:constr type="t" for="ch" forName="Child9" refType="h" fact="0.6876"/>
              <dgm:constr type="w" for="ch" forName="Child9" refType="w" fact="0.081"/>
              <dgm:constr type="h" for="ch" forName="Child9" refType="h" fact="0.3124"/>
              <dgm:constr type="r" for="ch" forName="Accent8" refType="w" fact="0.3739"/>
              <dgm:constr type="t" for="ch" forName="Accent8" refType="h" fact="-0.0109"/>
              <dgm:constr type="w" for="ch" forName="Accent8" refType="w" fact="0.1228"/>
              <dgm:constr type="h" for="ch" forName="Accent8" refType="h" fact="0.806"/>
              <dgm:constr type="r" for="ch" forName="ParentBackground8" refType="w" fact="0.353"/>
              <dgm:constr type="t" for="ch" forName="ParentBackground8" refType="h" fact="0.1262"/>
              <dgm:constr type="w" for="ch" forName="ParentBackground8" refType="w" fact="0.081"/>
              <dgm:constr type="h" for="ch" forName="ParentBackground8" refType="h" fact="0.5319"/>
              <dgm:constr type="r" for="ch" forName="Child8" refType="w" fact="0.353"/>
              <dgm:constr type="t" for="ch" forName="Child8" refType="h" fact="0.6876"/>
              <dgm:constr type="w" for="ch" forName="Child8" refType="w" fact="0.081"/>
              <dgm:constr type="h" for="ch" forName="Child8" refType="h" fact="0.3124"/>
              <dgm:constr type="r" for="ch" forName="Accent7" refType="w" fact="0.4636"/>
              <dgm:constr type="t" for="ch" forName="Accent7" refType="h" fact="-0.0109"/>
              <dgm:constr type="w" for="ch" forName="Accent7" refType="w" fact="0.1228"/>
              <dgm:constr type="h" for="ch" forName="Accent7" refType="h" fact="0.806"/>
              <dgm:constr type="r" for="ch" forName="ParentBackground7" refType="w" fact="0.4427"/>
              <dgm:constr type="t" for="ch" forName="ParentBackground7" refType="h" fact="0.1262"/>
              <dgm:constr type="w" for="ch" forName="ParentBackground7" refType="w" fact="0.081"/>
              <dgm:constr type="h" for="ch" forName="ParentBackground7" refType="h" fact="0.5319"/>
              <dgm:constr type="r" for="ch" forName="Child7" refType="w" fact="0.4427"/>
              <dgm:constr type="t" for="ch" forName="Child7" refType="h" fact="0.6876"/>
              <dgm:constr type="w" for="ch" forName="Child7" refType="w" fact="0.081"/>
              <dgm:constr type="h" for="ch" forName="Child7" refType="h" fact="0.3124"/>
              <dgm:constr type="r" for="ch" forName="Accent6" refType="w" fact="0.5533"/>
              <dgm:constr type="t" for="ch" forName="Accent6" refType="h" fact="-0.0109"/>
              <dgm:constr type="w" for="ch" forName="Accent6" refType="w" fact="0.1228"/>
              <dgm:constr type="h" for="ch" forName="Accent6" refType="h" fact="0.806"/>
              <dgm:constr type="r" for="ch" forName="ParentBackground6" refType="w" fact="0.5323"/>
              <dgm:constr type="t" for="ch" forName="ParentBackground6" refType="h" fact="0.1262"/>
              <dgm:constr type="w" for="ch" forName="ParentBackground6" refType="w" fact="0.081"/>
              <dgm:constr type="h" for="ch" forName="ParentBackground6" refType="h" fact="0.5319"/>
              <dgm:constr type="r" for="ch" forName="Child6" refType="w" fact="0.5323"/>
              <dgm:constr type="t" for="ch" forName="Child6" refType="h" fact="0.6876"/>
              <dgm:constr type="w" for="ch" forName="Child6" refType="w" fact="0.081"/>
              <dgm:constr type="h" for="ch" forName="Child6" refType="h" fact="0.3124"/>
              <dgm:constr type="r" for="ch" forName="Accent5" refType="w" fact="0.6429"/>
              <dgm:constr type="t" for="ch" forName="Accent5" refType="h" fact="-0.0109"/>
              <dgm:constr type="w" for="ch" forName="Accent5" refType="w" fact="0.1228"/>
              <dgm:constr type="h" for="ch" forName="Accent5" refType="h" fact="0.806"/>
              <dgm:constr type="r" for="ch" forName="ParentBackground5" refType="w" fact="0.622"/>
              <dgm:constr type="t" for="ch" forName="ParentBackground5" refType="h" fact="0.1262"/>
              <dgm:constr type="w" for="ch" forName="ParentBackground5" refType="w" fact="0.081"/>
              <dgm:constr type="h" for="ch" forName="ParentBackground5" refType="h" fact="0.5319"/>
              <dgm:constr type="r" for="ch" forName="Child5" refType="w" fact="0.622"/>
              <dgm:constr type="t" for="ch" forName="Child5" refType="h" fact="0.6876"/>
              <dgm:constr type="w" for="ch" forName="Child5" refType="w" fact="0.081"/>
              <dgm:constr type="h" for="ch" forName="Child5" refType="h" fact="0.3124"/>
              <dgm:constr type="r" for="ch" forName="Accent4" refType="w" fact="0.7326"/>
              <dgm:constr type="t" for="ch" forName="Accent4" refType="h" fact="-0.0109"/>
              <dgm:constr type="w" for="ch" forName="Accent4" refType="w" fact="0.1228"/>
              <dgm:constr type="h" for="ch" forName="Accent4" refType="h" fact="0.806"/>
              <dgm:constr type="r" for="ch" forName="ParentBackground4" refType="w" fact="0.7117"/>
              <dgm:constr type="t" for="ch" forName="ParentBackground4" refType="h" fact="0.1262"/>
              <dgm:constr type="w" for="ch" forName="ParentBackground4" refType="w" fact="0.081"/>
              <dgm:constr type="h" for="ch" forName="ParentBackground4" refType="h" fact="0.5319"/>
              <dgm:constr type="r" for="ch" forName="Child4" refType="w" fact="0.7117"/>
              <dgm:constr type="t" for="ch" forName="Child4" refType="h" fact="0.6876"/>
              <dgm:constr type="w" for="ch" forName="Child4" refType="w" fact="0.081"/>
              <dgm:constr type="h" for="ch" forName="Child4" refType="h" fact="0.3124"/>
              <dgm:constr type="r" for="ch" forName="Accent3" refType="w" fact="0.8223"/>
              <dgm:constr type="t" for="ch" forName="Accent3" refType="h" fact="-0.0109"/>
              <dgm:constr type="w" for="ch" forName="Accent3" refType="w" fact="0.1228"/>
              <dgm:constr type="h" for="ch" forName="Accent3" refType="h" fact="0.806"/>
              <dgm:constr type="r" for="ch" forName="ParentBackground3" refType="w" fact="0.8014"/>
              <dgm:constr type="t" for="ch" forName="ParentBackground3" refType="h" fact="0.1262"/>
              <dgm:constr type="w" for="ch" forName="ParentBackground3" refType="w" fact="0.081"/>
              <dgm:constr type="h" for="ch" forName="ParentBackground3" refType="h" fact="0.5319"/>
              <dgm:constr type="r" for="ch" forName="Child3" refType="w" fact="0.8014"/>
              <dgm:constr type="t" for="ch" forName="Child3" refType="h" fact="0.6876"/>
              <dgm:constr type="w" for="ch" forName="Child3" refType="w" fact="0.081"/>
              <dgm:constr type="h" for="ch" forName="Child3" refType="h" fact="0.3124"/>
              <dgm:constr type="r" for="ch" forName="Accent2" refType="w" fact="0.912"/>
              <dgm:constr type="t" for="ch" forName="Accent2" refType="h" fact="-0.0109"/>
              <dgm:constr type="w" for="ch" forName="Accent2" refType="w" fact="0.1228"/>
              <dgm:constr type="h" for="ch" forName="Accent2" refType="h" fact="0.806"/>
              <dgm:constr type="r" for="ch" forName="ParentBackground2" refType="w" fact="0.8911"/>
              <dgm:constr type="t" for="ch" forName="ParentBackground2" refType="h" fact="0.1262"/>
              <dgm:constr type="w" for="ch" forName="ParentBackground2" refType="w" fact="0.081"/>
              <dgm:constr type="h" for="ch" forName="ParentBackground2" refType="h" fact="0.5319"/>
              <dgm:constr type="r" for="ch" forName="Child2" refType="w" fact="0.8911"/>
              <dgm:constr type="t" for="ch" forName="Child2" refType="h" fact="0.6876"/>
              <dgm:constr type="w" for="ch" forName="Child2" refType="w" fact="0.081"/>
              <dgm:constr type="h" for="ch" forName="Child2" refType="h" fact="0.3124"/>
              <dgm:constr type="r" for="ch" forName="Accent1" refType="w" fact="1.0017"/>
              <dgm:constr type="t" for="ch" forName="Accent1" refType="h" fact="-0.0109"/>
              <dgm:constr type="w" for="ch" forName="Accent1" refType="w" fact="0.1228"/>
              <dgm:constr type="h" for="ch" forName="Accent1" refType="h" fact="0.806"/>
              <dgm:constr type="r" for="ch" forName="ParentBackground1" refType="w" fact="0.9808"/>
              <dgm:constr type="t" for="ch" forName="ParentBackground1" refType="h" fact="0.1262"/>
              <dgm:constr type="w" for="ch" forName="ParentBackground1" refType="w" fact="0.081"/>
              <dgm:constr type="h" for="ch" forName="ParentBackground1" refType="h" fact="0.5319"/>
              <dgm:constr type="r" for="ch" forName="Child1" refType="w" fact="0.9808"/>
              <dgm:constr type="t" for="ch" forName="Child1" refType="h" fact="0.6876"/>
              <dgm:constr type="w" for="ch" forName="Child1" refType="w" fact="0.081"/>
              <dgm:constr type="h" for="ch" forName="Child1" refType="h" fact="0.3124"/>
            </dgm:constrLst>
          </dgm:else>
        </dgm:choose>
      </dgm:else>
    </dgm:choose>
    <dgm:forEach name="wrapper" axis="self" ptType="parTrans">
      <dgm:forEach name="accentRepeat" axis="self">
        <dgm:layoutNode name="Accent" styleLbl="node1">
          <dgm:alg type="sp"/>
          <dgm:choose name="Name28">
            <dgm:if name="Name29" axis="followSib" ptType="node" func="cnt" op="equ" val="0">
              <dgm:shape xmlns:r="http://schemas.openxmlformats.org/officeDocument/2006/relationships" type="ellipse" r:blip="">
                <dgm:adjLst/>
              </dgm:shape>
            </dgm:if>
            <dgm:else name="Name30">
              <dgm:choose name="Name31">
                <dgm:if name="Name32" axis="precedSib" ptType="node" func="cnt" op="equ" val="10">
                  <dgm:shape xmlns:r="http://schemas.openxmlformats.org/officeDocument/2006/relationships" type="ellipse" r:blip="">
                    <dgm:adjLst/>
                  </dgm:shape>
                </dgm:if>
                <dgm:else name="Name33">
                  <dgm:choose name="Name34">
                    <dgm:if name="Name35" func="var" arg="dir" op="equ" val="norm">
                      <dgm:shape xmlns:r="http://schemas.openxmlformats.org/officeDocument/2006/relationships" rot="45" type="teardrop" r:blip="">
                        <dgm:adjLst>
                          <dgm:adj idx="1" val="1"/>
                        </dgm:adjLst>
                      </dgm:shape>
                    </dgm:if>
                    <dgm:else name="Name36">
                      <dgm:shape xmlns:r="http://schemas.openxmlformats.org/officeDocument/2006/relationships" rot="225" type="teardrop" r:blip="">
                        <dgm:adjLst>
                          <dgm:adj idx="1" val="1"/>
                        </dgm:adjLst>
                      </dgm:shape>
                    </dgm:else>
                  </dgm:choose>
                </dgm:else>
              </dgm:choose>
            </dgm:else>
          </dgm:choose>
          <dgm:presOf/>
        </dgm:layoutNode>
      </dgm:forEach>
      <dgm:forEach name="parentBackgroundRepeat" axis="self">
        <dgm:layoutNode name="ParentBackground" styleLbl="fgAcc1">
          <dgm:alg type="sp"/>
          <dgm:shape xmlns:r="http://schemas.openxmlformats.org/officeDocument/2006/relationships" type="ellipse" r:blip="">
            <dgm:adjLst/>
          </dgm:shape>
          <dgm:presOf axis="self" ptType="node"/>
        </dgm:layoutNode>
      </dgm:forEach>
    </dgm:forEach>
    <dgm:forEach name="Name37" axis="ch" ptType="node" st="11" cnt="1">
      <dgm:layoutNode name="Accent11">
        <dgm:alg type="sp"/>
        <dgm:shape xmlns:r="http://schemas.openxmlformats.org/officeDocument/2006/relationships" r:blip="">
          <dgm:adjLst/>
        </dgm:shape>
        <dgm:presOf/>
        <dgm:constrLst/>
        <dgm:forEach name="Name38" ref="accentRepeat"/>
      </dgm:layoutNode>
      <dgm:layoutNode name="ParentBackground11">
        <dgm:alg type="sp"/>
        <dgm:shape xmlns:r="http://schemas.openxmlformats.org/officeDocument/2006/relationships" r:blip="">
          <dgm:adjLst/>
        </dgm:shape>
        <dgm:presOf/>
        <dgm:forEach name="Name39" ref="parentBackgroundRepeat"/>
      </dgm:layoutNode>
      <dgm:choose name="Name40">
        <dgm:if name="Name41" axis="ch" ptType="node" func="cnt" op="gte" val="1">
          <dgm:layoutNode name="Child1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42"/>
      </dgm:choose>
      <dgm:layoutNode name="Parent1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43" axis="ch" ptType="node" st="10" cnt="1">
      <dgm:layoutNode name="Accent10">
        <dgm:alg type="sp"/>
        <dgm:shape xmlns:r="http://schemas.openxmlformats.org/officeDocument/2006/relationships" r:blip="">
          <dgm:adjLst/>
        </dgm:shape>
        <dgm:presOf/>
        <dgm:constrLst/>
        <dgm:forEach name="Name44" ref="accentRepeat"/>
      </dgm:layoutNode>
      <dgm:layoutNode name="ParentBackground10">
        <dgm:alg type="sp"/>
        <dgm:shape xmlns:r="http://schemas.openxmlformats.org/officeDocument/2006/relationships" r:blip="">
          <dgm:adjLst/>
        </dgm:shape>
        <dgm:presOf/>
        <dgm:forEach name="Name45" ref="parentBackgroundRepeat"/>
      </dgm:layoutNode>
      <dgm:choose name="Name46">
        <dgm:if name="Name47" axis="ch" ptType="node" func="cnt" op="gte" val="1">
          <dgm:layoutNode name="Child10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48"/>
      </dgm:choose>
      <dgm:layoutNode name="Parent10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49" axis="ch" ptType="node" st="9" cnt="1">
      <dgm:layoutNode name="Accent9">
        <dgm:alg type="sp"/>
        <dgm:shape xmlns:r="http://schemas.openxmlformats.org/officeDocument/2006/relationships" r:blip="">
          <dgm:adjLst/>
        </dgm:shape>
        <dgm:presOf/>
        <dgm:constrLst/>
        <dgm:forEach name="Name50" ref="accentRepeat"/>
      </dgm:layoutNode>
      <dgm:layoutNode name="ParentBackground9">
        <dgm:alg type="sp"/>
        <dgm:shape xmlns:r="http://schemas.openxmlformats.org/officeDocument/2006/relationships" r:blip="">
          <dgm:adjLst/>
        </dgm:shape>
        <dgm:presOf/>
        <dgm:forEach name="Name51" ref="parentBackgroundRepeat"/>
      </dgm:layoutNode>
      <dgm:choose name="Name52">
        <dgm:if name="Name53" axis="ch" ptType="node" func="cnt" op="gte" val="1">
          <dgm:layoutNode name="Child9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54"/>
      </dgm:choose>
      <dgm:layoutNode name="Parent9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55" axis="ch" ptType="node" st="8" cnt="1">
      <dgm:layoutNode name="Accent8">
        <dgm:alg type="sp"/>
        <dgm:shape xmlns:r="http://schemas.openxmlformats.org/officeDocument/2006/relationships" r:blip="">
          <dgm:adjLst/>
        </dgm:shape>
        <dgm:presOf/>
        <dgm:constrLst/>
        <dgm:forEach name="Name56" ref="accentRepeat"/>
      </dgm:layoutNode>
      <dgm:layoutNode name="ParentBackground8">
        <dgm:alg type="sp"/>
        <dgm:shape xmlns:r="http://schemas.openxmlformats.org/officeDocument/2006/relationships" r:blip="">
          <dgm:adjLst/>
        </dgm:shape>
        <dgm:presOf/>
        <dgm:forEach name="Name57" ref="parentBackgroundRepeat"/>
      </dgm:layoutNode>
      <dgm:choose name="Name58">
        <dgm:if name="Name59" axis="ch" ptType="node" func="cnt" op="gte" val="1">
          <dgm:layoutNode name="Child8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60"/>
      </dgm:choose>
      <dgm:layoutNode name="Parent8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61" axis="ch" ptType="node" st="7" cnt="1">
      <dgm:layoutNode name="Accent7">
        <dgm:alg type="sp"/>
        <dgm:shape xmlns:r="http://schemas.openxmlformats.org/officeDocument/2006/relationships" r:blip="">
          <dgm:adjLst/>
        </dgm:shape>
        <dgm:presOf/>
        <dgm:constrLst/>
        <dgm:forEach name="Name62" ref="accentRepeat"/>
      </dgm:layoutNode>
      <dgm:layoutNode name="ParentBackground7">
        <dgm:alg type="sp"/>
        <dgm:shape xmlns:r="http://schemas.openxmlformats.org/officeDocument/2006/relationships" r:blip="">
          <dgm:adjLst/>
        </dgm:shape>
        <dgm:presOf/>
        <dgm:forEach name="Name63" ref="parentBackgroundRepeat"/>
      </dgm:layoutNode>
      <dgm:choose name="Name64">
        <dgm:if name="Name65" axis="ch" ptType="node" func="cnt" op="gte" val="1">
          <dgm:layoutNode name="Child7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66"/>
      </dgm:choose>
      <dgm:layoutNode name="Parent7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67" axis="ch" ptType="node" st="6" cnt="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68" ref="accentRepeat"/>
      </dgm:layoutNode>
      <dgm:layoutNode name="ParentBackground6">
        <dgm:alg type="sp"/>
        <dgm:shape xmlns:r="http://schemas.openxmlformats.org/officeDocument/2006/relationships" r:blip="">
          <dgm:adjLst/>
        </dgm:shape>
        <dgm:presOf/>
        <dgm:forEach name="Name69" ref="parentBackgroundRepeat"/>
      </dgm:layoutNode>
      <dgm:choose name="Name70">
        <dgm:if name="Name71" axis="ch" ptType="node" func="cnt" op="gte" val="1">
          <dgm:layoutNode name="Child6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2"/>
      </dgm:choose>
      <dgm:layoutNode name="Parent6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73" axis="ch" ptType="node" st="5" cnt="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74" ref="accentRepeat"/>
      </dgm:layoutNode>
      <dgm:layoutNode name="ParentBackground5">
        <dgm:alg type="sp"/>
        <dgm:shape xmlns:r="http://schemas.openxmlformats.org/officeDocument/2006/relationships" r:blip="">
          <dgm:adjLst/>
        </dgm:shape>
        <dgm:presOf/>
        <dgm:forEach name="Name75" ref="parentBackgroundRepeat"/>
      </dgm:layoutNode>
      <dgm:choose name="Name76">
        <dgm:if name="Name77" axis="ch" ptType="node" func="cnt" op="gte" val="1">
          <dgm:layoutNode name="Child5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8"/>
      </dgm:choose>
      <dgm:layoutNode name="Parent5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79" axis="ch" ptType="node" st="4" cnt="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80" ref="accentRepeat"/>
      </dgm:layoutNode>
      <dgm:layoutNode name="ParentBackground4">
        <dgm:alg type="sp"/>
        <dgm:shape xmlns:r="http://schemas.openxmlformats.org/officeDocument/2006/relationships" r:blip="">
          <dgm:adjLst/>
        </dgm:shape>
        <dgm:presOf/>
        <dgm:forEach name="Name81" ref="parentBackgroundRepeat"/>
      </dgm:layoutNode>
      <dgm:choose name="Name82">
        <dgm:if name="Name83" axis="ch" ptType="node" func="cnt" op="gte" val="1">
          <dgm:layoutNode name="Child4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84"/>
      </dgm:choose>
      <dgm:layoutNode name="Parent4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85" axis="ch" ptType="node" st="3" cnt="1">
      <dgm:layoutNode name="Accent3">
        <dgm:alg type="sp"/>
        <dgm:shape xmlns:r="http://schemas.openxmlformats.org/officeDocument/2006/relationships" r:blip="">
          <dgm:adjLst/>
        </dgm:shape>
        <dgm:presOf/>
        <dgm:constrLst/>
        <dgm:forEach name="Name86" ref="accentRepeat"/>
      </dgm:layoutNode>
      <dgm:layoutNode name="ParentBackground3">
        <dgm:alg type="sp"/>
        <dgm:shape xmlns:r="http://schemas.openxmlformats.org/officeDocument/2006/relationships" r:blip="">
          <dgm:adjLst/>
        </dgm:shape>
        <dgm:presOf/>
        <dgm:forEach name="Name87" ref="parentBackgroundRepeat"/>
      </dgm:layoutNode>
      <dgm:choose name="Name88">
        <dgm:if name="Name89" axis="ch" ptType="node" func="cnt" op="gte" val="1">
          <dgm:layoutNode name="Child3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90"/>
      </dgm:choose>
      <dgm:layoutNode name="Parent3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91" axis="ch" ptType="node" st="2" cnt="1">
      <dgm:layoutNode name="Accent2">
        <dgm:alg type="sp"/>
        <dgm:shape xmlns:r="http://schemas.openxmlformats.org/officeDocument/2006/relationships" r:blip="">
          <dgm:adjLst/>
        </dgm:shape>
        <dgm:presOf/>
        <dgm:constrLst/>
        <dgm:forEach name="Name92" ref="accentRepeat"/>
      </dgm:layoutNode>
      <dgm:layoutNode name="ParentBackground2" styleLbl="fgAcc1">
        <dgm:alg type="sp"/>
        <dgm:shape xmlns:r="http://schemas.openxmlformats.org/officeDocument/2006/relationships" r:blip="">
          <dgm:adjLst/>
        </dgm:shape>
        <dgm:presOf/>
        <dgm:forEach name="Name93" ref="parentBackgroundRepeat"/>
      </dgm:layoutNode>
      <dgm:choose name="Name94">
        <dgm:if name="Name95" axis="ch" ptType="node" func="cnt" op="gte" val="1">
          <dgm:layoutNode name="Child2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96"/>
      </dgm:choose>
      <dgm:layoutNode name="Parent2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97" axis="ch" ptType="node" cnt="1">
      <dgm:layoutNode name="Accent1">
        <dgm:alg type="sp"/>
        <dgm:shape xmlns:r="http://schemas.openxmlformats.org/officeDocument/2006/relationships" r:blip="">
          <dgm:adjLst/>
        </dgm:shape>
        <dgm:presOf/>
        <dgm:constrLst/>
        <dgm:forEach name="Name98" ref="accentRepeat"/>
      </dgm:layoutNode>
      <dgm:layoutNode name="ParentBackground1">
        <dgm:alg type="sp"/>
        <dgm:shape xmlns:r="http://schemas.openxmlformats.org/officeDocument/2006/relationships" r:blip="">
          <dgm:adjLst/>
        </dgm:shape>
        <dgm:presOf/>
        <dgm:forEach name="Name99" ref="parentBackgroundRepeat"/>
      </dgm:layoutNode>
      <dgm:choose name="Name100">
        <dgm:if name="Name101" axis="ch" ptType="node" func="cnt" op="gte" val="1">
          <dgm:layoutNode name="Child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102"/>
      </dgm:choose>
      <dgm:layoutNode name="Parent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6/25/2026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58891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6/25/2026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51638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6/25/2026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82870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6/25/2026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23938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6/25/2026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91121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6/25/2026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6333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6/25/2026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54886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6/25/2026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45463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6/25/2026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46658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6/25/2026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89966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6/25/2026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770133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6/25/2026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7649442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6/25/2026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98371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6/25/2026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87153387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6/25/2026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033945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6/25/2026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482265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6/25/2026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26651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70000">
              <a:schemeClr val="bg2">
                <a:lumMod val="20000"/>
                <a:lumOff val="80000"/>
              </a:schemeClr>
            </a:gs>
            <a:gs pos="92000">
              <a:schemeClr val="accent1">
                <a:lumMod val="10000"/>
                <a:lumOff val="90000"/>
              </a:schemeClr>
            </a:gs>
          </a:gsLst>
          <a:lin ang="612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smtClean="0"/>
              <a:pPr/>
              <a:t>6/25/2026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038012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42" r:id="rId1"/>
    <p:sldLayoutId id="2147483743" r:id="rId2"/>
    <p:sldLayoutId id="2147483744" r:id="rId3"/>
    <p:sldLayoutId id="2147483745" r:id="rId4"/>
    <p:sldLayoutId id="2147483746" r:id="rId5"/>
    <p:sldLayoutId id="2147483747" r:id="rId6"/>
    <p:sldLayoutId id="2147483748" r:id="rId7"/>
    <p:sldLayoutId id="2147483749" r:id="rId8"/>
    <p:sldLayoutId id="2147483750" r:id="rId9"/>
    <p:sldLayoutId id="2147483751" r:id="rId10"/>
    <p:sldLayoutId id="2147483752" r:id="rId11"/>
    <p:sldLayoutId id="2147483753" r:id="rId12"/>
    <p:sldLayoutId id="2147483754" r:id="rId13"/>
    <p:sldLayoutId id="2147483755" r:id="rId14"/>
    <p:sldLayoutId id="2147483756" r:id="rId15"/>
    <p:sldLayoutId id="2147483757" r:id="rId16"/>
    <p:sldLayoutId id="2147483758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3.png"/><Relationship Id="rId7" Type="http://schemas.openxmlformats.org/officeDocument/2006/relationships/diagramColors" Target="../diagrams/colors1.xml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Relationship Id="rId9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ame 1"/>
          <p:cNvSpPr/>
          <p:nvPr/>
        </p:nvSpPr>
        <p:spPr>
          <a:xfrm>
            <a:off x="232475" y="263472"/>
            <a:ext cx="11732217" cy="6307810"/>
          </a:xfrm>
          <a:prstGeom prst="frame">
            <a:avLst>
              <a:gd name="adj1" fmla="val 1389"/>
            </a:avLst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25">
              <a:solidFill>
                <a:schemeClr val="tx1"/>
              </a:solidFill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356461" y="418454"/>
            <a:ext cx="11453247" cy="5854451"/>
            <a:chOff x="0" y="76200"/>
            <a:chExt cx="12753959" cy="8111837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2667" b="95556" l="4000" r="98222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27" y="76200"/>
              <a:ext cx="2306246" cy="2514600"/>
            </a:xfrm>
            <a:prstGeom prst="rect">
              <a:avLst/>
            </a:prstGeom>
          </p:spPr>
        </p:pic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2667" b="95556" l="4000" r="98222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800000">
              <a:off x="10447713" y="5673437"/>
              <a:ext cx="2306246" cy="2514600"/>
            </a:xfrm>
            <a:prstGeom prst="rect">
              <a:avLst/>
            </a:prstGeom>
          </p:spPr>
        </p:pic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2667" b="95556" l="4000" r="98222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10309971" y="-27977"/>
              <a:ext cx="2306246" cy="2514600"/>
            </a:xfrm>
            <a:prstGeom prst="rect">
              <a:avLst/>
            </a:prstGeom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2667" b="95556" l="4000" r="98222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218477" y="5628677"/>
              <a:ext cx="2306246" cy="2743200"/>
            </a:xfrm>
            <a:prstGeom prst="rect">
              <a:avLst/>
            </a:prstGeom>
          </p:spPr>
        </p:pic>
      </p:grpSp>
      <p:sp>
        <p:nvSpPr>
          <p:cNvPr id="8" name="TextBox 7"/>
          <p:cNvSpPr txBox="1"/>
          <p:nvPr/>
        </p:nvSpPr>
        <p:spPr>
          <a:xfrm>
            <a:off x="2717197" y="636498"/>
            <a:ext cx="6520749" cy="35739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1499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স্বাগতম</a:t>
            </a:r>
            <a:endParaRPr lang="en-US" sz="21499" dirty="0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en-US" sz="1125" dirty="0"/>
          </a:p>
        </p:txBody>
      </p:sp>
      <p:pic>
        <p:nvPicPr>
          <p:cNvPr id="9" name="Picture 8" descr="13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834116" y="3103664"/>
            <a:ext cx="1490884" cy="2987170"/>
          </a:xfrm>
          <a:prstGeom prst="rect">
            <a:avLst/>
          </a:prstGeom>
        </p:spPr>
      </p:pic>
      <p:pic>
        <p:nvPicPr>
          <p:cNvPr id="10" name="Picture 9" descr="13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983783" y="3030732"/>
            <a:ext cx="1422450" cy="298717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3302" y="3260834"/>
            <a:ext cx="5400814" cy="2705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4926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583993" y="357770"/>
            <a:ext cx="2466336" cy="829138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1"/>
            <a:tileRect/>
          </a:gradFill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bn-IN" sz="4938" dirty="0">
                <a:solidFill>
                  <a:srgbClr val="AD0B3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endParaRPr lang="en-US" sz="4938" dirty="0">
              <a:solidFill>
                <a:srgbClr val="AD0B3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Date Placeholder 2"/>
          <p:cNvSpPr>
            <a:spLocks noGrp="1"/>
          </p:cNvSpPr>
          <p:nvPr>
            <p:ph type="dt" sz="half" idx="10"/>
          </p:nvPr>
        </p:nvSpPr>
        <p:spPr>
          <a:xfrm>
            <a:off x="2038350" y="5553477"/>
            <a:ext cx="2057400" cy="273844"/>
          </a:xfrm>
        </p:spPr>
        <p:txBody>
          <a:bodyPr/>
          <a:lstStyle/>
          <a:p>
            <a:pPr algn="ctr"/>
            <a:fld id="{A6D9FC57-5F48-49FD-8089-DF84E66DA46A}" type="datetime1">
              <a:rPr lang="en-US" smtClean="0"/>
              <a:pPr algn="ctr"/>
              <a:t>6/25/2026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561" t="4109" r="28986" b="8219"/>
          <a:stretch/>
        </p:blipFill>
        <p:spPr>
          <a:xfrm>
            <a:off x="5411601" y="1302768"/>
            <a:ext cx="811121" cy="2595584"/>
          </a:xfrm>
          <a:prstGeom prst="rect">
            <a:avLst/>
          </a:prstGeom>
        </p:spPr>
      </p:pic>
      <p:sp>
        <p:nvSpPr>
          <p:cNvPr id="7" name="Rounded Rectangle 6"/>
          <p:cNvSpPr/>
          <p:nvPr/>
        </p:nvSpPr>
        <p:spPr>
          <a:xfrm>
            <a:off x="1255990" y="3633488"/>
            <a:ext cx="3943350" cy="2400300"/>
          </a:xfrm>
          <a:prstGeom prst="roundRect">
            <a:avLst/>
          </a:prstGeom>
          <a:solidFill>
            <a:srgbClr val="FFC000"/>
          </a:solidFill>
          <a:ln w="76200">
            <a:solidFill>
              <a:schemeClr val="bg2"/>
            </a:solidFill>
          </a:ln>
          <a:effectLst>
            <a:glow rad="101600">
              <a:schemeClr val="accent4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68580" tIns="34290" rIns="68580" bIns="34290" rtlCol="0" anchor="ctr"/>
          <a:lstStyle/>
          <a:p>
            <a:r>
              <a:rPr lang="en-US" sz="2125" b="1" dirty="0" err="1">
                <a:latin typeface="NikoshBAN" pitchFamily="2" charset="0"/>
                <a:cs typeface="NikoshBAN" pitchFamily="2" charset="0"/>
              </a:rPr>
              <a:t>মোঃ</a:t>
            </a:r>
            <a:r>
              <a:rPr lang="en-US" sz="2125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125" b="1" dirty="0" err="1">
                <a:latin typeface="NikoshBAN" pitchFamily="2" charset="0"/>
                <a:cs typeface="NikoshBAN" pitchFamily="2" charset="0"/>
              </a:rPr>
              <a:t>ইকবাল</a:t>
            </a:r>
            <a:r>
              <a:rPr lang="en-US" sz="2125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125" b="1" dirty="0" err="1">
                <a:latin typeface="NikoshBAN" pitchFamily="2" charset="0"/>
                <a:cs typeface="NikoshBAN" pitchFamily="2" charset="0"/>
              </a:rPr>
              <a:t>হোসাইন</a:t>
            </a:r>
            <a:r>
              <a:rPr lang="en-US" sz="2125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125" b="1" dirty="0" err="1">
                <a:latin typeface="NikoshBAN" pitchFamily="2" charset="0"/>
                <a:cs typeface="NikoshBAN" pitchFamily="2" charset="0"/>
              </a:rPr>
              <a:t>রাজা</a:t>
            </a:r>
            <a:endParaRPr lang="en-US" sz="2125" b="1" dirty="0">
              <a:latin typeface="NikoshBAN" pitchFamily="2" charset="0"/>
              <a:cs typeface="NikoshBAN" pitchFamily="2" charset="0"/>
            </a:endParaRPr>
          </a:p>
          <a:p>
            <a:r>
              <a:rPr lang="en-US" sz="2125" b="1" dirty="0">
                <a:latin typeface="NikoshBAN" pitchFamily="2" charset="0"/>
                <a:cs typeface="NikoshBAN" pitchFamily="2" charset="0"/>
              </a:rPr>
              <a:t>         </a:t>
            </a:r>
            <a:r>
              <a:rPr lang="en-US" sz="2125" b="1" dirty="0" err="1">
                <a:latin typeface="NikoshBAN" pitchFamily="2" charset="0"/>
                <a:cs typeface="NikoshBAN" pitchFamily="2" charset="0"/>
              </a:rPr>
              <a:t>প্রভাষক</a:t>
            </a:r>
            <a:endParaRPr lang="en-US" sz="2125" b="1" dirty="0">
              <a:latin typeface="NikoshBAN" pitchFamily="2" charset="0"/>
              <a:cs typeface="NikoshBAN" pitchFamily="2" charset="0"/>
            </a:endParaRPr>
          </a:p>
          <a:p>
            <a:r>
              <a:rPr lang="en-US" sz="2000" b="1" dirty="0" err="1">
                <a:latin typeface="NikoshBAN" pitchFamily="2" charset="0"/>
                <a:cs typeface="NikoshBAN" pitchFamily="2" charset="0"/>
              </a:rPr>
              <a:t>মহাজনপুর</a:t>
            </a:r>
            <a:r>
              <a:rPr lang="en-US" sz="20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>
                <a:latin typeface="NikoshBAN" pitchFamily="2" charset="0"/>
                <a:cs typeface="NikoshBAN" pitchFamily="2" charset="0"/>
              </a:rPr>
              <a:t>মহাবিদ্যালয়</a:t>
            </a:r>
            <a:endParaRPr lang="en-US" sz="2000" b="1" dirty="0">
              <a:latin typeface="NikoshBAN" pitchFamily="2" charset="0"/>
              <a:cs typeface="NikoshBAN" pitchFamily="2" charset="0"/>
            </a:endParaRPr>
          </a:p>
          <a:p>
            <a:r>
              <a:rPr lang="en-US" sz="2000" b="1" dirty="0" err="1">
                <a:latin typeface="NikoshBAN" pitchFamily="2" charset="0"/>
                <a:cs typeface="NikoshBAN" pitchFamily="2" charset="0"/>
              </a:rPr>
              <a:t>মুজিবনগর,মেহেরপুর</a:t>
            </a:r>
            <a:r>
              <a:rPr lang="en-US" sz="2000" b="1" dirty="0">
                <a:latin typeface="NikoshBAN" pitchFamily="2" charset="0"/>
                <a:cs typeface="NikoshBAN" pitchFamily="2" charset="0"/>
              </a:rPr>
              <a:t>।</a:t>
            </a:r>
          </a:p>
          <a:p>
            <a:r>
              <a:rPr lang="en-US" sz="2125" b="1" dirty="0" err="1">
                <a:latin typeface="NikoshBAN" pitchFamily="2" charset="0"/>
                <a:cs typeface="NikoshBAN" pitchFamily="2" charset="0"/>
              </a:rPr>
              <a:t>মোবাইলঃ</a:t>
            </a:r>
            <a:r>
              <a:rPr lang="en-US" sz="2125" b="1" dirty="0">
                <a:latin typeface="NikoshBAN" pitchFamily="2" charset="0"/>
                <a:cs typeface="NikoshBAN" pitchFamily="2" charset="0"/>
              </a:rPr>
              <a:t> ০১৭২০৬০৪৭২৬</a:t>
            </a:r>
            <a:endParaRPr lang="en-US" sz="1813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0626CCB5-2BDD-4A15-9394-7C569C3AE722}"/>
              </a:ext>
            </a:extLst>
          </p:cNvPr>
          <p:cNvSpPr/>
          <p:nvPr/>
        </p:nvSpPr>
        <p:spPr>
          <a:xfrm>
            <a:off x="6573674" y="3606798"/>
            <a:ext cx="4197648" cy="2400300"/>
          </a:xfrm>
          <a:prstGeom prst="rect">
            <a:avLst/>
          </a:prstGeom>
          <a:solidFill>
            <a:srgbClr val="FFFF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68580" tIns="34290" rIns="68580" bIns="34290" rtlCol="0" anchor="ctr"/>
          <a:lstStyle/>
          <a:p>
            <a:pPr algn="ctr"/>
            <a:endParaRPr lang="bn-IN" sz="2400" b="1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IN" sz="24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৯</a:t>
            </a:r>
            <a:r>
              <a:rPr lang="en-US" sz="24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ম </a:t>
            </a:r>
            <a:r>
              <a:rPr lang="en-US" sz="2400" b="1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শ্রেণি</a:t>
            </a:r>
            <a:endParaRPr lang="en-US" sz="2400" b="1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24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বিষয়ঃ</a:t>
            </a:r>
            <a:r>
              <a:rPr lang="en-US" sz="24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IN" sz="24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তথ্য </a:t>
            </a:r>
            <a:r>
              <a:rPr lang="bn-IN" sz="24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ও যোগাযোগ প্রযুক্তি।</a:t>
            </a:r>
            <a:r>
              <a:rPr lang="en-US" sz="24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</a:p>
          <a:p>
            <a:pPr algn="ctr"/>
            <a:r>
              <a:rPr lang="en-US" sz="24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৫ম</a:t>
            </a:r>
            <a:r>
              <a:rPr lang="bn-IN" sz="24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অধ্যায়</a:t>
            </a:r>
          </a:p>
          <a:p>
            <a:pPr algn="ctr"/>
            <a:r>
              <a:rPr lang="bn-IN" sz="24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প্রোগ্রামিং এর </a:t>
            </a:r>
            <a:r>
              <a:rPr lang="bn-IN" sz="24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অপারেটরসমূহ </a:t>
            </a:r>
            <a:r>
              <a:rPr lang="bn-IN" sz="24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এবং রাশিমালা।</a:t>
            </a:r>
            <a:r>
              <a:rPr lang="en-US" sz="24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 </a:t>
            </a:r>
            <a:endParaRPr lang="en-US" sz="2400" b="1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6508" y="702367"/>
            <a:ext cx="2270759" cy="247123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Frame 9"/>
          <p:cNvSpPr/>
          <p:nvPr/>
        </p:nvSpPr>
        <p:spPr>
          <a:xfrm>
            <a:off x="247973" y="177800"/>
            <a:ext cx="11763213" cy="6501969"/>
          </a:xfrm>
          <a:prstGeom prst="frame">
            <a:avLst>
              <a:gd name="adj1" fmla="val 1389"/>
            </a:avLst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25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5858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3" dur="1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0" dur="1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2" dur="10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3" dur="1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8" dur="1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63" dur="1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68" dur="1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ame 3"/>
          <p:cNvSpPr/>
          <p:nvPr/>
        </p:nvSpPr>
        <p:spPr>
          <a:xfrm>
            <a:off x="247973" y="177800"/>
            <a:ext cx="11763213" cy="6501969"/>
          </a:xfrm>
          <a:prstGeom prst="frame">
            <a:avLst>
              <a:gd name="adj1" fmla="val 1389"/>
            </a:avLst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25">
              <a:solidFill>
                <a:schemeClr val="tx1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BB43D4AC-B3FE-F164-DFC6-AF3767956AE0}"/>
              </a:ext>
            </a:extLst>
          </p:cNvPr>
          <p:cNvSpPr/>
          <p:nvPr/>
        </p:nvSpPr>
        <p:spPr>
          <a:xfrm>
            <a:off x="1741961" y="778160"/>
            <a:ext cx="8073851" cy="1326381"/>
          </a:xfrm>
          <a:prstGeom prst="rect">
            <a:avLst/>
          </a:prstGeom>
          <a:noFill/>
        </p:spPr>
        <p:txBody>
          <a:bodyPr wrap="none" lIns="91440" tIns="45720" rIns="91440" bIns="45720" numCol="1">
            <a:prstTxWarp prst="textWave1">
              <a:avLst>
                <a:gd name="adj1" fmla="val 12500"/>
                <a:gd name="adj2" fmla="val 125"/>
              </a:avLst>
            </a:prstTxWarp>
            <a:spAutoFit/>
          </a:bodyPr>
          <a:lstStyle/>
          <a:p>
            <a:pPr algn="ctr"/>
            <a:r>
              <a:rPr lang="bn-IN" sz="5400" dirty="0">
                <a:solidFill>
                  <a:schemeClr val="accent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শিখনফল</a:t>
            </a:r>
            <a:endParaRPr lang="en-SG" sz="5400" dirty="0">
              <a:solidFill>
                <a:schemeClr val="accent2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94840" y="2491998"/>
            <a:ext cx="10869477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/>
            <a:r>
              <a:rPr lang="en-US" sz="66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ডেটা</a:t>
            </a:r>
            <a:r>
              <a:rPr lang="en-US" sz="66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টাইপ</a:t>
            </a:r>
            <a:r>
              <a:rPr lang="en-US" sz="66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66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টোকেন</a:t>
            </a:r>
            <a:r>
              <a:rPr lang="en-US" sz="66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66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কি-ওয়ার্ড</a:t>
            </a:r>
            <a:r>
              <a:rPr lang="en-US" sz="66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66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কনস্ট্যান্ট</a:t>
            </a:r>
            <a:r>
              <a:rPr lang="en-US" sz="66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ও </a:t>
            </a:r>
            <a:r>
              <a:rPr lang="en-US" sz="66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ভেরিয়েবল</a:t>
            </a:r>
            <a:r>
              <a:rPr lang="en-US" sz="66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endParaRPr lang="en-US" sz="44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40668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ame 3"/>
          <p:cNvSpPr/>
          <p:nvPr/>
        </p:nvSpPr>
        <p:spPr>
          <a:xfrm>
            <a:off x="247973" y="177800"/>
            <a:ext cx="11763213" cy="6501969"/>
          </a:xfrm>
          <a:prstGeom prst="frame">
            <a:avLst>
              <a:gd name="adj1" fmla="val 1389"/>
            </a:avLst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25" dirty="0" smtClean="0">
              <a:solidFill>
                <a:schemeClr val="tx1"/>
              </a:solidFill>
            </a:endParaRPr>
          </a:p>
          <a:p>
            <a:pPr algn="ctr"/>
            <a:endParaRPr lang="en-US" sz="1125" dirty="0">
              <a:solidFill>
                <a:schemeClr val="tx1"/>
              </a:solidFill>
            </a:endParaRPr>
          </a:p>
          <a:p>
            <a:pPr algn="ctr"/>
            <a:endParaRPr lang="en-US" sz="1125" dirty="0" smtClean="0">
              <a:solidFill>
                <a:schemeClr val="tx1"/>
              </a:solidFill>
            </a:endParaRPr>
          </a:p>
          <a:p>
            <a:pPr algn="ctr"/>
            <a:endParaRPr lang="en-US" sz="1125" dirty="0">
              <a:solidFill>
                <a:schemeClr val="tx1"/>
              </a:solidFill>
            </a:endParaRPr>
          </a:p>
          <a:p>
            <a:pPr algn="ctr"/>
            <a:endParaRPr lang="en-US" sz="1125" dirty="0">
              <a:solidFill>
                <a:schemeClr val="tx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26788" y="1716659"/>
            <a:ext cx="11205581" cy="37240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lnSpc>
                <a:spcPct val="150000"/>
              </a:lnSpc>
            </a:pPr>
            <a:r>
              <a:rPr lang="en-US" sz="32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১।  ‘</a:t>
            </a:r>
            <a:r>
              <a:rPr lang="en-US" sz="32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সি</a:t>
            </a:r>
            <a:r>
              <a:rPr lang="en-US" sz="32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’ </a:t>
            </a:r>
            <a:r>
              <a:rPr lang="en-US" sz="32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প্রোগ্রামিং</a:t>
            </a:r>
            <a:r>
              <a:rPr lang="en-US" sz="32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ভাষার</a:t>
            </a:r>
            <a:r>
              <a:rPr lang="en-US" sz="32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ডেটা</a:t>
            </a:r>
            <a:r>
              <a:rPr lang="en-US" sz="32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টাইপ</a:t>
            </a:r>
            <a:r>
              <a:rPr lang="en-US" sz="32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32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en-US" sz="32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প্রকারভেদ</a:t>
            </a:r>
            <a:r>
              <a:rPr lang="en-US" sz="32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ব্যাখ্যা</a:t>
            </a:r>
            <a:r>
              <a:rPr lang="en-US" sz="32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US" sz="32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sz="32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pPr lvl="0" fontAlgn="base">
              <a:lnSpc>
                <a:spcPct val="150000"/>
              </a:lnSpc>
            </a:pPr>
            <a:r>
              <a:rPr lang="en-US" sz="32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২।  </a:t>
            </a:r>
            <a:r>
              <a:rPr lang="en-US" sz="32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ডেটা</a:t>
            </a:r>
            <a:r>
              <a:rPr lang="en-US" sz="32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টাইপের</a:t>
            </a:r>
            <a:r>
              <a:rPr lang="en-US" sz="32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মেমোরি</a:t>
            </a:r>
            <a:r>
              <a:rPr lang="en-US" sz="32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পরিসর</a:t>
            </a:r>
            <a:r>
              <a:rPr lang="en-US" sz="32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এবং</a:t>
            </a:r>
            <a:r>
              <a:rPr lang="en-US" sz="32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ফরম্যাট</a:t>
            </a:r>
            <a:r>
              <a:rPr lang="en-US" sz="32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স্পেসিফায়ার</a:t>
            </a:r>
            <a:r>
              <a:rPr lang="en-US" sz="32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ব্যাখ্যা</a:t>
            </a:r>
            <a:r>
              <a:rPr lang="en-US" sz="32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US" sz="32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sz="32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pPr lvl="0" fontAlgn="base">
              <a:lnSpc>
                <a:spcPct val="150000"/>
              </a:lnSpc>
            </a:pPr>
            <a:r>
              <a:rPr lang="en-US" sz="32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৩। ‘</a:t>
            </a:r>
            <a:r>
              <a:rPr lang="en-US" sz="32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সি</a:t>
            </a:r>
            <a:r>
              <a:rPr lang="en-US" sz="32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’ </a:t>
            </a:r>
            <a:r>
              <a:rPr lang="en-US" sz="32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প্রোগ্রামিং</a:t>
            </a:r>
            <a:r>
              <a:rPr lang="en-US" sz="32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ভাষার</a:t>
            </a:r>
            <a:r>
              <a:rPr lang="en-US" sz="32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কিওয়ার্ড</a:t>
            </a:r>
            <a:r>
              <a:rPr lang="en-US" sz="32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গুলো</a:t>
            </a:r>
            <a:r>
              <a:rPr lang="en-US" sz="32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বর্ণনা</a:t>
            </a:r>
            <a:r>
              <a:rPr lang="en-US" sz="32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US" sz="32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sz="32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pPr lvl="0" fontAlgn="base">
              <a:lnSpc>
                <a:spcPct val="150000"/>
              </a:lnSpc>
            </a:pPr>
            <a:r>
              <a:rPr lang="en-US" sz="32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৪।  ‘</a:t>
            </a:r>
            <a:r>
              <a:rPr lang="en-US" sz="32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সি</a:t>
            </a:r>
            <a:r>
              <a:rPr lang="en-US" sz="32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’ </a:t>
            </a:r>
            <a:r>
              <a:rPr lang="en-US" sz="32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প্রোগ্রামিং</a:t>
            </a:r>
            <a:r>
              <a:rPr lang="en-US" sz="32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ভাষার</a:t>
            </a:r>
            <a:r>
              <a:rPr lang="en-US" sz="32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চলক</a:t>
            </a:r>
            <a:r>
              <a:rPr lang="en-US" sz="32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32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ধ্রুবক</a:t>
            </a:r>
            <a:r>
              <a:rPr lang="en-US" sz="32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ঘোষণা</a:t>
            </a:r>
            <a:r>
              <a:rPr lang="en-US" sz="32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US" sz="32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sz="32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pPr lvl="0" fontAlgn="base">
              <a:lnSpc>
                <a:spcPct val="150000"/>
              </a:lnSpc>
            </a:pPr>
            <a:r>
              <a:rPr lang="en-US" sz="32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৫। ‘</a:t>
            </a:r>
            <a:r>
              <a:rPr lang="en-US" sz="32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সি</a:t>
            </a:r>
            <a:r>
              <a:rPr lang="en-US" sz="32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’ </a:t>
            </a:r>
            <a:r>
              <a:rPr lang="en-US" sz="32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প্রোগ্রামিং</a:t>
            </a:r>
            <a:r>
              <a:rPr lang="en-US" sz="32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ভাষায়</a:t>
            </a:r>
            <a:r>
              <a:rPr lang="en-US" sz="32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চলক</a:t>
            </a:r>
            <a:r>
              <a:rPr lang="en-US" sz="32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ঘোষণার</a:t>
            </a:r>
            <a:r>
              <a:rPr lang="en-US" sz="32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নিয়মাবলী</a:t>
            </a:r>
            <a:r>
              <a:rPr lang="en-US" sz="32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বর্ণনা</a:t>
            </a:r>
            <a:r>
              <a:rPr lang="en-US" sz="32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US" sz="32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sz="32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  <p:sp>
        <p:nvSpPr>
          <p:cNvPr id="6" name="Rectangle 5"/>
          <p:cNvSpPr/>
          <p:nvPr/>
        </p:nvSpPr>
        <p:spPr>
          <a:xfrm>
            <a:off x="805605" y="463834"/>
            <a:ext cx="5724644" cy="74020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>
              <a:lnSpc>
                <a:spcPct val="107000"/>
              </a:lnSpc>
            </a:pPr>
            <a:r>
              <a:rPr lang="en-US" sz="4000" dirty="0" err="1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এই</a:t>
            </a:r>
            <a:r>
              <a:rPr lang="en-US" sz="4000" dirty="0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পাঠ</a:t>
            </a:r>
            <a:r>
              <a:rPr lang="en-US" sz="4000" dirty="0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শেষে</a:t>
            </a:r>
            <a:r>
              <a:rPr lang="en-US" sz="4000" dirty="0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যা</a:t>
            </a:r>
            <a:r>
              <a:rPr lang="en-US" sz="4000" dirty="0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যা</a:t>
            </a:r>
            <a:r>
              <a:rPr lang="en-US" sz="4000" dirty="0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শিখতে</a:t>
            </a:r>
            <a:r>
              <a:rPr lang="en-US" sz="4000" dirty="0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পারবে</a:t>
            </a:r>
            <a:r>
              <a:rPr lang="en-US" sz="4000" dirty="0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-</a:t>
            </a:r>
            <a:endParaRPr lang="en-US" sz="2000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35624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ame 3"/>
          <p:cNvSpPr/>
          <p:nvPr/>
        </p:nvSpPr>
        <p:spPr>
          <a:xfrm>
            <a:off x="247973" y="177800"/>
            <a:ext cx="11763213" cy="6501969"/>
          </a:xfrm>
          <a:prstGeom prst="frame">
            <a:avLst>
              <a:gd name="adj1" fmla="val 1389"/>
            </a:avLst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25">
              <a:solidFill>
                <a:schemeClr val="tx1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431369" y="1085293"/>
            <a:ext cx="11396420" cy="38794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>
              <a:lnSpc>
                <a:spcPct val="107000"/>
              </a:lnSpc>
            </a:pPr>
            <a:r>
              <a:rPr lang="en-US" sz="5400" b="1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ডেটা</a:t>
            </a:r>
            <a:r>
              <a:rPr lang="en-US" sz="5400" b="1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5400" b="1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টাইপঃ</a:t>
            </a:r>
            <a:r>
              <a:rPr lang="en-US" sz="5400" b="1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 </a:t>
            </a:r>
            <a:endParaRPr lang="en-US" sz="5400" b="1" dirty="0" smtClean="0">
              <a:solidFill>
                <a:srgbClr val="444444"/>
              </a:solidFill>
              <a:latin typeface="NikoshBAN" panose="02000000000000000000" pitchFamily="2" charset="0"/>
              <a:ea typeface="Times New Roman" panose="02020603050405020304" pitchFamily="18" charset="0"/>
              <a:cs typeface="NikoshBAN" panose="02000000000000000000" pitchFamily="2" charset="0"/>
            </a:endParaRPr>
          </a:p>
          <a:p>
            <a:pPr algn="just" fontAlgn="base">
              <a:lnSpc>
                <a:spcPct val="107000"/>
              </a:lnSpc>
            </a:pPr>
            <a:r>
              <a:rPr lang="en-US" sz="4400" dirty="0" err="1" smtClean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ডেটা</a:t>
            </a:r>
            <a:r>
              <a:rPr lang="en-US" sz="4400" dirty="0" smtClean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টাইপ</a:t>
            </a:r>
            <a:r>
              <a:rPr lang="en-US" sz="44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ডেটার</a:t>
            </a:r>
            <a:r>
              <a:rPr lang="en-US" sz="44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ধরনকে</a:t>
            </a:r>
            <a:r>
              <a:rPr lang="en-US" sz="44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নির্দেশ</a:t>
            </a:r>
            <a:r>
              <a:rPr lang="en-US" sz="44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করে</a:t>
            </a:r>
            <a:r>
              <a:rPr lang="en-US" sz="44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; </a:t>
            </a:r>
            <a:r>
              <a:rPr lang="en-US" sz="44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যেমন</a:t>
            </a:r>
            <a:r>
              <a:rPr lang="en-US" sz="44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- </a:t>
            </a:r>
            <a:r>
              <a:rPr lang="en-US" sz="44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পূর্ণসংখ্যা</a:t>
            </a:r>
            <a:r>
              <a:rPr lang="en-US" sz="44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, </a:t>
            </a:r>
            <a:r>
              <a:rPr lang="en-US" sz="44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ভগ্নাংশ</a:t>
            </a:r>
            <a:r>
              <a:rPr lang="en-US" sz="44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, </a:t>
            </a:r>
            <a:r>
              <a:rPr lang="en-US" sz="44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ক্যারেক্টার</a:t>
            </a:r>
            <a:r>
              <a:rPr lang="en-US" sz="44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ইত্যাদি</a:t>
            </a:r>
            <a:r>
              <a:rPr lang="en-US" sz="44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। </a:t>
            </a:r>
            <a:r>
              <a:rPr lang="en-US" sz="44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প্রতিটি</a:t>
            </a:r>
            <a:r>
              <a:rPr lang="en-US" sz="44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ডেটা</a:t>
            </a:r>
            <a:r>
              <a:rPr lang="en-US" sz="44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টাইপের</a:t>
            </a:r>
            <a:r>
              <a:rPr lang="en-US" sz="44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ভিন্ন</a:t>
            </a:r>
            <a:r>
              <a:rPr lang="en-US" sz="44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ভিন্ন</a:t>
            </a:r>
            <a:r>
              <a:rPr lang="en-US" sz="44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পরিমান</a:t>
            </a:r>
            <a:r>
              <a:rPr lang="en-US" sz="44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মেমোরি</a:t>
            </a:r>
            <a:r>
              <a:rPr lang="en-US" sz="44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প্রয়োজন</a:t>
            </a:r>
            <a:r>
              <a:rPr lang="en-US" sz="44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হয়</a:t>
            </a:r>
            <a:r>
              <a:rPr lang="en-US" sz="44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এবং</a:t>
            </a:r>
            <a:r>
              <a:rPr lang="en-US" sz="44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 </a:t>
            </a:r>
            <a:r>
              <a:rPr lang="en-US" sz="44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প্রতিটি</a:t>
            </a:r>
            <a:r>
              <a:rPr lang="en-US" sz="44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ডেটা</a:t>
            </a:r>
            <a:r>
              <a:rPr lang="en-US" sz="44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টাইপের</a:t>
            </a:r>
            <a:r>
              <a:rPr lang="en-US" sz="44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উপর</a:t>
            </a:r>
            <a:r>
              <a:rPr lang="en-US" sz="44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নির্দিস্ট</a:t>
            </a:r>
            <a:r>
              <a:rPr lang="en-US" sz="44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অপারেশন</a:t>
            </a:r>
            <a:r>
              <a:rPr lang="en-US" sz="44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সম্পন্ন</a:t>
            </a:r>
            <a:r>
              <a:rPr lang="en-US" sz="44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হয়</a:t>
            </a:r>
            <a:r>
              <a:rPr lang="en-US" sz="44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।</a:t>
            </a:r>
            <a:endParaRPr lang="en-US" sz="3200" dirty="0">
              <a:effectLst/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10005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ame 3"/>
          <p:cNvSpPr/>
          <p:nvPr/>
        </p:nvSpPr>
        <p:spPr>
          <a:xfrm>
            <a:off x="247973" y="177800"/>
            <a:ext cx="11763213" cy="6501969"/>
          </a:xfrm>
          <a:prstGeom prst="frame">
            <a:avLst>
              <a:gd name="adj1" fmla="val 1389"/>
            </a:avLst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25">
              <a:solidFill>
                <a:schemeClr val="tx1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872604" y="382963"/>
            <a:ext cx="7612358" cy="68512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algn="just" fontAlgn="base">
              <a:lnSpc>
                <a:spcPct val="107000"/>
              </a:lnSpc>
            </a:pPr>
            <a:r>
              <a:rPr lang="en-US" sz="3600" b="1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‘</a:t>
            </a:r>
            <a:r>
              <a:rPr lang="en-US" sz="3600" b="1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সি</a:t>
            </a:r>
            <a:r>
              <a:rPr lang="en-US" sz="3600" b="1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’ </a:t>
            </a:r>
            <a:r>
              <a:rPr lang="en-US" sz="3600" b="1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প্রোগ্রামে</a:t>
            </a:r>
            <a:r>
              <a:rPr lang="en-US" sz="3600" b="1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নিমোক্ত</a:t>
            </a:r>
            <a:r>
              <a:rPr lang="en-US" sz="3600" b="1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ডেটা</a:t>
            </a:r>
            <a:r>
              <a:rPr lang="en-US" sz="3600" b="1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টাইপগুলো</a:t>
            </a:r>
            <a:r>
              <a:rPr lang="en-US" sz="3600" b="1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ব্যবহৃত</a:t>
            </a:r>
            <a:r>
              <a:rPr lang="en-US" sz="3600" b="1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হয়ঃ</a:t>
            </a:r>
            <a:endParaRPr lang="en-US" sz="3200" dirty="0">
              <a:effectLst/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pic>
        <p:nvPicPr>
          <p:cNvPr id="5" name="Picture 4" descr="https://www.edupointbd.com/wp-content/uploads/2019/05/data-type-1024x584.pn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6263" y="1273250"/>
            <a:ext cx="8205039" cy="522054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675939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ame 3"/>
          <p:cNvSpPr/>
          <p:nvPr/>
        </p:nvSpPr>
        <p:spPr>
          <a:xfrm>
            <a:off x="247973" y="177800"/>
            <a:ext cx="11763213" cy="6501969"/>
          </a:xfrm>
          <a:prstGeom prst="frame">
            <a:avLst>
              <a:gd name="adj1" fmla="val 1389"/>
            </a:avLst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25">
              <a:solidFill>
                <a:schemeClr val="tx1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402004" y="177800"/>
            <a:ext cx="8234947" cy="68512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>
              <a:lnSpc>
                <a:spcPct val="107000"/>
              </a:lnSpc>
            </a:pPr>
            <a:r>
              <a:rPr lang="en-US" sz="3200" b="1" dirty="0" smtClean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3600" b="1" dirty="0" smtClean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. </a:t>
            </a:r>
            <a:r>
              <a:rPr lang="en-US" sz="3200" b="1" dirty="0" smtClean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Primary </a:t>
            </a:r>
            <a:r>
              <a:rPr lang="en-US" sz="3200" b="1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অথবা</a:t>
            </a:r>
            <a:r>
              <a:rPr lang="en-US" sz="3200" b="1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Basic </a:t>
            </a:r>
            <a:r>
              <a:rPr lang="en-US" sz="3200" b="1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অথবা</a:t>
            </a:r>
            <a:r>
              <a:rPr lang="en-US" sz="3200" b="1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Built-in </a:t>
            </a:r>
            <a:r>
              <a:rPr lang="en-US" sz="3200" b="1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ডেটা</a:t>
            </a:r>
            <a:r>
              <a:rPr lang="en-US" sz="3200" b="1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টাইপ</a:t>
            </a:r>
            <a:r>
              <a:rPr lang="en-US" sz="2800" b="1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02004" y="678060"/>
            <a:ext cx="11361210" cy="59400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0" lvl="0" fontAlgn="base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000"/>
              <a:tabLst>
                <a:tab pos="457200" algn="l"/>
              </a:tabLst>
            </a:pPr>
            <a:r>
              <a:rPr lang="en-US" sz="3200" b="1" dirty="0" smtClean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1. </a:t>
            </a:r>
            <a:r>
              <a:rPr lang="en-US" sz="2800" b="1" dirty="0" smtClean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char</a:t>
            </a:r>
            <a:r>
              <a:rPr lang="en-US" sz="2800" b="1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: </a:t>
            </a:r>
            <a:r>
              <a:rPr lang="en-US" sz="28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এই</a:t>
            </a:r>
            <a:r>
              <a:rPr lang="en-US" sz="28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ডেটা</a:t>
            </a:r>
            <a:r>
              <a:rPr lang="en-US" sz="28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টাইপ</a:t>
            </a:r>
            <a:r>
              <a:rPr lang="en-US" sz="28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একটি</a:t>
            </a:r>
            <a:r>
              <a:rPr lang="en-US" sz="28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ক্যারেকটার</a:t>
            </a:r>
            <a:r>
              <a:rPr lang="en-US" sz="28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সংরক্ষণ</a:t>
            </a:r>
            <a:r>
              <a:rPr lang="en-US" sz="28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করে</a:t>
            </a:r>
            <a:r>
              <a:rPr lang="en-US" sz="28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। </a:t>
            </a:r>
            <a:r>
              <a:rPr lang="en-US" sz="28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যেমন</a:t>
            </a:r>
            <a:r>
              <a:rPr lang="en-US" sz="28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- ‘A’, ‘a’, ‘+’ </a:t>
            </a:r>
            <a:r>
              <a:rPr lang="en-US" sz="28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ইত্যাদি</a:t>
            </a:r>
            <a:r>
              <a:rPr lang="en-US" sz="28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।</a:t>
            </a:r>
            <a:endParaRPr lang="en-US" sz="2800" dirty="0"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  <a:p>
            <a:pPr marR="0" lvl="0" fontAlgn="base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000"/>
              <a:tabLst>
                <a:tab pos="457200" algn="l"/>
              </a:tabLst>
            </a:pPr>
            <a:r>
              <a:rPr lang="en-US" sz="3200" b="1" dirty="0" smtClean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2. </a:t>
            </a:r>
            <a:r>
              <a:rPr lang="en-US" sz="2800" b="1" dirty="0" err="1" smtClean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int</a:t>
            </a:r>
            <a:r>
              <a:rPr lang="en-US" sz="2800" b="1" dirty="0" smtClean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: </a:t>
            </a:r>
            <a:r>
              <a:rPr lang="en-US" sz="2800" dirty="0" err="1" smtClean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এই</a:t>
            </a:r>
            <a:r>
              <a:rPr lang="en-US" sz="2800" dirty="0" smtClean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ডেটা</a:t>
            </a:r>
            <a:r>
              <a:rPr lang="en-US" sz="2800" dirty="0" smtClean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টাইপ</a:t>
            </a:r>
            <a:r>
              <a:rPr lang="en-US" sz="2800" dirty="0" smtClean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পূর্ণসংখ্যা</a:t>
            </a:r>
            <a:r>
              <a:rPr lang="en-US" sz="2800" dirty="0" smtClean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সংরক্ষণ</a:t>
            </a:r>
            <a:r>
              <a:rPr lang="en-US" sz="2800" dirty="0" smtClean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করতে</a:t>
            </a:r>
            <a:r>
              <a:rPr lang="en-US" sz="2800" dirty="0" smtClean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ব্যবহৃত</a:t>
            </a:r>
            <a:r>
              <a:rPr lang="en-US" sz="2800" dirty="0" smtClean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হয়</a:t>
            </a:r>
            <a:r>
              <a:rPr lang="en-US" sz="2800" dirty="0" smtClean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। </a:t>
            </a:r>
            <a:r>
              <a:rPr lang="en-US" sz="2800" dirty="0" err="1" smtClean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যেমন</a:t>
            </a:r>
            <a:r>
              <a:rPr lang="en-US" sz="2800" dirty="0" smtClean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- 10, 300, 6000 </a:t>
            </a:r>
            <a:r>
              <a:rPr lang="en-US" sz="2800" dirty="0" err="1" smtClean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ইত্যাদি</a:t>
            </a:r>
            <a:r>
              <a:rPr lang="en-US" sz="3200" dirty="0" smtClean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।</a:t>
            </a:r>
            <a:endParaRPr lang="en-US" sz="3200" dirty="0"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  <a:p>
            <a:pPr marR="0" lvl="0" fontAlgn="base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000"/>
              <a:tabLst>
                <a:tab pos="457200" algn="l"/>
              </a:tabLst>
            </a:pPr>
            <a:r>
              <a:rPr lang="en-US" sz="3200" b="1" dirty="0" smtClean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3. float</a:t>
            </a:r>
            <a:r>
              <a:rPr lang="en-US" sz="3200" b="1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: 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এই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ডেটা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টাইপ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সিঙ্গেল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প্রিসিশন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বিশিষ্ট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ডেসিম্যাল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সংখ্যা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( 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ভগ্নাংশ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মান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সহ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) </a:t>
            </a:r>
            <a:r>
              <a:rPr lang="en-US" sz="3200" dirty="0" smtClean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   </a:t>
            </a:r>
          </a:p>
          <a:p>
            <a:pPr marR="0" lvl="0" fontAlgn="base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000"/>
              <a:tabLst>
                <a:tab pos="457200" algn="l"/>
              </a:tabLst>
            </a:pP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200" dirty="0" smtClean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   </a:t>
            </a:r>
            <a:r>
              <a:rPr lang="en-US" sz="3200" dirty="0" err="1" smtClean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সংরক্ষণ</a:t>
            </a:r>
            <a:r>
              <a:rPr lang="en-US" sz="3200" dirty="0" smtClean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করতে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ব্যবহৃত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হয়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। 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যেমন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- 9.81, 345.7633 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ইত্যাদি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।</a:t>
            </a:r>
            <a:endParaRPr lang="en-US" sz="3200" dirty="0"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  <a:p>
            <a:pPr marR="0" lvl="0" fontAlgn="base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000"/>
              <a:tabLst>
                <a:tab pos="457200" algn="l"/>
              </a:tabLst>
            </a:pPr>
            <a:r>
              <a:rPr lang="en-US" sz="3200" b="1" dirty="0" smtClean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4. double</a:t>
            </a:r>
            <a:r>
              <a:rPr lang="en-US" sz="3200" b="1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: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 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এই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ডেটা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টাইপ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ডাবল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প্রিসিশন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বিশিষ্ট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ডেসিম্যাল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সংখ্যা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( 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ভগ্নাংশ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মান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সহ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) </a:t>
            </a:r>
            <a:endParaRPr lang="en-US" sz="3200" dirty="0" smtClean="0">
              <a:solidFill>
                <a:srgbClr val="444444"/>
              </a:solidFill>
              <a:latin typeface="NikoshBAN" panose="02000000000000000000" pitchFamily="2" charset="0"/>
              <a:ea typeface="Times New Roman" panose="02020603050405020304" pitchFamily="18" charset="0"/>
              <a:cs typeface="NikoshBAN" panose="02000000000000000000" pitchFamily="2" charset="0"/>
            </a:endParaRPr>
          </a:p>
          <a:p>
            <a:pPr marR="0" lvl="0" fontAlgn="base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000"/>
              <a:tabLst>
                <a:tab pos="457200" algn="l"/>
              </a:tabLst>
            </a:pP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200" dirty="0" smtClean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 </a:t>
            </a:r>
            <a:r>
              <a:rPr lang="en-US" sz="3200" dirty="0" err="1" smtClean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সংরক্ষণ</a:t>
            </a:r>
            <a:r>
              <a:rPr lang="en-US" sz="3200" dirty="0" smtClean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করতে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ব্যবহৃত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হয়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। 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যেমন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- 843.345678, 3293.837234 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ইত্যাদি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।</a:t>
            </a:r>
            <a:endParaRPr lang="en-US" sz="3200" dirty="0"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  <a:p>
            <a:pPr fontAlgn="base">
              <a:lnSpc>
                <a:spcPct val="150000"/>
              </a:lnSpc>
            </a:pPr>
            <a:r>
              <a:rPr lang="en-US" sz="3200" b="1" dirty="0" smtClean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5. ‘void</a:t>
            </a:r>
            <a:r>
              <a:rPr lang="en-US" sz="3200" b="1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’ data type: 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‘void’ 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ডেটা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টাইপ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বলতে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বুঝায়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কোন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ভ্যালু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নেই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। 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একটি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endParaRPr lang="en-US" sz="3200" dirty="0" smtClean="0">
              <a:solidFill>
                <a:srgbClr val="444444"/>
              </a:solidFill>
              <a:latin typeface="NikoshBAN" panose="02000000000000000000" pitchFamily="2" charset="0"/>
              <a:ea typeface="Times New Roman" panose="02020603050405020304" pitchFamily="18" charset="0"/>
              <a:cs typeface="NikoshBAN" panose="02000000000000000000" pitchFamily="2" charset="0"/>
            </a:endParaRPr>
          </a:p>
          <a:p>
            <a:pPr fontAlgn="base">
              <a:lnSpc>
                <a:spcPct val="150000"/>
              </a:lnSpc>
            </a:pP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200" dirty="0" smtClean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 </a:t>
            </a:r>
            <a:r>
              <a:rPr lang="en-US" sz="3200" dirty="0" err="1" smtClean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ফাংশন</a:t>
            </a:r>
            <a:r>
              <a:rPr lang="en-US" sz="3200" dirty="0" smtClean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কোন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কিছুই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রিটার্ন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করবে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না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বুঝাতে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এই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ডেটা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টাইপ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ব্যবহৃত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হয়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।</a:t>
            </a:r>
            <a:endParaRPr lang="en-US" sz="3200" dirty="0">
              <a:effectLst/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45994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1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4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ame 3"/>
          <p:cNvSpPr/>
          <p:nvPr/>
        </p:nvSpPr>
        <p:spPr>
          <a:xfrm>
            <a:off x="247973" y="177800"/>
            <a:ext cx="11763213" cy="6501969"/>
          </a:xfrm>
          <a:prstGeom prst="frame">
            <a:avLst>
              <a:gd name="adj1" fmla="val 1389"/>
            </a:avLst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25">
              <a:solidFill>
                <a:schemeClr val="tx1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40961" y="219286"/>
            <a:ext cx="11473912" cy="61068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marL="571500" indent="-571500" fontAlgn="base">
              <a:lnSpc>
                <a:spcPct val="107000"/>
              </a:lnSpc>
              <a:buFont typeface="Wingdings" panose="05000000000000000000" pitchFamily="2" charset="2"/>
              <a:buChar char="v"/>
            </a:pPr>
            <a:r>
              <a:rPr lang="en-US" sz="3200" b="1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বিভিন্ন</a:t>
            </a:r>
            <a:r>
              <a:rPr lang="en-US" sz="3200" b="1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ডেটা</a:t>
            </a:r>
            <a:r>
              <a:rPr lang="en-US" sz="3200" b="1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টাইপের</a:t>
            </a:r>
            <a:r>
              <a:rPr lang="en-US" sz="3200" b="1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মেমোরি</a:t>
            </a:r>
            <a:r>
              <a:rPr lang="en-US" sz="3200" b="1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পরিসর</a:t>
            </a:r>
            <a:r>
              <a:rPr lang="en-US" sz="3200" b="1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, </a:t>
            </a:r>
            <a:r>
              <a:rPr lang="en-US" sz="3200" b="1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ডেটা</a:t>
            </a:r>
            <a:r>
              <a:rPr lang="en-US" sz="3200" b="1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রেঞ্জ</a:t>
            </a:r>
            <a:r>
              <a:rPr lang="en-US" sz="3200" b="1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  </a:t>
            </a:r>
            <a:r>
              <a:rPr lang="en-US" sz="3200" b="1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এবং</a:t>
            </a:r>
            <a:r>
              <a:rPr lang="en-US" sz="3200" b="1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ফরম্যাট</a:t>
            </a:r>
            <a:r>
              <a:rPr lang="en-US" sz="3200" b="1" dirty="0" smtClean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স্পেসিফায়ারঃ</a:t>
            </a:r>
            <a:r>
              <a:rPr lang="en-US" sz="3200" b="1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 </a:t>
            </a:r>
            <a:endParaRPr lang="en-US" sz="2800" dirty="0">
              <a:effectLst/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83347131"/>
              </p:ext>
            </p:extLst>
          </p:nvPr>
        </p:nvGraphicFramePr>
        <p:xfrm>
          <a:off x="387460" y="845464"/>
          <a:ext cx="11427413" cy="583416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494994"/>
                <a:gridCol w="2600332"/>
                <a:gridCol w="3606911"/>
                <a:gridCol w="2725176"/>
              </a:tblGrid>
              <a:tr h="85661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DATA TYPE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253" marR="76253" marT="38126" marB="38126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MEMORY (BYTES)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253" marR="76253" marT="38126" marB="38126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RANGE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253" marR="76253" marT="38126" marB="38126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FORMAT SPECIFIER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253" marR="76253" marT="38126" marB="38126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633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char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253" marR="76253" marT="38126" marB="38126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1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253" marR="76253" marT="38126" marB="38126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−128 to 127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253" marR="76253" marT="38126" marB="38126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%c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253" marR="76253" marT="38126" marB="38126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633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unsigned char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253" marR="76253" marT="38126" marB="38126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1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253" marR="76253" marT="38126" marB="38126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0 to 255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253" marR="76253" marT="38126" marB="38126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%c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253" marR="76253" marT="38126" marB="38126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633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int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253" marR="76253" marT="38126" marB="38126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2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253" marR="76253" marT="38126" marB="38126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−32,768 to 32,767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253" marR="76253" marT="38126" marB="38126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%d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253" marR="76253" marT="38126" marB="38126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633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unsigned int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253" marR="76253" marT="38126" marB="38126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2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253" marR="76253" marT="38126" marB="38126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0 to 65,535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253" marR="76253" marT="38126" marB="38126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%u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253" marR="76253" marT="38126" marB="38126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5661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long int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253" marR="76253" marT="38126" marB="38126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4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253" marR="76253" marT="38126" marB="38126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-2,147,483,648 to 2,147,483,647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253" marR="76253" marT="38126" marB="38126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%ld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253" marR="76253" marT="38126" marB="38126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5661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unsigned long int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253" marR="76253" marT="38126" marB="38126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4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253" marR="76253" marT="38126" marB="38126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0 to 4,294,967,295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253" marR="76253" marT="38126" marB="38126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%lu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253" marR="76253" marT="38126" marB="38126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633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float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253" marR="76253" marT="38126" marB="38126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4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253" marR="76253" marT="38126" marB="38126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n-US" sz="24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253" marR="76253" marT="38126" marB="38126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%f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253" marR="76253" marT="38126" marB="38126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633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double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253" marR="76253" marT="38126" marB="38126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8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253" marR="76253" marT="38126" marB="38126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n-US" sz="24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253" marR="76253" marT="38126" marB="38126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%lf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253" marR="76253" marT="38126" marB="38126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633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long double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253" marR="76253" marT="38126" marB="38126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10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253" marR="76253" marT="38126" marB="38126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n-US" sz="20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253" marR="76253" marT="38126" marB="38126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%Lf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253" marR="76253" marT="38126" marB="38126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107149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ame 3"/>
          <p:cNvSpPr/>
          <p:nvPr/>
        </p:nvSpPr>
        <p:spPr>
          <a:xfrm>
            <a:off x="247973" y="177800"/>
            <a:ext cx="11763213" cy="6501969"/>
          </a:xfrm>
          <a:prstGeom prst="frame">
            <a:avLst>
              <a:gd name="adj1" fmla="val 1389"/>
            </a:avLst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25">
              <a:solidFill>
                <a:schemeClr val="tx1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423619" y="478963"/>
            <a:ext cx="11411919" cy="4834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 fontAlgn="base">
              <a:lnSpc>
                <a:spcPct val="107000"/>
              </a:lnSpc>
              <a:buFont typeface="Wingdings" panose="05000000000000000000" pitchFamily="2" charset="2"/>
              <a:buChar char="v"/>
            </a:pPr>
            <a:r>
              <a:rPr lang="en-US" sz="3600" b="1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ডেটা</a:t>
            </a:r>
            <a:r>
              <a:rPr lang="en-US" sz="3600" b="1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টাইপ</a:t>
            </a:r>
            <a:r>
              <a:rPr lang="en-US" sz="3600" b="1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মডিফায়ারঃ</a:t>
            </a:r>
            <a:r>
              <a:rPr lang="en-US" sz="3600" b="1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 </a:t>
            </a:r>
            <a:endParaRPr lang="en-US" sz="3600" b="1" dirty="0" smtClean="0">
              <a:solidFill>
                <a:srgbClr val="444444"/>
              </a:solidFill>
              <a:latin typeface="NikoshBAN" panose="02000000000000000000" pitchFamily="2" charset="0"/>
              <a:ea typeface="Times New Roman" panose="02020603050405020304" pitchFamily="18" charset="0"/>
              <a:cs typeface="NikoshBAN" panose="02000000000000000000" pitchFamily="2" charset="0"/>
            </a:endParaRPr>
          </a:p>
          <a:p>
            <a:pPr fontAlgn="base">
              <a:lnSpc>
                <a:spcPct val="107000"/>
              </a:lnSpc>
            </a:pPr>
            <a:r>
              <a:rPr lang="en-US" sz="3600" dirty="0" err="1" smtClean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মডিফায়ার</a:t>
            </a:r>
            <a:r>
              <a:rPr lang="en-US" sz="3600" dirty="0" smtClean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হলো</a:t>
            </a:r>
            <a:r>
              <a:rPr lang="en-US" sz="36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 </a:t>
            </a:r>
            <a:r>
              <a:rPr lang="en-US" sz="36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কিওয়ার্ড</a:t>
            </a:r>
            <a:r>
              <a:rPr lang="en-US" sz="36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যা</a:t>
            </a:r>
            <a:r>
              <a:rPr lang="en-US" sz="36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মৌলিক</a:t>
            </a:r>
            <a:r>
              <a:rPr lang="en-US" sz="36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ডেটা</a:t>
            </a:r>
            <a:r>
              <a:rPr lang="en-US" sz="36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টাইপের</a:t>
            </a:r>
            <a:r>
              <a:rPr lang="en-US" sz="36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( float </a:t>
            </a:r>
            <a:r>
              <a:rPr lang="en-US" sz="36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ব্যতীত</a:t>
            </a:r>
            <a:r>
              <a:rPr lang="en-US" sz="36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) </a:t>
            </a:r>
            <a:r>
              <a:rPr lang="en-US" sz="36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পূর্বে</a:t>
            </a:r>
            <a:r>
              <a:rPr lang="en-US" sz="36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ব্যবহার</a:t>
            </a:r>
            <a:r>
              <a:rPr lang="en-US" sz="36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করে</a:t>
            </a:r>
            <a:r>
              <a:rPr lang="en-US" sz="36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ডেটার</a:t>
            </a:r>
            <a:r>
              <a:rPr lang="en-US" sz="36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ব্যাপ্তি</a:t>
            </a:r>
            <a:r>
              <a:rPr lang="en-US" sz="36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এবং</a:t>
            </a:r>
            <a:r>
              <a:rPr lang="en-US" sz="36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চলকের</a:t>
            </a:r>
            <a:r>
              <a:rPr lang="en-US" sz="36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মেমোরি</a:t>
            </a:r>
            <a:r>
              <a:rPr lang="en-US" sz="36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পরিসর</a:t>
            </a:r>
            <a:r>
              <a:rPr lang="en-US" sz="36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কমানো</a:t>
            </a:r>
            <a:r>
              <a:rPr lang="en-US" sz="36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বা</a:t>
            </a:r>
            <a:r>
              <a:rPr lang="en-US" sz="36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বাড়ানো</a:t>
            </a:r>
            <a:r>
              <a:rPr lang="en-US" sz="36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যায়</a:t>
            </a:r>
            <a:r>
              <a:rPr lang="en-US" sz="36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। </a:t>
            </a:r>
            <a:endParaRPr lang="en-US" sz="3600" dirty="0" smtClean="0">
              <a:solidFill>
                <a:srgbClr val="444444"/>
              </a:solidFill>
              <a:latin typeface="NikoshBAN" panose="02000000000000000000" pitchFamily="2" charset="0"/>
              <a:ea typeface="Times New Roman" panose="02020603050405020304" pitchFamily="18" charset="0"/>
              <a:cs typeface="NikoshBAN" panose="02000000000000000000" pitchFamily="2" charset="0"/>
            </a:endParaRPr>
          </a:p>
          <a:p>
            <a:pPr fontAlgn="base">
              <a:lnSpc>
                <a:spcPct val="107000"/>
              </a:lnSpc>
            </a:pPr>
            <a:r>
              <a:rPr lang="en-US" sz="3600" dirty="0" smtClean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যেমন-1. </a:t>
            </a:r>
            <a:r>
              <a:rPr lang="en-US" sz="36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signed ও unsigned </a:t>
            </a:r>
            <a:r>
              <a:rPr lang="en-US" sz="36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মডিফায়ার</a:t>
            </a:r>
            <a:r>
              <a:rPr lang="en-US" sz="36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char ও </a:t>
            </a:r>
            <a:r>
              <a:rPr lang="en-US" sz="36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int</a:t>
            </a:r>
            <a:r>
              <a:rPr lang="en-US" sz="36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টাইপ</a:t>
            </a:r>
            <a:r>
              <a:rPr lang="en-US" sz="36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ডেটার</a:t>
            </a:r>
            <a:r>
              <a:rPr lang="en-US" sz="36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জন্য</a:t>
            </a:r>
            <a:r>
              <a:rPr lang="en-US" sz="36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এবং</a:t>
            </a:r>
            <a:r>
              <a:rPr lang="en-US" sz="36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endParaRPr lang="en-US" sz="3600" dirty="0" smtClean="0">
              <a:solidFill>
                <a:srgbClr val="444444"/>
              </a:solidFill>
              <a:latin typeface="NikoshBAN" panose="02000000000000000000" pitchFamily="2" charset="0"/>
              <a:ea typeface="Times New Roman" panose="02020603050405020304" pitchFamily="18" charset="0"/>
              <a:cs typeface="NikoshBAN" panose="02000000000000000000" pitchFamily="2" charset="0"/>
            </a:endParaRPr>
          </a:p>
          <a:p>
            <a:pPr fontAlgn="base">
              <a:lnSpc>
                <a:spcPct val="107000"/>
              </a:lnSpc>
            </a:pPr>
            <a:r>
              <a:rPr lang="en-US" sz="3600" dirty="0" smtClean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2.  long </a:t>
            </a:r>
            <a:r>
              <a:rPr lang="en-US" sz="36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ও short </a:t>
            </a:r>
            <a:r>
              <a:rPr lang="en-US" sz="36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মডিফায়ার</a:t>
            </a:r>
            <a:r>
              <a:rPr lang="en-US" sz="36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int</a:t>
            </a:r>
            <a:r>
              <a:rPr lang="en-US" sz="36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ও double </a:t>
            </a:r>
            <a:r>
              <a:rPr lang="en-US" sz="36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টাইপ</a:t>
            </a:r>
            <a:r>
              <a:rPr lang="en-US" sz="36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ডেটার</a:t>
            </a:r>
            <a:r>
              <a:rPr lang="en-US" sz="36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জন্য</a:t>
            </a:r>
            <a:r>
              <a:rPr lang="en-US" sz="36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ব্যবহৃত</a:t>
            </a:r>
            <a:r>
              <a:rPr lang="en-US" sz="36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হয়</a:t>
            </a:r>
            <a:r>
              <a:rPr lang="en-US" sz="36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।</a:t>
            </a:r>
            <a:endParaRPr lang="en-US" sz="3200" dirty="0">
              <a:effectLst/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21587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2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3" dur="2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ame 3"/>
          <p:cNvSpPr/>
          <p:nvPr/>
        </p:nvSpPr>
        <p:spPr>
          <a:xfrm>
            <a:off x="247973" y="177800"/>
            <a:ext cx="11763213" cy="6501969"/>
          </a:xfrm>
          <a:prstGeom prst="frame">
            <a:avLst>
              <a:gd name="adj1" fmla="val 1389"/>
            </a:avLst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25">
              <a:solidFill>
                <a:schemeClr val="tx1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454616" y="264167"/>
            <a:ext cx="11349925" cy="64156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fontAlgn="base">
              <a:lnSpc>
                <a:spcPct val="107000"/>
              </a:lnSpc>
              <a:buFont typeface="Wingdings" panose="05000000000000000000" pitchFamily="2" charset="2"/>
              <a:buChar char="v"/>
            </a:pPr>
            <a:r>
              <a:rPr lang="en-US" sz="3200" b="1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টোকেনঃ</a:t>
            </a:r>
            <a:r>
              <a:rPr lang="en-US" sz="3200" b="1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 </a:t>
            </a:r>
            <a:endParaRPr lang="en-US" sz="3200" b="1" dirty="0" smtClean="0">
              <a:solidFill>
                <a:srgbClr val="444444"/>
              </a:solidFill>
              <a:latin typeface="NikoshBAN" panose="02000000000000000000" pitchFamily="2" charset="0"/>
              <a:ea typeface="Times New Roman" panose="02020603050405020304" pitchFamily="18" charset="0"/>
              <a:cs typeface="NikoshBAN" panose="02000000000000000000" pitchFamily="2" charset="0"/>
            </a:endParaRPr>
          </a:p>
          <a:p>
            <a:pPr fontAlgn="base">
              <a:lnSpc>
                <a:spcPct val="107000"/>
              </a:lnSpc>
            </a:pPr>
            <a:r>
              <a:rPr lang="en-US" sz="3200" dirty="0" err="1" smtClean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যে</a:t>
            </a:r>
            <a:r>
              <a:rPr lang="en-US" sz="3200" dirty="0" smtClean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কোন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প্রোগ্রাম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কতগুলো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স্টেটমেন্ট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  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নিয়ে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গঠিত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। 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আবার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প্রতিটি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স্টেটমেন্ট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কতগুলো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word 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বা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character 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এর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সমস্টি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। ‘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সি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’ 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প্রোগ্রামে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ব্যবহৃত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word 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বা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character 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সমূহকে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একত্রে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টোকেন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বলে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। </a:t>
            </a:r>
            <a:endParaRPr lang="en-US" sz="3200" dirty="0" smtClean="0">
              <a:solidFill>
                <a:srgbClr val="444444"/>
              </a:solidFill>
              <a:latin typeface="NikoshBAN" panose="02000000000000000000" pitchFamily="2" charset="0"/>
              <a:ea typeface="Times New Roman" panose="02020603050405020304" pitchFamily="18" charset="0"/>
              <a:cs typeface="NikoshBAN" panose="02000000000000000000" pitchFamily="2" charset="0"/>
            </a:endParaRPr>
          </a:p>
          <a:p>
            <a:pPr fontAlgn="base">
              <a:lnSpc>
                <a:spcPct val="107000"/>
              </a:lnSpc>
            </a:pPr>
            <a:r>
              <a:rPr lang="en-US" sz="3200" dirty="0" err="1" smtClean="0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অন্যভাবে</a:t>
            </a:r>
            <a:r>
              <a:rPr lang="en-US" sz="3200" dirty="0" smtClean="0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বলা</a:t>
            </a:r>
            <a:r>
              <a:rPr lang="en-US" sz="3200" dirty="0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যায়</a:t>
            </a:r>
            <a:r>
              <a:rPr lang="en-US" sz="3200" dirty="0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; </a:t>
            </a:r>
            <a:r>
              <a:rPr lang="en-US" sz="3200" dirty="0" err="1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টোকেন</a:t>
            </a:r>
            <a:r>
              <a:rPr lang="en-US" sz="3200" dirty="0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হলো</a:t>
            </a:r>
            <a:r>
              <a:rPr lang="en-US" sz="3200" dirty="0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একটি</a:t>
            </a:r>
            <a:r>
              <a:rPr lang="en-US" sz="3200" dirty="0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প্রোগ্রামের</a:t>
            </a:r>
            <a:r>
              <a:rPr lang="en-US" sz="3200" dirty="0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ক্ষুদ্রতম</a:t>
            </a:r>
            <a:r>
              <a:rPr lang="en-US" sz="3200" dirty="0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উপাদান</a:t>
            </a:r>
            <a:r>
              <a:rPr lang="en-US" sz="3200" dirty="0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যা</a:t>
            </a:r>
            <a:r>
              <a:rPr lang="en-US" sz="3200" dirty="0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কম্পাইলারের</a:t>
            </a:r>
            <a:r>
              <a:rPr lang="en-US" sz="3200" dirty="0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কাছে</a:t>
            </a:r>
            <a:r>
              <a:rPr lang="en-US" sz="3200" dirty="0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অর্থবহ</a:t>
            </a:r>
            <a:r>
              <a:rPr lang="en-US" sz="3200" dirty="0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।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বিভিন্ন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টোকেন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সমূহ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–</a:t>
            </a:r>
            <a:endParaRPr lang="en-US" sz="2800" dirty="0"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  <a:p>
            <a:pPr marL="342900" marR="0" lvl="0" indent="-342900" fontAlgn="base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1. Keywords ( 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eg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: auto, 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break,int,short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, while etc.)</a:t>
            </a:r>
            <a:endParaRPr lang="en-US" sz="2800" dirty="0"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  <a:p>
            <a:pPr marL="342900" marR="0" lvl="0" indent="-342900" fontAlgn="base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2. Identifiers (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eg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: main, total, etc.)</a:t>
            </a:r>
            <a:endParaRPr lang="en-US" sz="2800" dirty="0"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  <a:p>
            <a:pPr marL="342900" marR="0" lvl="0" indent="-342900" fontAlgn="base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3. Constants (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eg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: 9.81, 3.1416, 10, 20, etc.)</a:t>
            </a:r>
            <a:endParaRPr lang="en-US" sz="2800" dirty="0"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  <a:p>
            <a:pPr marL="342900" marR="0" lvl="0" indent="-342900" fontAlgn="base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4. Strings      (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eg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: “total”, “hello” etc.)</a:t>
            </a:r>
            <a:endParaRPr lang="en-US" sz="2800" dirty="0"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  <a:p>
            <a:pPr marL="342900" marR="0" lvl="0" indent="-342900" fontAlgn="base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5. Special symbols  (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eg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: (), {}, #, $, @, &amp;, etc.)</a:t>
            </a:r>
            <a:endParaRPr lang="en-US" sz="2800" dirty="0"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  <a:p>
            <a:pPr marL="342900" marR="0" lvl="0" indent="-342900" fontAlgn="base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6. Operators  (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eg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: +, /,-,*, etc.)</a:t>
            </a:r>
            <a:endParaRPr lang="en-US" sz="2800" dirty="0">
              <a:effectLst/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48342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3" dur="2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6" dur="2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9" dur="2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32" dur="2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35" dur="20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38" dur="20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ame 3"/>
          <p:cNvSpPr/>
          <p:nvPr/>
        </p:nvSpPr>
        <p:spPr>
          <a:xfrm>
            <a:off x="247973" y="177800"/>
            <a:ext cx="11763213" cy="6501969"/>
          </a:xfrm>
          <a:prstGeom prst="frame">
            <a:avLst>
              <a:gd name="adj1" fmla="val 1389"/>
            </a:avLst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25">
              <a:solidFill>
                <a:schemeClr val="tx1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82292" y="748387"/>
            <a:ext cx="11272434" cy="26161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 algn="just">
              <a:buFont typeface="Wingdings" panose="05000000000000000000" pitchFamily="2" charset="2"/>
              <a:buChar char="v"/>
            </a:pPr>
            <a:r>
              <a:rPr lang="en-US" sz="3600" b="1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কিওয়ার্ড</a:t>
            </a:r>
            <a:r>
              <a:rPr lang="en-US" sz="3600" b="1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(Keywords): </a:t>
            </a:r>
            <a:endParaRPr lang="en-US" sz="3600" b="1" dirty="0" smtClean="0">
              <a:solidFill>
                <a:srgbClr val="444444"/>
              </a:solidFill>
              <a:latin typeface="NikoshBAN" panose="02000000000000000000" pitchFamily="2" charset="0"/>
              <a:ea typeface="Times New Roman" panose="02020603050405020304" pitchFamily="18" charset="0"/>
              <a:cs typeface="NikoshBAN" panose="02000000000000000000" pitchFamily="2" charset="0"/>
            </a:endParaRPr>
          </a:p>
          <a:p>
            <a:pPr algn="just"/>
            <a:r>
              <a:rPr lang="en-US" sz="3200" dirty="0" err="1" smtClean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কিওয়ার্ড</a:t>
            </a:r>
            <a:r>
              <a:rPr lang="en-US" sz="3200" dirty="0" smtClean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হলো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একটি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প্রোগ্রামিং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ভাষার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পূর্ব-নির্ধারিত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বা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সংরক্ষিত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 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কিছু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শব্দ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। 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প্রতিটি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কিওয়ার্ড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প্রোগ্রামে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 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একটি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নির্দিস্ট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কাজ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সম্পাদন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করে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থাকে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। 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যেহেতু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 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কিওয়ার্ডগুলো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কম্পাইলারের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কাছে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পরিচিত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তাই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তাদেরকে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চলকের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নাম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হিসেবে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ব্যবহার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করা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যায়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না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। 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কিওয়ার্ড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সবসময়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ছোট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হাতের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অক্ষরে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লেখা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হয়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। 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982676" y="3935075"/>
            <a:ext cx="8198078" cy="675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 fontAlgn="base">
              <a:lnSpc>
                <a:spcPct val="107000"/>
              </a:lnSpc>
            </a:pPr>
            <a:r>
              <a:rPr lang="en-US" sz="3600" dirty="0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‘</a:t>
            </a:r>
            <a:r>
              <a:rPr lang="en-US" sz="3600" dirty="0" err="1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সি</a:t>
            </a:r>
            <a:r>
              <a:rPr lang="en-US" sz="3600" dirty="0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’ </a:t>
            </a:r>
            <a:r>
              <a:rPr lang="en-US" sz="3600" dirty="0" err="1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ভাষা</a:t>
            </a:r>
            <a:r>
              <a:rPr lang="en-US" sz="3600" dirty="0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৩২ </a:t>
            </a:r>
            <a:r>
              <a:rPr lang="en-US" sz="3600" dirty="0" err="1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কিওয়ার্ড</a:t>
            </a:r>
            <a:r>
              <a:rPr lang="en-US" sz="3600" dirty="0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সাপোর্ট</a:t>
            </a:r>
            <a:r>
              <a:rPr lang="en-US" sz="3600" dirty="0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করে</a:t>
            </a:r>
            <a:r>
              <a:rPr lang="en-US" sz="3600" dirty="0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যা</a:t>
            </a:r>
            <a:r>
              <a:rPr lang="en-US" sz="3600" dirty="0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নিচে</a:t>
            </a:r>
            <a:r>
              <a:rPr lang="en-US" sz="3600" dirty="0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দেওয়া</a:t>
            </a:r>
            <a:r>
              <a:rPr lang="en-US" sz="3600" dirty="0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হলঃ</a:t>
            </a:r>
            <a:endParaRPr lang="en-US" sz="3200" dirty="0">
              <a:solidFill>
                <a:srgbClr val="FF0000"/>
              </a:solidFill>
              <a:effectLst/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63991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ame 3"/>
          <p:cNvSpPr/>
          <p:nvPr/>
        </p:nvSpPr>
        <p:spPr>
          <a:xfrm>
            <a:off x="247973" y="162302"/>
            <a:ext cx="11763213" cy="6501969"/>
          </a:xfrm>
          <a:prstGeom prst="frame">
            <a:avLst>
              <a:gd name="adj1" fmla="val 1389"/>
            </a:avLst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25">
              <a:solidFill>
                <a:schemeClr val="tx1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084879" y="164571"/>
            <a:ext cx="8198077" cy="68512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base">
              <a:lnSpc>
                <a:spcPct val="107000"/>
              </a:lnSpc>
            </a:pPr>
            <a:r>
              <a:rPr lang="en-US" sz="3600" dirty="0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‘</a:t>
            </a:r>
            <a:r>
              <a:rPr lang="en-US" sz="3600" dirty="0" err="1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সি</a:t>
            </a:r>
            <a:r>
              <a:rPr lang="en-US" sz="3600" dirty="0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’ </a:t>
            </a:r>
            <a:r>
              <a:rPr lang="en-US" sz="3600" dirty="0" err="1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ভাষা</a:t>
            </a:r>
            <a:r>
              <a:rPr lang="en-US" sz="3600" dirty="0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৩২ </a:t>
            </a:r>
            <a:r>
              <a:rPr lang="en-US" sz="3600" dirty="0" err="1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কিওয়ার্ড</a:t>
            </a:r>
            <a:r>
              <a:rPr lang="en-US" sz="3600" dirty="0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সাপোর্ট</a:t>
            </a:r>
            <a:r>
              <a:rPr lang="en-US" sz="3600" dirty="0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করে</a:t>
            </a:r>
            <a:r>
              <a:rPr lang="en-US" sz="3600" dirty="0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যা</a:t>
            </a:r>
            <a:r>
              <a:rPr lang="en-US" sz="3600" dirty="0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নিচে</a:t>
            </a:r>
            <a:r>
              <a:rPr lang="en-US" sz="3600" dirty="0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দেওয়া</a:t>
            </a:r>
            <a:r>
              <a:rPr lang="en-US" sz="3600" dirty="0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হলঃ</a:t>
            </a:r>
            <a:endParaRPr lang="en-US" sz="3200" dirty="0">
              <a:solidFill>
                <a:srgbClr val="FF0000"/>
              </a:solidFill>
              <a:effectLst/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pic>
        <p:nvPicPr>
          <p:cNvPr id="5" name="Picture 4" descr="https://www.edupointbd.com/wp-content/uploads/2017/12/keywords.png"/>
          <p:cNvPicPr/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877" y="1121220"/>
            <a:ext cx="10416412" cy="526184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725275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ame 3"/>
          <p:cNvSpPr/>
          <p:nvPr/>
        </p:nvSpPr>
        <p:spPr>
          <a:xfrm>
            <a:off x="247973" y="177800"/>
            <a:ext cx="11763213" cy="6501969"/>
          </a:xfrm>
          <a:prstGeom prst="frame">
            <a:avLst>
              <a:gd name="adj1" fmla="val 1389"/>
            </a:avLst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25">
              <a:solidFill>
                <a:schemeClr val="tx1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413289" y="353082"/>
            <a:ext cx="11427416" cy="5427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 algn="just" fontAlgn="base">
              <a:lnSpc>
                <a:spcPct val="107000"/>
              </a:lnSpc>
              <a:buFont typeface="Wingdings" panose="05000000000000000000" pitchFamily="2" charset="2"/>
              <a:buChar char="q"/>
            </a:pPr>
            <a:r>
              <a:rPr lang="en-US" sz="4400" b="1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আইডেন্টিফায়ার</a:t>
            </a:r>
            <a:r>
              <a:rPr lang="en-US" sz="4400" b="1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(Identifier):</a:t>
            </a:r>
            <a:r>
              <a:rPr lang="en-US" sz="44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 </a:t>
            </a:r>
            <a:endParaRPr lang="en-US" sz="4400" dirty="0" smtClean="0">
              <a:solidFill>
                <a:srgbClr val="444444"/>
              </a:solidFill>
              <a:latin typeface="NikoshBAN" panose="02000000000000000000" pitchFamily="2" charset="0"/>
              <a:ea typeface="Times New Roman" panose="02020603050405020304" pitchFamily="18" charset="0"/>
              <a:cs typeface="NikoshBAN" panose="02000000000000000000" pitchFamily="2" charset="0"/>
            </a:endParaRPr>
          </a:p>
          <a:p>
            <a:pPr algn="just" fontAlgn="base">
              <a:lnSpc>
                <a:spcPct val="107000"/>
              </a:lnSpc>
            </a:pPr>
            <a:r>
              <a:rPr lang="en-US" sz="4000" dirty="0" err="1" smtClean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একটি</a:t>
            </a:r>
            <a:r>
              <a:rPr lang="en-US" sz="4000" dirty="0" smtClean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প্রোগ্রামের</a:t>
            </a:r>
            <a:r>
              <a:rPr lang="en-US" sz="40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প্রতিটি</a:t>
            </a:r>
            <a:r>
              <a:rPr lang="en-US" sz="40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উপাদানের</a:t>
            </a:r>
            <a:r>
              <a:rPr lang="en-US" sz="40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একটি</a:t>
            </a:r>
            <a:r>
              <a:rPr lang="en-US" sz="40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নাম</a:t>
            </a:r>
            <a:r>
              <a:rPr lang="en-US" sz="40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দেওয়া</a:t>
            </a:r>
            <a:r>
              <a:rPr lang="en-US" sz="40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হয়</a:t>
            </a:r>
            <a:r>
              <a:rPr lang="en-US" sz="40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যাকে</a:t>
            </a:r>
            <a:r>
              <a:rPr lang="en-US" sz="40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বলা</a:t>
            </a:r>
            <a:r>
              <a:rPr lang="en-US" sz="40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হয়</a:t>
            </a:r>
            <a:r>
              <a:rPr lang="en-US" sz="40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 </a:t>
            </a:r>
            <a:r>
              <a:rPr lang="en-US" sz="40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আইডেন্টিফায়ার</a:t>
            </a:r>
            <a:r>
              <a:rPr lang="en-US" sz="40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। </a:t>
            </a:r>
            <a:endParaRPr lang="en-US" sz="4000" dirty="0" smtClean="0">
              <a:solidFill>
                <a:srgbClr val="444444"/>
              </a:solidFill>
              <a:latin typeface="NikoshBAN" panose="02000000000000000000" pitchFamily="2" charset="0"/>
              <a:ea typeface="Times New Roman" panose="02020603050405020304" pitchFamily="18" charset="0"/>
              <a:cs typeface="NikoshBAN" panose="02000000000000000000" pitchFamily="2" charset="0"/>
            </a:endParaRPr>
          </a:p>
          <a:p>
            <a:pPr algn="just" fontAlgn="base">
              <a:lnSpc>
                <a:spcPct val="107000"/>
              </a:lnSpc>
            </a:pPr>
            <a:r>
              <a:rPr lang="en-US" sz="4000" dirty="0" err="1" smtClean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প্রোগ্রামের</a:t>
            </a:r>
            <a:r>
              <a:rPr lang="en-US" sz="4000" dirty="0" smtClean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একটি</a:t>
            </a:r>
            <a:r>
              <a:rPr lang="en-US" sz="40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নির্দিস্ট</a:t>
            </a:r>
            <a:r>
              <a:rPr lang="en-US" sz="40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উপাদানকে</a:t>
            </a:r>
            <a:r>
              <a:rPr lang="en-US" sz="40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চিহ্নিত</a:t>
            </a:r>
            <a:r>
              <a:rPr lang="en-US" sz="40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করতে</a:t>
            </a:r>
            <a:r>
              <a:rPr lang="en-US" sz="40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বা</a:t>
            </a:r>
            <a:r>
              <a:rPr lang="en-US" sz="40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চলক</a:t>
            </a:r>
            <a:r>
              <a:rPr lang="en-US" sz="40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, </a:t>
            </a:r>
            <a:r>
              <a:rPr lang="en-US" sz="40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ফাংশন</a:t>
            </a:r>
            <a:r>
              <a:rPr lang="en-US" sz="40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, </a:t>
            </a:r>
            <a:r>
              <a:rPr lang="en-US" sz="40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অ্যারে</a:t>
            </a:r>
            <a:r>
              <a:rPr lang="en-US" sz="40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ইত্যাদির</a:t>
            </a:r>
            <a:r>
              <a:rPr lang="en-US" sz="40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নাম</a:t>
            </a:r>
            <a:r>
              <a:rPr lang="en-US" sz="40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দিতে</a:t>
            </a:r>
            <a:r>
              <a:rPr lang="en-US" sz="40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এটি</a:t>
            </a:r>
            <a:r>
              <a:rPr lang="en-US" sz="40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ব্যবহৃত</a:t>
            </a:r>
            <a:r>
              <a:rPr lang="en-US" sz="40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হয়।আইডেন্টিফায়ার</a:t>
            </a:r>
            <a:r>
              <a:rPr lang="en-US" sz="40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হলো</a:t>
            </a:r>
            <a:r>
              <a:rPr lang="en-US" sz="40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ইউজার-ডিফাইন্ড</a:t>
            </a:r>
            <a:r>
              <a:rPr lang="en-US" sz="40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নাম</a:t>
            </a:r>
            <a:r>
              <a:rPr lang="en-US" sz="40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যা</a:t>
            </a:r>
            <a:r>
              <a:rPr lang="en-US" sz="40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‘</a:t>
            </a:r>
            <a:r>
              <a:rPr lang="en-US" sz="40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সি</a:t>
            </a:r>
            <a:r>
              <a:rPr lang="en-US" sz="40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’ </a:t>
            </a:r>
            <a:r>
              <a:rPr lang="en-US" sz="40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এর</a:t>
            </a:r>
            <a:r>
              <a:rPr lang="en-US" sz="40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স্ট্যান্ডার্ড</a:t>
            </a:r>
            <a:r>
              <a:rPr lang="en-US" sz="40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ক্যারেক্টার</a:t>
            </a:r>
            <a:r>
              <a:rPr lang="en-US" sz="40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সেটের</a:t>
            </a:r>
            <a:r>
              <a:rPr lang="en-US" sz="40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সমন্বয়ে</a:t>
            </a:r>
            <a:r>
              <a:rPr lang="en-US" sz="40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লেখা</a:t>
            </a:r>
            <a:r>
              <a:rPr lang="en-US" sz="40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হয়</a:t>
            </a:r>
            <a:r>
              <a:rPr lang="en-US" sz="40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। </a:t>
            </a:r>
            <a:r>
              <a:rPr lang="en-US" sz="40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একটি</a:t>
            </a:r>
            <a:r>
              <a:rPr lang="en-US" sz="40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প্রোগ্রামের</a:t>
            </a:r>
            <a:r>
              <a:rPr lang="en-US" sz="40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প্রতিটি</a:t>
            </a:r>
            <a:r>
              <a:rPr lang="en-US" sz="40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 </a:t>
            </a:r>
            <a:r>
              <a:rPr lang="en-US" sz="40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আইডেন্টিফায়ারের</a:t>
            </a:r>
            <a:r>
              <a:rPr lang="en-US" sz="40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অদ্বিতীয়</a:t>
            </a:r>
            <a:r>
              <a:rPr lang="en-US" sz="40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নাম</a:t>
            </a:r>
            <a:r>
              <a:rPr lang="en-US" sz="40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থাকতে</a:t>
            </a:r>
            <a:r>
              <a:rPr lang="en-US" sz="40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হয়</a:t>
            </a:r>
            <a:r>
              <a:rPr lang="en-US" sz="40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।</a:t>
            </a:r>
            <a:endParaRPr lang="en-US" sz="3600" dirty="0">
              <a:effectLst/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70038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ame 3"/>
          <p:cNvSpPr/>
          <p:nvPr/>
        </p:nvSpPr>
        <p:spPr>
          <a:xfrm>
            <a:off x="247973" y="177800"/>
            <a:ext cx="11763213" cy="6501969"/>
          </a:xfrm>
          <a:prstGeom prst="frame">
            <a:avLst>
              <a:gd name="adj1" fmla="val 1389"/>
            </a:avLst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25">
              <a:solidFill>
                <a:schemeClr val="tx1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444285" y="327773"/>
            <a:ext cx="9490129" cy="6851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 fontAlgn="base">
              <a:lnSpc>
                <a:spcPct val="107000"/>
              </a:lnSpc>
              <a:buFont typeface="Wingdings" panose="05000000000000000000" pitchFamily="2" charset="2"/>
              <a:buChar char="q"/>
            </a:pPr>
            <a:r>
              <a:rPr lang="en-US" sz="3600" b="1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আইডেন্টিফায়ার</a:t>
            </a:r>
            <a:r>
              <a:rPr lang="en-US" sz="3600" b="1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লেখার</a:t>
            </a:r>
            <a:r>
              <a:rPr lang="en-US" sz="3600" b="1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জন্য</a:t>
            </a:r>
            <a:r>
              <a:rPr lang="en-US" sz="3600" b="1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নিচের</a:t>
            </a:r>
            <a:r>
              <a:rPr lang="en-US" sz="3600" b="1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নিয়মগুলো</a:t>
            </a:r>
            <a:r>
              <a:rPr lang="en-US" sz="3600" b="1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অনুসরণ</a:t>
            </a:r>
            <a:r>
              <a:rPr lang="en-US" sz="3600" b="1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হয়ঃ</a:t>
            </a:r>
            <a:endParaRPr lang="en-US" sz="3200" dirty="0">
              <a:effectLst/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44284" y="879245"/>
            <a:ext cx="11566902" cy="56246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0" lvl="0" fontAlgn="base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SzPts val="1000"/>
              <a:tabLst>
                <a:tab pos="457200" algn="l"/>
              </a:tabLst>
            </a:pPr>
            <a:r>
              <a:rPr lang="en-US" sz="28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১। </a:t>
            </a:r>
            <a:r>
              <a:rPr lang="en-US" sz="28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প্রথম</a:t>
            </a:r>
            <a:r>
              <a:rPr lang="en-US" sz="28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ক্যারেক্টার</a:t>
            </a:r>
            <a:r>
              <a:rPr lang="en-US" sz="28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অবশ্যই</a:t>
            </a:r>
            <a:r>
              <a:rPr lang="en-US" sz="28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 </a:t>
            </a:r>
            <a:r>
              <a:rPr lang="en-US" sz="28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অ্যালফাবেট</a:t>
            </a:r>
            <a:r>
              <a:rPr lang="en-US" sz="28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অথবা</a:t>
            </a:r>
            <a:r>
              <a:rPr lang="en-US" sz="28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 underscore( _ ) </a:t>
            </a:r>
            <a:r>
              <a:rPr lang="en-US" sz="28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হতে</a:t>
            </a:r>
            <a:r>
              <a:rPr lang="en-US" sz="28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হবে</a:t>
            </a:r>
            <a:r>
              <a:rPr lang="en-US" sz="28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। </a:t>
            </a:r>
            <a:r>
              <a:rPr lang="en-US" sz="28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যেমন</a:t>
            </a:r>
            <a:r>
              <a:rPr lang="en-US" sz="28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: Count, </a:t>
            </a:r>
            <a:r>
              <a:rPr lang="en-US" sz="2800" dirty="0">
                <a:solidFill>
                  <a:srgbClr val="444444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a7</a:t>
            </a:r>
            <a:r>
              <a:rPr lang="en-US" sz="28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, _number </a:t>
            </a:r>
            <a:r>
              <a:rPr lang="en-US" sz="28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ইত্যাদি</a:t>
            </a:r>
            <a:r>
              <a:rPr lang="en-US" sz="28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সঠিক</a:t>
            </a:r>
            <a:r>
              <a:rPr lang="en-US" sz="28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। </a:t>
            </a:r>
            <a:r>
              <a:rPr lang="en-US" sz="28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কিন্তু</a:t>
            </a:r>
            <a:r>
              <a:rPr lang="en-US" sz="28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  </a:t>
            </a:r>
            <a:r>
              <a:rPr lang="en-US" sz="2800" dirty="0">
                <a:solidFill>
                  <a:srgbClr val="444444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22Roll</a:t>
            </a:r>
            <a:r>
              <a:rPr lang="en-US" sz="28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সঠিক</a:t>
            </a:r>
            <a:r>
              <a:rPr lang="en-US" sz="28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নয়</a:t>
            </a:r>
            <a:r>
              <a:rPr lang="en-US" sz="28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।</a:t>
            </a:r>
            <a:endParaRPr lang="en-US" sz="2800" dirty="0"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  <a:p>
            <a:pPr marR="0" lvl="0" fontAlgn="base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SzPts val="1000"/>
              <a:tabLst>
                <a:tab pos="457200" algn="l"/>
              </a:tabLst>
            </a:pPr>
            <a:r>
              <a:rPr lang="en-US" sz="28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২। </a:t>
            </a:r>
            <a:r>
              <a:rPr lang="en-US" sz="28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কেবলমাত্র</a:t>
            </a:r>
            <a:r>
              <a:rPr lang="en-US" sz="28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অ্যালফাবেটিক</a:t>
            </a:r>
            <a:r>
              <a:rPr lang="en-US" sz="28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ক্যারেক্টার</a:t>
            </a:r>
            <a:r>
              <a:rPr lang="en-US" sz="28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(A-Z, a-z) ,</a:t>
            </a:r>
            <a:r>
              <a:rPr lang="en-US" sz="28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সংখ্যা</a:t>
            </a:r>
            <a:r>
              <a:rPr lang="en-US" sz="28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(০-৯) </a:t>
            </a:r>
            <a:r>
              <a:rPr lang="en-US" sz="2800" dirty="0" err="1" smtClean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এবং</a:t>
            </a:r>
            <a:r>
              <a:rPr lang="en-US" sz="2800" dirty="0" smtClean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underscore</a:t>
            </a:r>
            <a:r>
              <a:rPr lang="en-US" sz="28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( </a:t>
            </a:r>
            <a:r>
              <a:rPr lang="en-US" sz="2800" dirty="0" smtClean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_ )</a:t>
            </a:r>
            <a:r>
              <a:rPr lang="en-US" sz="28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 </a:t>
            </a:r>
            <a:r>
              <a:rPr lang="en-US" sz="28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ব্যবহার</a:t>
            </a:r>
            <a:r>
              <a:rPr lang="en-US" sz="28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করা</a:t>
            </a:r>
            <a:r>
              <a:rPr lang="en-US" sz="28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যাবে</a:t>
            </a:r>
            <a:r>
              <a:rPr lang="en-US" sz="28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। </a:t>
            </a:r>
            <a:r>
              <a:rPr lang="en-US" sz="28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যেমন</a:t>
            </a:r>
            <a:r>
              <a:rPr lang="en-US" sz="28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- </a:t>
            </a:r>
            <a:r>
              <a:rPr lang="en-US" sz="2800" dirty="0" err="1">
                <a:solidFill>
                  <a:srgbClr val="444444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roll_number</a:t>
            </a:r>
            <a:r>
              <a:rPr lang="en-US" sz="2800" dirty="0">
                <a:solidFill>
                  <a:srgbClr val="444444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roll22 </a:t>
            </a:r>
            <a:r>
              <a:rPr lang="en-US" sz="28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ইত্যাদি</a:t>
            </a:r>
            <a:r>
              <a:rPr lang="en-US" sz="28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সঠিক</a:t>
            </a:r>
            <a:r>
              <a:rPr lang="en-US" sz="28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। </a:t>
            </a:r>
            <a:r>
              <a:rPr lang="en-US" sz="28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কিন্তু</a:t>
            </a:r>
            <a:r>
              <a:rPr lang="en-US" sz="28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  </a:t>
            </a:r>
            <a:r>
              <a:rPr lang="en-US" sz="2800" dirty="0" err="1">
                <a:solidFill>
                  <a:srgbClr val="444444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don’t_use</a:t>
            </a:r>
            <a:r>
              <a:rPr lang="en-US" sz="2800" dirty="0">
                <a:solidFill>
                  <a:srgbClr val="444444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 </a:t>
            </a:r>
            <a:r>
              <a:rPr lang="en-US" sz="2800" dirty="0" err="1">
                <a:solidFill>
                  <a:srgbClr val="444444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my@roll</a:t>
            </a:r>
            <a:r>
              <a:rPr lang="en-US" sz="2800" dirty="0">
                <a:solidFill>
                  <a:srgbClr val="444444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 &amp;a </a:t>
            </a:r>
            <a:r>
              <a:rPr lang="en-US" sz="28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ইত্যাদি</a:t>
            </a:r>
            <a:r>
              <a:rPr lang="en-US" sz="28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সঠিক</a:t>
            </a:r>
            <a:r>
              <a:rPr lang="en-US" sz="28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নয়</a:t>
            </a:r>
            <a:r>
              <a:rPr lang="en-US" sz="28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।</a:t>
            </a:r>
            <a:endParaRPr lang="en-US" sz="2800" dirty="0"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  <a:p>
            <a:pPr marR="0" lvl="0" fontAlgn="base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SzPts val="1000"/>
              <a:tabLst>
                <a:tab pos="457200" algn="l"/>
              </a:tabLst>
            </a:pPr>
            <a:r>
              <a:rPr lang="en-US" sz="28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৩। </a:t>
            </a:r>
            <a:r>
              <a:rPr lang="en-US" sz="28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কোন</a:t>
            </a:r>
            <a:r>
              <a:rPr lang="en-US" sz="28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কি-ওয়ার্ড</a:t>
            </a:r>
            <a:r>
              <a:rPr lang="en-US" sz="28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বা</a:t>
            </a:r>
            <a:r>
              <a:rPr lang="en-US" sz="28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রির্জাভ</a:t>
            </a:r>
            <a:r>
              <a:rPr lang="en-US" sz="28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ওয়ার্ড</a:t>
            </a:r>
            <a:r>
              <a:rPr lang="en-US" sz="28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ব্যবহার</a:t>
            </a:r>
            <a:r>
              <a:rPr lang="en-US" sz="28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করা</a:t>
            </a:r>
            <a:r>
              <a:rPr lang="en-US" sz="28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যাবে</a:t>
            </a:r>
            <a:r>
              <a:rPr lang="en-US" sz="28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না</a:t>
            </a:r>
            <a:r>
              <a:rPr lang="en-US" sz="28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। </a:t>
            </a:r>
            <a:r>
              <a:rPr lang="en-US" sz="28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যেমন</a:t>
            </a:r>
            <a:r>
              <a:rPr lang="en-US" sz="28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: for, while, if  </a:t>
            </a:r>
            <a:r>
              <a:rPr lang="en-US" sz="28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ইত্যাদি</a:t>
            </a:r>
            <a:r>
              <a:rPr lang="en-US" sz="28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ব্যবহার</a:t>
            </a:r>
            <a:r>
              <a:rPr lang="en-US" sz="28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করা</a:t>
            </a:r>
            <a:r>
              <a:rPr lang="en-US" sz="28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যাবে</a:t>
            </a:r>
            <a:r>
              <a:rPr lang="en-US" sz="28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না</a:t>
            </a:r>
            <a:r>
              <a:rPr lang="en-US" sz="28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।</a:t>
            </a:r>
            <a:endParaRPr lang="en-US" sz="2800" dirty="0"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  <a:p>
            <a:pPr marR="0" lvl="0" fontAlgn="base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SzPts val="1000"/>
              <a:tabLst>
                <a:tab pos="457200" algn="l"/>
              </a:tabLst>
            </a:pPr>
            <a:r>
              <a:rPr lang="en-US" sz="28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৪। </a:t>
            </a:r>
            <a:r>
              <a:rPr lang="en-US" sz="28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কোন</a:t>
            </a:r>
            <a:r>
              <a:rPr lang="en-US" sz="28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 white space </a:t>
            </a:r>
            <a:r>
              <a:rPr lang="en-US" sz="28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ক্যারেক্টার</a:t>
            </a:r>
            <a:r>
              <a:rPr lang="en-US" sz="28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বা</a:t>
            </a:r>
            <a:r>
              <a:rPr lang="en-US" sz="28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ফাঁকা</a:t>
            </a:r>
            <a:r>
              <a:rPr lang="en-US" sz="28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স্থান</a:t>
            </a:r>
            <a:r>
              <a:rPr lang="en-US" sz="28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গ্রহন</a:t>
            </a:r>
            <a:r>
              <a:rPr lang="en-US" sz="28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যোগ্য</a:t>
            </a:r>
            <a:r>
              <a:rPr lang="en-US" sz="28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নয়</a:t>
            </a:r>
            <a:r>
              <a:rPr lang="en-US" sz="28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। </a:t>
            </a:r>
            <a:r>
              <a:rPr lang="en-US" sz="28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যেমন</a:t>
            </a:r>
            <a:r>
              <a:rPr lang="en-US" sz="28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: </a:t>
            </a:r>
            <a:r>
              <a:rPr lang="en-US" sz="28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roll_number</a:t>
            </a:r>
            <a:r>
              <a:rPr lang="en-US" sz="28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 </a:t>
            </a:r>
            <a:r>
              <a:rPr lang="en-US" sz="28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সঠিক</a:t>
            </a:r>
            <a:r>
              <a:rPr lang="en-US" sz="28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। </a:t>
            </a:r>
            <a:r>
              <a:rPr lang="en-US" sz="28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কিন্তু</a:t>
            </a:r>
            <a:r>
              <a:rPr lang="en-US" sz="28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roll  number </a:t>
            </a:r>
            <a:r>
              <a:rPr lang="en-US" sz="28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সঠিক</a:t>
            </a:r>
            <a:r>
              <a:rPr lang="en-US" sz="28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নয়</a:t>
            </a:r>
            <a:r>
              <a:rPr lang="en-US" sz="28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।</a:t>
            </a:r>
            <a:endParaRPr lang="en-US" sz="2800" dirty="0"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  <a:p>
            <a:pPr marR="0" lvl="0" fontAlgn="base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SzPts val="1000"/>
              <a:tabLst>
                <a:tab pos="457200" algn="l"/>
              </a:tabLst>
            </a:pPr>
            <a:r>
              <a:rPr lang="en-US" sz="28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৫। </a:t>
            </a:r>
            <a:r>
              <a:rPr lang="en-US" sz="28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ছোট</a:t>
            </a:r>
            <a:r>
              <a:rPr lang="en-US" sz="28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বা</a:t>
            </a:r>
            <a:r>
              <a:rPr lang="en-US" sz="28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বড়</a:t>
            </a:r>
            <a:r>
              <a:rPr lang="en-US" sz="28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হাতের</a:t>
            </a:r>
            <a:r>
              <a:rPr lang="en-US" sz="28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অক্ষর</a:t>
            </a:r>
            <a:r>
              <a:rPr lang="en-US" sz="28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ব্যবহার</a:t>
            </a:r>
            <a:r>
              <a:rPr lang="en-US" sz="28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করা</a:t>
            </a:r>
            <a:r>
              <a:rPr lang="en-US" sz="28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যায়</a:t>
            </a:r>
            <a:r>
              <a:rPr lang="en-US" sz="28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। </a:t>
            </a:r>
            <a:r>
              <a:rPr lang="en-US" sz="28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তবে</a:t>
            </a:r>
            <a:r>
              <a:rPr lang="en-US" sz="28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 </a:t>
            </a:r>
            <a:r>
              <a:rPr lang="en-US" sz="28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ছোট</a:t>
            </a:r>
            <a:r>
              <a:rPr lang="en-US" sz="28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এবং</a:t>
            </a:r>
            <a:r>
              <a:rPr lang="en-US" sz="28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বড়</a:t>
            </a:r>
            <a:r>
              <a:rPr lang="en-US" sz="28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হাতের</a:t>
            </a:r>
            <a:r>
              <a:rPr lang="en-US" sz="28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অক্ষর</a:t>
            </a:r>
            <a:r>
              <a:rPr lang="en-US" sz="28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ভিন্ন</a:t>
            </a:r>
            <a:r>
              <a:rPr lang="en-US" sz="28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অর্থ</a:t>
            </a:r>
            <a:r>
              <a:rPr lang="en-US" sz="28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বহন</a:t>
            </a:r>
            <a:r>
              <a:rPr lang="en-US" sz="28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করে</a:t>
            </a:r>
            <a:r>
              <a:rPr lang="en-US" sz="28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।  </a:t>
            </a:r>
            <a:r>
              <a:rPr lang="en-US" sz="28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যেমন</a:t>
            </a:r>
            <a:r>
              <a:rPr lang="en-US" sz="28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: number </a:t>
            </a:r>
            <a:r>
              <a:rPr lang="en-US" sz="28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এবং</a:t>
            </a:r>
            <a:r>
              <a:rPr lang="en-US" sz="28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NUMBER </a:t>
            </a:r>
            <a:r>
              <a:rPr lang="en-US" sz="28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এক</a:t>
            </a:r>
            <a:r>
              <a:rPr lang="en-US" sz="28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নয়</a:t>
            </a:r>
            <a:r>
              <a:rPr lang="en-US" sz="28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।</a:t>
            </a:r>
            <a:endParaRPr lang="en-US" sz="2800" dirty="0"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  <a:p>
            <a:pPr marR="0" lvl="0" fontAlgn="base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SzPts val="1000"/>
              <a:tabLst>
                <a:tab pos="457200" algn="l"/>
              </a:tabLst>
            </a:pPr>
            <a:r>
              <a:rPr lang="en-US" sz="28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৬। ৩১ </a:t>
            </a:r>
            <a:r>
              <a:rPr lang="en-US" sz="28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ক্যারেক্টারের</a:t>
            </a:r>
            <a:r>
              <a:rPr lang="en-US" sz="28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অধিক</a:t>
            </a:r>
            <a:r>
              <a:rPr lang="en-US" sz="28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হতে</a:t>
            </a:r>
            <a:r>
              <a:rPr lang="en-US" sz="28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পারে</a:t>
            </a:r>
            <a:r>
              <a:rPr lang="en-US" sz="28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। </a:t>
            </a:r>
            <a:r>
              <a:rPr lang="en-US" sz="28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তবে</a:t>
            </a:r>
            <a:r>
              <a:rPr lang="en-US" sz="28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প্রথম</a:t>
            </a:r>
            <a:r>
              <a:rPr lang="en-US" sz="28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৩১ </a:t>
            </a:r>
            <a:r>
              <a:rPr lang="en-US" sz="28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ক্যারেক্টার</a:t>
            </a:r>
            <a:r>
              <a:rPr lang="en-US" sz="28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তাৎপর্যপূর্ণ</a:t>
            </a:r>
            <a:r>
              <a:rPr lang="en-US" sz="28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।</a:t>
            </a:r>
            <a:endParaRPr lang="en-US" sz="2800" dirty="0">
              <a:effectLst/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83101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ame 3"/>
          <p:cNvSpPr/>
          <p:nvPr/>
        </p:nvSpPr>
        <p:spPr>
          <a:xfrm>
            <a:off x="247973" y="177800"/>
            <a:ext cx="11763213" cy="6501969"/>
          </a:xfrm>
          <a:prstGeom prst="frame">
            <a:avLst>
              <a:gd name="adj1" fmla="val 1389"/>
            </a:avLst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25">
              <a:solidFill>
                <a:schemeClr val="tx1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92623" y="341491"/>
            <a:ext cx="11473911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Wingdings" panose="05000000000000000000" pitchFamily="2" charset="2"/>
              <a:buChar char="v"/>
            </a:pPr>
            <a:r>
              <a:rPr lang="en-US" sz="3200" b="1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চলক</a:t>
            </a:r>
            <a:r>
              <a:rPr lang="en-US" sz="3200" b="1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(Variable): </a:t>
            </a:r>
            <a:endParaRPr lang="en-US" sz="3200" b="1" dirty="0" smtClean="0">
              <a:solidFill>
                <a:srgbClr val="444444"/>
              </a:solidFill>
              <a:latin typeface="NikoshBAN" panose="02000000000000000000" pitchFamily="2" charset="0"/>
              <a:ea typeface="Times New Roman" panose="02020603050405020304" pitchFamily="18" charset="0"/>
              <a:cs typeface="NikoshBAN" panose="02000000000000000000" pitchFamily="2" charset="0"/>
            </a:endParaRP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3200" dirty="0" err="1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প্রতিবার</a:t>
            </a:r>
            <a:r>
              <a:rPr lang="en-US" sz="3200" dirty="0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প্রোগ্রাম</a:t>
            </a:r>
            <a:r>
              <a:rPr lang="en-US" sz="3200" dirty="0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নির্বাহের</a:t>
            </a:r>
            <a:r>
              <a:rPr lang="en-US" sz="3200" dirty="0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সময়</a:t>
            </a:r>
            <a:r>
              <a:rPr lang="en-US" sz="3200" dirty="0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মেমরিতে</a:t>
            </a:r>
            <a:r>
              <a:rPr lang="en-US" sz="3200" dirty="0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চলকগুলোর</a:t>
            </a:r>
            <a:r>
              <a:rPr lang="en-US" sz="3200" dirty="0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অবস্থান</a:t>
            </a:r>
            <a:r>
              <a:rPr lang="en-US" sz="3200" dirty="0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এবং</a:t>
            </a:r>
            <a:r>
              <a:rPr lang="en-US" sz="3200" dirty="0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সংরক্ষিত</a:t>
            </a:r>
            <a:r>
              <a:rPr lang="en-US" sz="3200" dirty="0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মান</a:t>
            </a:r>
            <a:r>
              <a:rPr lang="en-US" sz="3200" dirty="0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পরিবর্তন</a:t>
            </a:r>
            <a:r>
              <a:rPr lang="en-US" sz="3200" dirty="0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হয়</a:t>
            </a:r>
            <a:r>
              <a:rPr lang="en-US" sz="3200" dirty="0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বা</a:t>
            </a:r>
            <a:r>
              <a:rPr lang="en-US" sz="3200" dirty="0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হতে</a:t>
            </a:r>
            <a:r>
              <a:rPr lang="en-US" sz="3200" dirty="0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পারে</a:t>
            </a:r>
            <a:r>
              <a:rPr lang="en-US" sz="3200" dirty="0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বলে</a:t>
            </a:r>
            <a:r>
              <a:rPr lang="en-US" sz="3200" dirty="0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এদেরকে</a:t>
            </a:r>
            <a:r>
              <a:rPr lang="en-US" sz="3200" dirty="0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ভেরিয়েবল</a:t>
            </a:r>
            <a:r>
              <a:rPr lang="en-US" sz="3200" dirty="0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বা</a:t>
            </a:r>
            <a:r>
              <a:rPr lang="en-US" sz="3200" dirty="0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চলক</a:t>
            </a:r>
            <a:r>
              <a:rPr lang="en-US" sz="3200" dirty="0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বলা</a:t>
            </a:r>
            <a:r>
              <a:rPr lang="en-US" sz="3200" dirty="0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হয়</a:t>
            </a:r>
            <a:r>
              <a:rPr lang="en-US" sz="3200" dirty="0" smtClean="0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।</a:t>
            </a:r>
          </a:p>
          <a:p>
            <a:endParaRPr lang="en-US" sz="3200" dirty="0">
              <a:solidFill>
                <a:srgbClr val="FF0000"/>
              </a:solidFill>
              <a:latin typeface="NikoshBAN" panose="02000000000000000000" pitchFamily="2" charset="0"/>
              <a:ea typeface="Times New Roman" panose="02020603050405020304" pitchFamily="18" charset="0"/>
              <a:cs typeface="NikoshBAN" panose="02000000000000000000" pitchFamily="2" charset="0"/>
            </a:endParaRPr>
          </a:p>
          <a:p>
            <a:pPr marL="571500" indent="-571500">
              <a:buFont typeface="+mj-lt"/>
              <a:buAutoNum type="romanLcPeriod"/>
            </a:pPr>
            <a:r>
              <a:rPr lang="en-US" sz="2800" dirty="0" err="1" smtClean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চলক</a:t>
            </a:r>
            <a:r>
              <a:rPr lang="en-US" sz="2800" dirty="0" smtClean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বা</a:t>
            </a:r>
            <a:r>
              <a:rPr lang="en-US" sz="28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ভেরিয়েবল</a:t>
            </a:r>
            <a:r>
              <a:rPr lang="en-US" sz="28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হলো</a:t>
            </a:r>
            <a:r>
              <a:rPr lang="en-US" sz="28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মেমরির</a:t>
            </a:r>
            <a:r>
              <a:rPr lang="en-US" sz="28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লোকেশনের</a:t>
            </a:r>
            <a:r>
              <a:rPr lang="en-US" sz="28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নাম</a:t>
            </a:r>
            <a:r>
              <a:rPr lang="en-US" sz="28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বা</a:t>
            </a:r>
            <a:r>
              <a:rPr lang="en-US" sz="28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ঠিকানা</a:t>
            </a:r>
            <a:r>
              <a:rPr lang="en-US" sz="28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। </a:t>
            </a:r>
            <a:endParaRPr lang="en-US" sz="2800" dirty="0" smtClean="0">
              <a:solidFill>
                <a:srgbClr val="444444"/>
              </a:solidFill>
              <a:latin typeface="NikoshBAN" panose="02000000000000000000" pitchFamily="2" charset="0"/>
              <a:ea typeface="Times New Roman" panose="02020603050405020304" pitchFamily="18" charset="0"/>
              <a:cs typeface="NikoshBAN" panose="02000000000000000000" pitchFamily="2" charset="0"/>
            </a:endParaRPr>
          </a:p>
          <a:p>
            <a:pPr marL="571500" indent="-571500">
              <a:buFont typeface="+mj-lt"/>
              <a:buAutoNum type="romanLcPeriod"/>
            </a:pPr>
            <a:r>
              <a:rPr lang="en-US" sz="2800" dirty="0" err="1" smtClean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প্রোগ্রামে</a:t>
            </a:r>
            <a:r>
              <a:rPr lang="en-US" sz="2800" dirty="0" smtClean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যখন</a:t>
            </a:r>
            <a:r>
              <a:rPr lang="en-US" sz="28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কোনো</a:t>
            </a:r>
            <a:r>
              <a:rPr lang="en-US" sz="28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ডেটা</a:t>
            </a:r>
            <a:r>
              <a:rPr lang="en-US" sz="28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নিয়ে</a:t>
            </a:r>
            <a:r>
              <a:rPr lang="en-US" sz="28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কাজ</a:t>
            </a:r>
            <a:r>
              <a:rPr lang="en-US" sz="28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করা</a:t>
            </a:r>
            <a:r>
              <a:rPr lang="en-US" sz="28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হয়</a:t>
            </a:r>
            <a:r>
              <a:rPr lang="en-US" sz="2800" b="1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, </a:t>
            </a:r>
            <a:r>
              <a:rPr lang="en-US" sz="28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প্রাথমিকভাবে</a:t>
            </a:r>
            <a:r>
              <a:rPr lang="en-US" sz="28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সেগুলো</a:t>
            </a:r>
            <a:r>
              <a:rPr lang="en-US" sz="28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কম্পিউটারের</a:t>
            </a:r>
            <a:r>
              <a:rPr lang="en-US" sz="28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র‌্যামে</a:t>
            </a:r>
            <a:r>
              <a:rPr lang="en-US" sz="28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অবস্থান</a:t>
            </a:r>
            <a:r>
              <a:rPr lang="en-US" sz="28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করে</a:t>
            </a:r>
            <a:r>
              <a:rPr lang="en-US" sz="28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। </a:t>
            </a:r>
            <a:endParaRPr lang="en-US" sz="2800" dirty="0" smtClean="0">
              <a:solidFill>
                <a:srgbClr val="444444"/>
              </a:solidFill>
              <a:latin typeface="NikoshBAN" panose="02000000000000000000" pitchFamily="2" charset="0"/>
              <a:ea typeface="Times New Roman" panose="02020603050405020304" pitchFamily="18" charset="0"/>
              <a:cs typeface="NikoshBAN" panose="02000000000000000000" pitchFamily="2" charset="0"/>
            </a:endParaRPr>
          </a:p>
          <a:p>
            <a:pPr marL="571500" indent="-571500">
              <a:buFont typeface="+mj-lt"/>
              <a:buAutoNum type="romanLcPeriod"/>
            </a:pPr>
            <a:r>
              <a:rPr lang="en-US" sz="2800" dirty="0" err="1" smtClean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পরবর্তী</a:t>
            </a:r>
            <a:r>
              <a:rPr lang="en-US" sz="2800" dirty="0" smtClean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সময়ে</a:t>
            </a:r>
            <a:r>
              <a:rPr lang="en-US" sz="28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সেগুলো</a:t>
            </a:r>
            <a:r>
              <a:rPr lang="en-US" sz="28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পুনরুদ্ধার</a:t>
            </a:r>
            <a:r>
              <a:rPr lang="en-US" sz="28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বা</a:t>
            </a:r>
            <a:r>
              <a:rPr lang="en-US" sz="28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পুনব্যবহারের</a:t>
            </a:r>
            <a:r>
              <a:rPr lang="en-US" sz="28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জন্য</a:t>
            </a:r>
            <a:r>
              <a:rPr lang="en-US" sz="28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ঐ </a:t>
            </a:r>
            <a:r>
              <a:rPr lang="en-US" sz="28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নাম</a:t>
            </a:r>
            <a:r>
              <a:rPr lang="en-US" sz="28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বা</a:t>
            </a:r>
            <a:r>
              <a:rPr lang="en-US" sz="28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ঠিকানা</a:t>
            </a:r>
            <a:r>
              <a:rPr lang="en-US" sz="28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জানা</a:t>
            </a:r>
            <a:r>
              <a:rPr lang="en-US" sz="28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প্রয়োজন</a:t>
            </a:r>
            <a:r>
              <a:rPr lang="en-US" sz="28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হয়</a:t>
            </a:r>
            <a:r>
              <a:rPr lang="en-US" sz="28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। </a:t>
            </a:r>
            <a:endParaRPr lang="en-US" sz="2800" dirty="0" smtClean="0">
              <a:solidFill>
                <a:srgbClr val="444444"/>
              </a:solidFill>
              <a:latin typeface="NikoshBAN" panose="02000000000000000000" pitchFamily="2" charset="0"/>
              <a:ea typeface="Times New Roman" panose="02020603050405020304" pitchFamily="18" charset="0"/>
              <a:cs typeface="NikoshBAN" panose="02000000000000000000" pitchFamily="2" charset="0"/>
            </a:endParaRPr>
          </a:p>
          <a:p>
            <a:pPr marL="571500" indent="-571500">
              <a:buFont typeface="+mj-lt"/>
              <a:buAutoNum type="romanLcPeriod"/>
            </a:pPr>
            <a:r>
              <a:rPr lang="en-US" sz="2800" dirty="0" err="1" smtClean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সুতরাং</a:t>
            </a:r>
            <a:r>
              <a:rPr lang="en-US" sz="2800" dirty="0" smtClean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প্রোগ্রামে</a:t>
            </a:r>
            <a:r>
              <a:rPr lang="en-US" sz="28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ডেটা</a:t>
            </a:r>
            <a:r>
              <a:rPr lang="en-US" sz="28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নিয়ে</a:t>
            </a:r>
            <a:r>
              <a:rPr lang="en-US" sz="28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কাজ</a:t>
            </a:r>
            <a:r>
              <a:rPr lang="en-US" sz="28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করার</a:t>
            </a:r>
            <a:r>
              <a:rPr lang="en-US" sz="28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সময়</a:t>
            </a:r>
            <a:r>
              <a:rPr lang="en-US" sz="28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প্রতিটি</a:t>
            </a:r>
            <a:r>
              <a:rPr lang="en-US" sz="28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ডেটার</a:t>
            </a:r>
            <a:r>
              <a:rPr lang="en-US" sz="28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জন্য</a:t>
            </a:r>
            <a:r>
              <a:rPr lang="en-US" sz="28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একটি</a:t>
            </a:r>
            <a:r>
              <a:rPr lang="en-US" sz="28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চলক</a:t>
            </a:r>
            <a:r>
              <a:rPr lang="en-US" sz="28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ব্যবহার</a:t>
            </a:r>
            <a:r>
              <a:rPr lang="en-US" sz="28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করতে</a:t>
            </a:r>
            <a:r>
              <a:rPr lang="en-US" sz="28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হয়</a:t>
            </a:r>
            <a:r>
              <a:rPr lang="en-US" sz="28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। </a:t>
            </a:r>
            <a:endParaRPr lang="en-US" sz="2800" dirty="0" smtClean="0">
              <a:solidFill>
                <a:srgbClr val="444444"/>
              </a:solidFill>
              <a:latin typeface="NikoshBAN" panose="02000000000000000000" pitchFamily="2" charset="0"/>
              <a:ea typeface="Times New Roman" panose="02020603050405020304" pitchFamily="18" charset="0"/>
              <a:cs typeface="NikoshBAN" panose="02000000000000000000" pitchFamily="2" charset="0"/>
            </a:endParaRPr>
          </a:p>
          <a:p>
            <a:pPr marL="571500" indent="-571500">
              <a:buFont typeface="+mj-lt"/>
              <a:buAutoNum type="romanLcPeriod"/>
            </a:pPr>
            <a:r>
              <a:rPr lang="en-US" sz="2800" dirty="0" err="1" smtClean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প্রোগ্রামে</a:t>
            </a:r>
            <a:r>
              <a:rPr lang="en-US" sz="2800" dirty="0" smtClean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কোন</a:t>
            </a:r>
            <a:r>
              <a:rPr lang="en-US" sz="28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চলক</a:t>
            </a:r>
            <a:r>
              <a:rPr lang="en-US" sz="28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ব্যবহারের</a:t>
            </a:r>
            <a:r>
              <a:rPr lang="en-US" sz="28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পূর্বে</a:t>
            </a:r>
            <a:r>
              <a:rPr lang="en-US" sz="28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তা</a:t>
            </a:r>
            <a:r>
              <a:rPr lang="en-US" sz="28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ঘোষণা</a:t>
            </a:r>
            <a:r>
              <a:rPr lang="en-US" sz="28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করতে</a:t>
            </a:r>
            <a:r>
              <a:rPr lang="en-US" sz="28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হয়</a:t>
            </a:r>
            <a:r>
              <a:rPr lang="en-US" sz="28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। </a:t>
            </a:r>
            <a:r>
              <a:rPr lang="en-US" sz="2800" dirty="0" err="1" smtClean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চলক</a:t>
            </a:r>
            <a:r>
              <a:rPr lang="en-US" sz="2800" dirty="0" smtClean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ঘোষণার</a:t>
            </a:r>
            <a:r>
              <a:rPr lang="en-US" sz="28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ক্ষেত্রে</a:t>
            </a:r>
            <a:r>
              <a:rPr lang="en-US" sz="28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চলকের</a:t>
            </a:r>
            <a:r>
              <a:rPr lang="en-US" sz="28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নাম</a:t>
            </a:r>
            <a:r>
              <a:rPr lang="en-US" sz="28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লেখার</a:t>
            </a:r>
            <a:r>
              <a:rPr lang="en-US" sz="28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সময়</a:t>
            </a:r>
            <a:r>
              <a:rPr lang="en-US" sz="28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 </a:t>
            </a:r>
            <a:r>
              <a:rPr lang="en-US" sz="28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আইডেন্টিফায়ার</a:t>
            </a:r>
            <a:r>
              <a:rPr lang="en-US" sz="28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লেখার</a:t>
            </a:r>
            <a:r>
              <a:rPr lang="en-US" sz="28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নিয়মগুলো</a:t>
            </a:r>
            <a:r>
              <a:rPr lang="en-US" sz="28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অনুসরণ</a:t>
            </a:r>
            <a:r>
              <a:rPr lang="en-US" sz="28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করা</a:t>
            </a:r>
            <a:r>
              <a:rPr lang="en-US" sz="28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হয়</a:t>
            </a:r>
            <a:r>
              <a:rPr lang="en-US" sz="28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।  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46644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ame 3"/>
          <p:cNvSpPr/>
          <p:nvPr/>
        </p:nvSpPr>
        <p:spPr>
          <a:xfrm>
            <a:off x="247973" y="177800"/>
            <a:ext cx="11763213" cy="6501969"/>
          </a:xfrm>
          <a:prstGeom prst="frame">
            <a:avLst>
              <a:gd name="adj1" fmla="val 1389"/>
            </a:avLst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25">
              <a:solidFill>
                <a:schemeClr val="tx1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508859" y="341564"/>
            <a:ext cx="11241439" cy="25621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 algn="just" fontAlgn="base">
              <a:lnSpc>
                <a:spcPct val="107000"/>
              </a:lnSpc>
              <a:buFont typeface="Wingdings" panose="05000000000000000000" pitchFamily="2" charset="2"/>
              <a:buChar char="v"/>
            </a:pPr>
            <a:r>
              <a:rPr lang="en-US" sz="54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চলক</a:t>
            </a:r>
            <a:r>
              <a:rPr lang="en-US" sz="54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ঘোষণার</a:t>
            </a:r>
            <a:r>
              <a:rPr lang="en-US" sz="54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ফরম্যাট</a:t>
            </a:r>
            <a:r>
              <a:rPr lang="en-US" sz="54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–</a:t>
            </a:r>
            <a:endParaRPr lang="en-US" sz="4800" dirty="0"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  <a:p>
            <a:pPr marL="342900" marR="0" lvl="0" indent="-342900" algn="just" fontAlgn="base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48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Data_type</a:t>
            </a:r>
            <a:r>
              <a:rPr lang="en-US" sz="48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48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variable_name</a:t>
            </a:r>
            <a:r>
              <a:rPr lang="en-US" sz="48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;</a:t>
            </a:r>
            <a:endParaRPr lang="en-US" sz="4400" dirty="0"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  <a:p>
            <a:pPr marL="342900" marR="0" lvl="0" indent="-342900" algn="just" fontAlgn="base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48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যেমনঃ</a:t>
            </a:r>
            <a:r>
              <a:rPr lang="en-US" sz="48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48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int</a:t>
            </a:r>
            <a:r>
              <a:rPr lang="en-US" sz="48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number;</a:t>
            </a:r>
            <a:endParaRPr lang="en-US" sz="4400" dirty="0">
              <a:effectLst/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08859" y="3067504"/>
            <a:ext cx="10698996" cy="27269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 algn="just" fontAlgn="base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en-US" sz="4000" b="1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ডিক্লারেশনের</a:t>
            </a:r>
            <a:r>
              <a:rPr lang="en-US" sz="4000" b="1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উপর</a:t>
            </a:r>
            <a:r>
              <a:rPr lang="en-US" sz="4000" b="1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ভিত্তি</a:t>
            </a:r>
            <a:r>
              <a:rPr lang="en-US" sz="4000" b="1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করে</a:t>
            </a:r>
            <a:r>
              <a:rPr lang="en-US" sz="4000" b="1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ভেরিয়েবলকে</a:t>
            </a:r>
            <a:r>
              <a:rPr lang="en-US" sz="4000" b="1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দুই</a:t>
            </a:r>
            <a:r>
              <a:rPr lang="en-US" sz="4000" b="1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ভাগে</a:t>
            </a:r>
            <a:r>
              <a:rPr lang="en-US" sz="4000" b="1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ভাগ</a:t>
            </a:r>
            <a:r>
              <a:rPr lang="en-US" sz="4000" b="1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করা</a:t>
            </a:r>
            <a:r>
              <a:rPr lang="en-US" sz="4000" b="1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যায়</a:t>
            </a:r>
            <a:r>
              <a:rPr lang="en-US" sz="4000" b="1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। </a:t>
            </a:r>
            <a:r>
              <a:rPr lang="en-US" sz="4000" b="1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যথা</a:t>
            </a:r>
            <a:r>
              <a:rPr lang="en-US" sz="4000" b="1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:</a:t>
            </a:r>
            <a:endParaRPr lang="en-US" sz="3600" dirty="0"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  <a:p>
            <a:pPr marR="0" lvl="0" algn="just" fontAlgn="base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SzPts val="1000"/>
              <a:tabLst>
                <a:tab pos="457200" algn="l"/>
              </a:tabLst>
            </a:pPr>
            <a:r>
              <a:rPr lang="en-US" sz="40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১।  </a:t>
            </a:r>
            <a:r>
              <a:rPr lang="en-US" sz="40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লোকাল</a:t>
            </a:r>
            <a:r>
              <a:rPr lang="en-US" sz="40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ভেরিয়েবল</a:t>
            </a:r>
            <a:endParaRPr lang="en-US" sz="3600" dirty="0"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  <a:p>
            <a:pPr marR="0" lvl="0" algn="just" fontAlgn="base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SzPts val="1000"/>
              <a:tabLst>
                <a:tab pos="457200" algn="l"/>
              </a:tabLst>
            </a:pPr>
            <a:r>
              <a:rPr lang="en-US" sz="40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২।  </a:t>
            </a:r>
            <a:r>
              <a:rPr lang="en-US" sz="40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গ্লোবাল</a:t>
            </a:r>
            <a:r>
              <a:rPr lang="en-US" sz="40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ভেরিয়েবল</a:t>
            </a:r>
            <a:endParaRPr lang="en-US" sz="3600" dirty="0">
              <a:effectLst/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9597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ame 3"/>
          <p:cNvSpPr/>
          <p:nvPr/>
        </p:nvSpPr>
        <p:spPr>
          <a:xfrm>
            <a:off x="247973" y="177800"/>
            <a:ext cx="11763213" cy="6501969"/>
          </a:xfrm>
          <a:prstGeom prst="frame">
            <a:avLst>
              <a:gd name="adj1" fmla="val 1389"/>
            </a:avLst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25">
              <a:solidFill>
                <a:schemeClr val="tx1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408121" y="542073"/>
            <a:ext cx="11442916" cy="48347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>
              <a:lnSpc>
                <a:spcPct val="107000"/>
              </a:lnSpc>
            </a:pPr>
            <a:r>
              <a:rPr lang="en-US" sz="3200" b="1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১। </a:t>
            </a:r>
            <a:r>
              <a:rPr lang="en-US" sz="3200" b="1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লোকাল</a:t>
            </a:r>
            <a:r>
              <a:rPr lang="en-US" sz="3200" b="1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ভেরিয়েবল</a:t>
            </a:r>
            <a:r>
              <a:rPr lang="en-US" sz="3200" b="1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: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 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কোনো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ফাংশনের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মধ্যে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ভেরিয়েবল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  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ডিক্লেয়ার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করলে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তাকে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উক্ত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ফাংশনের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  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লোকাল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ভেরিয়েবল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বা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স্থানীয়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চলক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বলা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হয়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। 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ফাংশনের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মধ্যে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 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ঘোষণাকৃত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চলক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উক্ত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ফাংশনের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বাইরে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ব্যবহার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করা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যায়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না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। 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লোকাল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ভেরিয়েবলের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  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কর্মকান্ড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শুধুমাত্র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সংশ্লিষ্ট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ফাংশনেই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সীমাবদ্ধ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থাকে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। 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ভিন্ন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ভিন্ন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ফাংশনে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একই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নামের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লোকাল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ভেরিয়েবল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থাকতে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পারে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।</a:t>
            </a:r>
            <a:endParaRPr lang="en-US" sz="2800" dirty="0"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  <a:p>
            <a:pPr algn="just" fontAlgn="base">
              <a:lnSpc>
                <a:spcPct val="107000"/>
              </a:lnSpc>
            </a:pPr>
            <a:r>
              <a:rPr lang="en-US" sz="3200" b="1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২। </a:t>
            </a:r>
            <a:r>
              <a:rPr lang="en-US" sz="3200" b="1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গ্লোবাল</a:t>
            </a:r>
            <a:r>
              <a:rPr lang="en-US" sz="3200" b="1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  </a:t>
            </a:r>
            <a:r>
              <a:rPr lang="en-US" sz="3200" b="1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ভেরিয়েবল</a:t>
            </a:r>
            <a:r>
              <a:rPr lang="en-US" sz="3200" b="1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: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 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সকল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  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ফাংশনের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বাইরে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প্রোগ্রামের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  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শুরুতে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  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ঘোষণাকৃত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ভেরিয়েবলকে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গ্লোবাল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ভেরিয়েবল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বলা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হয়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। 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গ্লোবাল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ভেরিয়েবল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সাধারণত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প্রোগ্রামের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শুরুতেই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ডিক্লেয়ার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করা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হয়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। এ 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ধরনের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ভেরিয়েবলের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কর্মকান্ড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কোনো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  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ফাংশনের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মধ্যে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সীমাবদ্ধ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নয়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বলে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একে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গ্লোবাল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বা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সার্বজনীন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ভেরিয়েবল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বলে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।</a:t>
            </a:r>
            <a:endParaRPr lang="en-US" sz="2800" dirty="0">
              <a:effectLst/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9662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ame 3"/>
          <p:cNvSpPr/>
          <p:nvPr/>
        </p:nvSpPr>
        <p:spPr>
          <a:xfrm>
            <a:off x="247973" y="177800"/>
            <a:ext cx="11763213" cy="6501969"/>
          </a:xfrm>
          <a:prstGeom prst="frame">
            <a:avLst>
              <a:gd name="adj1" fmla="val 1389"/>
            </a:avLst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25">
              <a:solidFill>
                <a:schemeClr val="tx1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97790" y="361780"/>
            <a:ext cx="11411918" cy="30562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 algn="just" fontAlgn="base">
              <a:lnSpc>
                <a:spcPct val="107000"/>
              </a:lnSpc>
              <a:buFont typeface="Wingdings" panose="05000000000000000000" pitchFamily="2" charset="2"/>
              <a:buChar char="v"/>
            </a:pPr>
            <a:r>
              <a:rPr lang="en-US" sz="3600" b="1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Constants (</a:t>
            </a:r>
            <a:r>
              <a:rPr lang="en-US" sz="3600" b="1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কনস্ট্যান্ট</a:t>
            </a:r>
            <a:r>
              <a:rPr lang="en-US" sz="3600" b="1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):</a:t>
            </a:r>
            <a:r>
              <a:rPr lang="en-US" sz="36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 </a:t>
            </a:r>
            <a:endParaRPr lang="en-US" sz="3600" dirty="0" smtClean="0">
              <a:solidFill>
                <a:srgbClr val="444444"/>
              </a:solidFill>
              <a:latin typeface="NikoshBAN" panose="02000000000000000000" pitchFamily="2" charset="0"/>
              <a:ea typeface="Times New Roman" panose="02020603050405020304" pitchFamily="18" charset="0"/>
              <a:cs typeface="NikoshBAN" panose="02000000000000000000" pitchFamily="2" charset="0"/>
            </a:endParaRPr>
          </a:p>
          <a:p>
            <a:pPr algn="just" fontAlgn="base">
              <a:lnSpc>
                <a:spcPct val="107000"/>
              </a:lnSpc>
            </a:pPr>
            <a:r>
              <a:rPr lang="en-US" sz="3600" dirty="0" err="1" smtClean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প্রোগ্রাম</a:t>
            </a:r>
            <a:r>
              <a:rPr lang="en-US" sz="3600" dirty="0" smtClean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নির্বাহের</a:t>
            </a:r>
            <a:r>
              <a:rPr lang="en-US" sz="36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সময়</a:t>
            </a:r>
            <a:r>
              <a:rPr lang="en-US" sz="36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“</a:t>
            </a:r>
            <a:r>
              <a:rPr lang="en-US" sz="36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সি</a:t>
            </a:r>
            <a:r>
              <a:rPr lang="en-US" sz="36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” </a:t>
            </a:r>
            <a:r>
              <a:rPr lang="en-US" sz="36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প্রোগ্রামিং</a:t>
            </a:r>
            <a:r>
              <a:rPr lang="en-US" sz="36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ভাষায়</a:t>
            </a:r>
            <a:r>
              <a:rPr lang="en-US" sz="36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এমন</a:t>
            </a:r>
            <a:r>
              <a:rPr lang="en-US" sz="36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কিছু</a:t>
            </a:r>
            <a:r>
              <a:rPr lang="en-US" sz="36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মান</a:t>
            </a:r>
            <a:r>
              <a:rPr lang="en-US" sz="36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আছে</a:t>
            </a:r>
            <a:r>
              <a:rPr lang="en-US" sz="36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যা</a:t>
            </a:r>
            <a:r>
              <a:rPr lang="en-US" sz="36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কখনো</a:t>
            </a:r>
            <a:r>
              <a:rPr lang="en-US" sz="36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পরিবর্তন</a:t>
            </a:r>
            <a:r>
              <a:rPr lang="en-US" sz="36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হয়</a:t>
            </a:r>
            <a:r>
              <a:rPr lang="en-US" sz="36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না</a:t>
            </a:r>
            <a:r>
              <a:rPr lang="en-US" sz="36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। </a:t>
            </a:r>
            <a:r>
              <a:rPr lang="en-US" sz="3600" dirty="0" err="1" smtClean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প্রোগ্রাম</a:t>
            </a:r>
            <a:r>
              <a:rPr lang="en-US" sz="3600" dirty="0" smtClean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নির্বাহের</a:t>
            </a:r>
            <a:r>
              <a:rPr lang="en-US" sz="36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সময়</a:t>
            </a:r>
            <a:r>
              <a:rPr lang="en-US" sz="36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যে</a:t>
            </a:r>
            <a:r>
              <a:rPr lang="en-US" sz="36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রাশির</a:t>
            </a:r>
            <a:r>
              <a:rPr lang="en-US" sz="36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মান</a:t>
            </a:r>
            <a:r>
              <a:rPr lang="en-US" sz="36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অপরিবর্তীত</a:t>
            </a:r>
            <a:r>
              <a:rPr lang="en-US" sz="36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থাকে</a:t>
            </a:r>
            <a:r>
              <a:rPr lang="en-US" sz="36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তাকে</a:t>
            </a:r>
            <a:r>
              <a:rPr lang="en-US" sz="36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কনস্ট্যান্ট</a:t>
            </a:r>
            <a:r>
              <a:rPr lang="en-US" sz="36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বা</a:t>
            </a:r>
            <a:r>
              <a:rPr lang="en-US" sz="36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ধ্রুবক</a:t>
            </a:r>
            <a:r>
              <a:rPr lang="en-US" sz="36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বলে</a:t>
            </a:r>
            <a:r>
              <a:rPr lang="en-US" sz="3600" dirty="0" smtClean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।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যেমন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π 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এর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মান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হলো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বা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৩.১৪১৬ 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যা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কখনো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পরিবর্তন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হয়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না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। </a:t>
            </a:r>
            <a:endParaRPr lang="en-US" sz="3200" dirty="0"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  <a:p>
            <a:pPr algn="just" fontAlgn="base">
              <a:lnSpc>
                <a:spcPct val="107000"/>
              </a:lnSpc>
              <a:spcAft>
                <a:spcPts val="1500"/>
              </a:spcAft>
            </a:pPr>
            <a:r>
              <a:rPr lang="en-US" sz="36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‘</a:t>
            </a:r>
            <a:r>
              <a:rPr lang="en-US" sz="36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সি</a:t>
            </a:r>
            <a:r>
              <a:rPr lang="en-US" sz="36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’ </a:t>
            </a:r>
            <a:r>
              <a:rPr lang="en-US" sz="36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প্রোগ্রামিং</a:t>
            </a:r>
            <a:r>
              <a:rPr lang="en-US" sz="36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ভাষায়</a:t>
            </a:r>
            <a:r>
              <a:rPr lang="en-US" sz="36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দুইভাবে</a:t>
            </a:r>
            <a:r>
              <a:rPr lang="en-US" sz="36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কনস্ট্যান্ট</a:t>
            </a:r>
            <a:r>
              <a:rPr lang="en-US" sz="36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ঘোষণা</a:t>
            </a:r>
            <a:r>
              <a:rPr lang="en-US" sz="36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করা</a:t>
            </a:r>
            <a:r>
              <a:rPr lang="en-US" sz="36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যায়</a:t>
            </a:r>
            <a:r>
              <a:rPr lang="en-US" sz="36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। </a:t>
            </a:r>
            <a:r>
              <a:rPr lang="en-US" sz="36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যথা</a:t>
            </a:r>
            <a:r>
              <a:rPr lang="en-US" sz="36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-</a:t>
            </a:r>
            <a:endParaRPr lang="en-US" sz="3200" dirty="0">
              <a:effectLst/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97790" y="3298338"/>
            <a:ext cx="11411918" cy="2808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0" lvl="0" fontAlgn="base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SzPts val="1000"/>
              <a:tabLst>
                <a:tab pos="457200" algn="l"/>
              </a:tabLst>
            </a:pP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১। 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const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কীওয়ার্ড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ব্যবহার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করে</a:t>
            </a:r>
            <a:endParaRPr lang="en-US" sz="3200" dirty="0" smtClean="0">
              <a:solidFill>
                <a:srgbClr val="444444"/>
              </a:solidFill>
              <a:latin typeface="NikoshBAN" panose="02000000000000000000" pitchFamily="2" charset="0"/>
              <a:ea typeface="Times New Roman" panose="02020603050405020304" pitchFamily="18" charset="0"/>
              <a:cs typeface="NikoshBAN" panose="02000000000000000000" pitchFamily="2" charset="0"/>
            </a:endParaRPr>
          </a:p>
          <a:p>
            <a:pPr fontAlgn="base"/>
            <a:r>
              <a:rPr lang="en-US" sz="2400" b="1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const</a:t>
            </a:r>
            <a:r>
              <a:rPr lang="en-US" sz="24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কীওয়ার্ড</a:t>
            </a:r>
            <a:r>
              <a:rPr lang="en-US" sz="24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ব্যবহার</a:t>
            </a:r>
            <a:r>
              <a:rPr lang="en-US" sz="24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24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ধ্রুবক</a:t>
            </a:r>
            <a:r>
              <a:rPr lang="en-US" sz="24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ঘোষণার</a:t>
            </a:r>
            <a:r>
              <a:rPr lang="en-US" sz="24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ফরম্যাট</a:t>
            </a:r>
            <a:r>
              <a:rPr lang="en-US" sz="24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হলো</a:t>
            </a:r>
            <a:r>
              <a:rPr lang="en-US" sz="24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:</a:t>
            </a:r>
            <a:endParaRPr lang="en-US" sz="24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lvl="0" fontAlgn="base"/>
            <a:r>
              <a:rPr lang="en-US" sz="28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const</a:t>
            </a:r>
            <a:r>
              <a:rPr 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 </a:t>
            </a:r>
            <a:r>
              <a:rPr lang="en-US" sz="2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ConstType</a:t>
            </a:r>
            <a:r>
              <a:rPr 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 </a:t>
            </a:r>
            <a:r>
              <a:rPr lang="en-US" sz="2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ConstName</a:t>
            </a:r>
            <a:r>
              <a:rPr 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sz="28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Const</a:t>
            </a:r>
            <a:r>
              <a:rPr lang="en-US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Value;   </a:t>
            </a:r>
            <a:r>
              <a:rPr lang="en-US" sz="28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যেমনঃ</a:t>
            </a:r>
            <a:r>
              <a:rPr lang="en-US" sz="28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const</a:t>
            </a:r>
            <a:r>
              <a:rPr 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float PI=3.1416</a:t>
            </a:r>
            <a:r>
              <a:rPr lang="en-US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en-US" sz="40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0" lvl="0" fontAlgn="base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SzPts val="1000"/>
              <a:tabLst>
                <a:tab pos="457200" algn="l"/>
              </a:tabLst>
            </a:pP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২।  #define 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প্রিপ্রসেসর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ব্যবহার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করে</a:t>
            </a:r>
            <a:r>
              <a:rPr lang="en-US" sz="3200" dirty="0" smtClean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</a:p>
          <a:p>
            <a:pPr fontAlgn="base"/>
            <a:r>
              <a:rPr lang="en-US" sz="24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#define </a:t>
            </a:r>
            <a:r>
              <a:rPr lang="en-US" sz="2400" b="1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প্রিপ্রসেসর</a:t>
            </a:r>
            <a:r>
              <a:rPr lang="en-US" sz="24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ব্যবহার</a:t>
            </a:r>
            <a:r>
              <a:rPr lang="en-US" sz="24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24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ধ্রুবক</a:t>
            </a:r>
            <a:r>
              <a:rPr lang="en-US" sz="24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ঘোষণার</a:t>
            </a:r>
            <a:r>
              <a:rPr lang="en-US" sz="24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ফরম্যাট</a:t>
            </a:r>
            <a:r>
              <a:rPr lang="en-US" sz="24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হলো</a:t>
            </a:r>
            <a:r>
              <a:rPr lang="en-US" sz="24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:</a:t>
            </a:r>
            <a:endParaRPr lang="en-US" sz="24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lvl="0" fontAlgn="base"/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#define </a:t>
            </a:r>
            <a:r>
              <a:rPr lang="en-US" sz="32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Const</a:t>
            </a:r>
            <a:r>
              <a:rPr lang="en-US" sz="3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Name </a:t>
            </a:r>
            <a:r>
              <a:rPr lang="en-US" sz="32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Const</a:t>
            </a:r>
            <a:r>
              <a:rPr lang="en-US" sz="3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Value   </a:t>
            </a:r>
            <a:r>
              <a:rPr lang="en-US" sz="32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যেমনঃ</a:t>
            </a:r>
            <a:r>
              <a:rPr lang="en-US" sz="3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define </a:t>
            </a:r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PI </a:t>
            </a:r>
            <a:r>
              <a:rPr lang="en-US" sz="3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3.1416</a:t>
            </a:r>
            <a:endParaRPr lang="en-US" sz="3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40068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ame 3"/>
          <p:cNvSpPr/>
          <p:nvPr/>
        </p:nvSpPr>
        <p:spPr>
          <a:xfrm>
            <a:off x="247973" y="177800"/>
            <a:ext cx="11763213" cy="6501969"/>
          </a:xfrm>
          <a:prstGeom prst="frame">
            <a:avLst>
              <a:gd name="adj1" fmla="val 1389"/>
            </a:avLst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25">
              <a:solidFill>
                <a:schemeClr val="tx1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66792" y="461572"/>
            <a:ext cx="11210441" cy="42418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 fontAlgn="base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en-US" sz="3600" b="1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স্ট্রিং</a:t>
            </a:r>
            <a:r>
              <a:rPr lang="en-US" sz="3600" b="1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(Strings): </a:t>
            </a:r>
            <a:r>
              <a:rPr lang="en-US" sz="36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স্ট্রিং</a:t>
            </a:r>
            <a:r>
              <a:rPr lang="en-US" sz="36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হলো</a:t>
            </a:r>
            <a:r>
              <a:rPr lang="en-US" sz="36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কতগুলো</a:t>
            </a:r>
            <a:r>
              <a:rPr lang="en-US" sz="36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ক্যারেক্টারের</a:t>
            </a:r>
            <a:r>
              <a:rPr lang="en-US" sz="36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সমষ্টি</a:t>
            </a:r>
            <a:r>
              <a:rPr lang="en-US" sz="36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যার</a:t>
            </a:r>
            <a:r>
              <a:rPr lang="en-US" sz="36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শেষ</a:t>
            </a:r>
            <a:r>
              <a:rPr lang="en-US" sz="36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উপাদান</a:t>
            </a:r>
            <a:r>
              <a:rPr lang="en-US" sz="36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হলো</a:t>
            </a:r>
            <a:r>
              <a:rPr lang="en-US" sz="36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 null </a:t>
            </a:r>
            <a:r>
              <a:rPr lang="en-US" sz="36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ক্যারেক্টার</a:t>
            </a:r>
            <a:r>
              <a:rPr lang="en-US" sz="36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(</a:t>
            </a:r>
            <a:r>
              <a:rPr lang="en-US" sz="3600" dirty="0">
                <a:solidFill>
                  <a:srgbClr val="444444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\0</a:t>
            </a:r>
            <a:r>
              <a:rPr lang="en-US" sz="36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)। </a:t>
            </a:r>
            <a:r>
              <a:rPr lang="en-US" sz="36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এই</a:t>
            </a:r>
            <a:r>
              <a:rPr lang="en-US" sz="36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 null </a:t>
            </a:r>
            <a:r>
              <a:rPr lang="en-US" sz="36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ক্যারেক্টার</a:t>
            </a:r>
            <a:r>
              <a:rPr lang="en-US" sz="36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স্ট্রিং</a:t>
            </a:r>
            <a:r>
              <a:rPr lang="en-US" sz="36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এর</a:t>
            </a:r>
            <a:r>
              <a:rPr lang="en-US" sz="36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শেষ</a:t>
            </a:r>
            <a:r>
              <a:rPr lang="en-US" sz="36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নির্দেশ</a:t>
            </a:r>
            <a:r>
              <a:rPr lang="en-US" sz="36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করে</a:t>
            </a:r>
            <a:r>
              <a:rPr lang="en-US" sz="36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। </a:t>
            </a:r>
            <a:r>
              <a:rPr lang="en-US" sz="36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স্ট্রিং</a:t>
            </a:r>
            <a:r>
              <a:rPr lang="en-US" sz="36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সবসময়</a:t>
            </a:r>
            <a:r>
              <a:rPr lang="en-US" sz="36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ডাবল</a:t>
            </a:r>
            <a:r>
              <a:rPr lang="en-US" sz="36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কোটেশনের</a:t>
            </a:r>
            <a:r>
              <a:rPr lang="en-US" sz="36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(“ “) </a:t>
            </a:r>
            <a:r>
              <a:rPr lang="en-US" sz="36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সাহায্যে</a:t>
            </a:r>
            <a:r>
              <a:rPr lang="en-US" sz="36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আবদ্ধ</a:t>
            </a:r>
            <a:r>
              <a:rPr lang="en-US" sz="36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থাকে</a:t>
            </a:r>
            <a:r>
              <a:rPr lang="en-US" sz="36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।</a:t>
            </a:r>
            <a:endParaRPr lang="en-US" sz="3200" dirty="0"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  <a:p>
            <a:pPr algn="just" fontAlgn="base">
              <a:lnSpc>
                <a:spcPct val="107000"/>
              </a:lnSpc>
            </a:pPr>
            <a:r>
              <a:rPr lang="en-US" sz="3600" b="1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স্ট্রিং</a:t>
            </a:r>
            <a:r>
              <a:rPr lang="en-US" sz="3600" b="1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ডিক্লারেশন</a:t>
            </a:r>
            <a:r>
              <a:rPr lang="en-US" sz="3600" b="1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করার</a:t>
            </a:r>
            <a:r>
              <a:rPr lang="en-US" sz="3600" b="1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পদ্ধতিঃ</a:t>
            </a:r>
            <a:endParaRPr lang="en-US" sz="3200" dirty="0"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  <a:p>
            <a:pPr marL="342900" marR="0" lvl="0" indent="-342900" algn="just" fontAlgn="base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3600" dirty="0">
                <a:solidFill>
                  <a:srgbClr val="444444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char string[20] = {‘</a:t>
            </a:r>
            <a:r>
              <a:rPr lang="en-US" sz="3600" dirty="0" err="1">
                <a:solidFill>
                  <a:srgbClr val="444444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s’,’t’,’u’,’d’,’y</a:t>
            </a:r>
            <a:r>
              <a:rPr lang="en-US" sz="3600" dirty="0">
                <a:solidFill>
                  <a:srgbClr val="444444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’, ‘\0’};</a:t>
            </a:r>
            <a:endParaRPr lang="en-US" sz="32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just" fontAlgn="base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3600" dirty="0">
                <a:solidFill>
                  <a:srgbClr val="444444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char string[20] = “demo”;</a:t>
            </a:r>
            <a:endParaRPr lang="en-US" sz="32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just" fontAlgn="base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3600" dirty="0">
                <a:solidFill>
                  <a:srgbClr val="444444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char string [] = “demo”;</a:t>
            </a:r>
            <a:endParaRPr lang="en-US" sz="32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97037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ame 3"/>
          <p:cNvSpPr/>
          <p:nvPr/>
        </p:nvSpPr>
        <p:spPr>
          <a:xfrm>
            <a:off x="247973" y="177800"/>
            <a:ext cx="11763213" cy="6501969"/>
          </a:xfrm>
          <a:prstGeom prst="frame">
            <a:avLst>
              <a:gd name="adj1" fmla="val 1389"/>
            </a:avLst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25">
              <a:solidFill>
                <a:schemeClr val="tx1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87459" y="177800"/>
            <a:ext cx="11623728" cy="61516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fontAlgn="base">
              <a:lnSpc>
                <a:spcPct val="107000"/>
              </a:lnSpc>
              <a:buFont typeface="Wingdings" panose="05000000000000000000" pitchFamily="2" charset="2"/>
              <a:buChar char="q"/>
            </a:pPr>
            <a:r>
              <a:rPr lang="en-US" sz="3200" b="1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বিশেষ</a:t>
            </a:r>
            <a:r>
              <a:rPr lang="en-US" sz="3200" b="1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চিহ্ন</a:t>
            </a:r>
            <a:r>
              <a:rPr lang="en-US" sz="3200" b="1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(</a:t>
            </a:r>
            <a:r>
              <a:rPr lang="en-US" sz="3600" b="1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Special symbols): </a:t>
            </a:r>
          </a:p>
          <a:p>
            <a:pPr fontAlgn="base">
              <a:lnSpc>
                <a:spcPct val="107000"/>
              </a:lnSpc>
            </a:pPr>
            <a:r>
              <a:rPr lang="en-US" sz="3200" dirty="0" err="1" smtClean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নিচের</a:t>
            </a:r>
            <a:r>
              <a:rPr lang="en-US" sz="3200" dirty="0" smtClean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বিশেষ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চিহ্নগুলো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‘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সি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’ 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ভাষায়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ব্যবহৃত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হয়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; 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যার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প্রত্যেকটির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বিশেষ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অর্থ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আছে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। 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তাই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অন্য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উদ্দেশ্য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ব্যবহার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করা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যায়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না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। [] () {}, ; * = # </a:t>
            </a:r>
            <a:endParaRPr lang="en-US" sz="3200" dirty="0" smtClean="0">
              <a:solidFill>
                <a:srgbClr val="444444"/>
              </a:solidFill>
              <a:latin typeface="NikoshBAN" panose="02000000000000000000" pitchFamily="2" charset="0"/>
              <a:ea typeface="Times New Roman" panose="02020603050405020304" pitchFamily="18" charset="0"/>
              <a:cs typeface="NikoshBAN" panose="02000000000000000000" pitchFamily="2" charset="0"/>
            </a:endParaRPr>
          </a:p>
          <a:p>
            <a:pPr fontAlgn="base">
              <a:lnSpc>
                <a:spcPct val="107000"/>
              </a:lnSpc>
            </a:pPr>
            <a:endParaRPr lang="en-US" sz="2000" dirty="0"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  <a:p>
            <a:pPr marR="0" lvl="0" fontAlgn="base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SzPts val="1000"/>
              <a:tabLst>
                <a:tab pos="457200" algn="l"/>
              </a:tabLst>
            </a:pPr>
            <a:r>
              <a:rPr lang="en-US" sz="2800" b="1" dirty="0" smtClean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1. Brackets</a:t>
            </a:r>
            <a:r>
              <a:rPr lang="en-US" sz="2800" b="1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[]:</a:t>
            </a:r>
            <a:r>
              <a:rPr lang="en-US" sz="28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 </a:t>
            </a:r>
            <a:r>
              <a:rPr lang="en-US" sz="24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অ্যারে</a:t>
            </a:r>
            <a:r>
              <a:rPr lang="en-US" sz="24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এলিমেন্টের</a:t>
            </a:r>
            <a:r>
              <a:rPr lang="en-US" sz="24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রেফারেন্স</a:t>
            </a:r>
            <a:r>
              <a:rPr lang="en-US" sz="24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বুঝাতে</a:t>
            </a:r>
            <a:r>
              <a:rPr lang="en-US" sz="24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ওপেনিং</a:t>
            </a:r>
            <a:r>
              <a:rPr lang="en-US" sz="24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এবং</a:t>
            </a:r>
            <a:r>
              <a:rPr lang="en-US" sz="24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ক্লোজিং</a:t>
            </a:r>
            <a:r>
              <a:rPr lang="en-US" sz="24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ব্র্যাকেট</a:t>
            </a:r>
            <a:r>
              <a:rPr lang="en-US" sz="24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ব্যবহৃত</a:t>
            </a:r>
            <a:r>
              <a:rPr lang="en-US" sz="24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হয়</a:t>
            </a:r>
            <a:r>
              <a:rPr lang="en-US" sz="24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। </a:t>
            </a:r>
            <a:r>
              <a:rPr lang="en-US" sz="24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এটি</a:t>
            </a:r>
            <a:r>
              <a:rPr lang="en-US" sz="24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সিঙ্গেল</a:t>
            </a:r>
            <a:r>
              <a:rPr lang="en-US" sz="24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এবং</a:t>
            </a:r>
            <a:r>
              <a:rPr lang="en-US" sz="24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মাল্টি-ডাইমেনশনাল</a:t>
            </a:r>
            <a:r>
              <a:rPr lang="en-US" sz="24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সাবস্ক্রিপ্ট</a:t>
            </a:r>
            <a:r>
              <a:rPr lang="en-US" sz="24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নির্দেশ</a:t>
            </a:r>
            <a:r>
              <a:rPr lang="en-US" sz="24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করে</a:t>
            </a:r>
            <a:r>
              <a:rPr lang="en-US" sz="24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। </a:t>
            </a:r>
            <a:endParaRPr lang="en-US" sz="2000" dirty="0"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  <a:p>
            <a:pPr marR="0" lvl="0" fontAlgn="base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SzPts val="1000"/>
              <a:tabLst>
                <a:tab pos="457200" algn="l"/>
              </a:tabLst>
            </a:pPr>
            <a:r>
              <a:rPr lang="en-US" sz="2800" b="1" dirty="0" smtClean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2. Parentheses</a:t>
            </a:r>
            <a:r>
              <a:rPr lang="en-US" sz="2800" b="1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(): </a:t>
            </a:r>
            <a:r>
              <a:rPr lang="en-US" sz="24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ফাংশন</a:t>
            </a:r>
            <a:r>
              <a:rPr lang="en-US" sz="24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কল</a:t>
            </a:r>
            <a:r>
              <a:rPr lang="en-US" sz="24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এবং</a:t>
            </a:r>
            <a:r>
              <a:rPr lang="en-US" sz="24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ফাংশন</a:t>
            </a:r>
            <a:r>
              <a:rPr lang="en-US" sz="24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প্যারামিটার</a:t>
            </a:r>
            <a:r>
              <a:rPr lang="en-US" sz="24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নির্দেশ</a:t>
            </a:r>
            <a:r>
              <a:rPr lang="en-US" sz="24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করতে</a:t>
            </a:r>
            <a:r>
              <a:rPr lang="en-US" sz="24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এই</a:t>
            </a:r>
            <a:r>
              <a:rPr lang="en-US" sz="24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বিশেষ</a:t>
            </a:r>
            <a:r>
              <a:rPr lang="en-US" sz="24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চিহ্ন</a:t>
            </a:r>
            <a:r>
              <a:rPr lang="en-US" sz="24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ব্যবহৃত</a:t>
            </a:r>
            <a:r>
              <a:rPr lang="en-US" sz="24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হয়</a:t>
            </a:r>
            <a:r>
              <a:rPr lang="en-US" sz="24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। </a:t>
            </a:r>
            <a:endParaRPr lang="en-US" sz="2000" dirty="0" smtClean="0">
              <a:latin typeface="NikoshBAN" panose="02000000000000000000" pitchFamily="2" charset="0"/>
              <a:ea typeface="Times New Roman" panose="02020603050405020304" pitchFamily="18" charset="0"/>
              <a:cs typeface="NikoshBAN" panose="02000000000000000000" pitchFamily="2" charset="0"/>
            </a:endParaRPr>
          </a:p>
          <a:p>
            <a:pPr marR="0" lvl="0" fontAlgn="base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SzPts val="1000"/>
              <a:tabLst>
                <a:tab pos="457200" algn="l"/>
              </a:tabLst>
            </a:pPr>
            <a:r>
              <a:rPr lang="en-US" sz="2800" b="1" dirty="0" smtClean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3. Braces</a:t>
            </a:r>
            <a:r>
              <a:rPr lang="en-US" sz="2800" b="1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{}:</a:t>
            </a:r>
            <a:r>
              <a:rPr lang="en-US" sz="28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 </a:t>
            </a:r>
            <a:r>
              <a:rPr lang="en-US" sz="24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ওপেনিং</a:t>
            </a:r>
            <a:r>
              <a:rPr lang="en-US" sz="24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এবং</a:t>
            </a:r>
            <a:r>
              <a:rPr lang="en-US" sz="24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ক্লোজিং</a:t>
            </a:r>
            <a:r>
              <a:rPr lang="en-US" sz="24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কার্লি</a:t>
            </a:r>
            <a:r>
              <a:rPr lang="en-US" sz="24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ব্রেস</a:t>
            </a:r>
            <a:r>
              <a:rPr lang="en-US" sz="24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যথাক্রমে</a:t>
            </a:r>
            <a:r>
              <a:rPr lang="en-US" sz="24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 </a:t>
            </a:r>
            <a:r>
              <a:rPr lang="en-US" sz="24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একটি</a:t>
            </a:r>
            <a:r>
              <a:rPr lang="en-US" sz="24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কোড</a:t>
            </a:r>
            <a:r>
              <a:rPr lang="en-US" sz="24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ব্লকের</a:t>
            </a:r>
            <a:r>
              <a:rPr lang="en-US" sz="24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শুরু</a:t>
            </a:r>
            <a:r>
              <a:rPr lang="en-US" sz="24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ও </a:t>
            </a:r>
            <a:r>
              <a:rPr lang="en-US" sz="24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শেষ</a:t>
            </a:r>
            <a:r>
              <a:rPr lang="en-US" sz="24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নির্দেশ</a:t>
            </a:r>
            <a:r>
              <a:rPr lang="en-US" sz="24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করে</a:t>
            </a:r>
            <a:r>
              <a:rPr lang="en-US" sz="24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। </a:t>
            </a:r>
            <a:endParaRPr lang="en-US" sz="2000" dirty="0"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  <a:p>
            <a:pPr marR="0" lvl="0" fontAlgn="base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SzPts val="1000"/>
              <a:tabLst>
                <a:tab pos="457200" algn="l"/>
              </a:tabLst>
            </a:pPr>
            <a:r>
              <a:rPr lang="en-US" sz="2800" b="1" dirty="0" smtClean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4.comma </a:t>
            </a:r>
            <a:r>
              <a:rPr lang="en-US" sz="2800" b="1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(,): </a:t>
            </a:r>
            <a:r>
              <a:rPr lang="en-US" sz="24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একাধিক</a:t>
            </a:r>
            <a:r>
              <a:rPr lang="en-US" sz="24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উপাদানকে</a:t>
            </a:r>
            <a:r>
              <a:rPr lang="en-US" sz="24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পৃথক</a:t>
            </a:r>
            <a:r>
              <a:rPr lang="en-US" sz="24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করতে</a:t>
            </a:r>
            <a:r>
              <a:rPr lang="en-US" sz="24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এই</a:t>
            </a:r>
            <a:r>
              <a:rPr lang="en-US" sz="24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চিহ্ন</a:t>
            </a:r>
            <a:r>
              <a:rPr lang="en-US" sz="24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ব্যবহৃত</a:t>
            </a:r>
            <a:r>
              <a:rPr lang="en-US" sz="24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হয়</a:t>
            </a:r>
            <a:r>
              <a:rPr lang="en-US" sz="24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। </a:t>
            </a:r>
            <a:endParaRPr lang="en-US" sz="2000" dirty="0"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  <a:p>
            <a:pPr marR="0" lvl="0" fontAlgn="base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SzPts val="1000"/>
              <a:tabLst>
                <a:tab pos="457200" algn="l"/>
              </a:tabLst>
            </a:pPr>
            <a:r>
              <a:rPr lang="en-US" sz="2800" b="1" dirty="0" smtClean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5.semi </a:t>
            </a:r>
            <a:r>
              <a:rPr lang="en-US" sz="2800" b="1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colon(; ): </a:t>
            </a:r>
            <a:r>
              <a:rPr lang="en-US" sz="24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একাধিক</a:t>
            </a:r>
            <a:r>
              <a:rPr lang="en-US" sz="24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স্টেটমেন্টকে</a:t>
            </a:r>
            <a:r>
              <a:rPr lang="en-US" sz="24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পৃথক</a:t>
            </a:r>
            <a:r>
              <a:rPr lang="en-US" sz="24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করতে</a:t>
            </a:r>
            <a:r>
              <a:rPr lang="en-US" sz="24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এই</a:t>
            </a:r>
            <a:r>
              <a:rPr lang="en-US" sz="24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চিহ্ন</a:t>
            </a:r>
            <a:r>
              <a:rPr lang="en-US" sz="24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ব্যবহৃত</a:t>
            </a:r>
            <a:r>
              <a:rPr lang="en-US" sz="24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হয়</a:t>
            </a:r>
            <a:r>
              <a:rPr lang="en-US" sz="24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। </a:t>
            </a:r>
            <a:endParaRPr lang="en-US" sz="2000" dirty="0"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  <a:p>
            <a:pPr marR="0" lvl="0" fontAlgn="base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SzPts val="1000"/>
              <a:tabLst>
                <a:tab pos="457200" algn="l"/>
              </a:tabLst>
            </a:pPr>
            <a:r>
              <a:rPr lang="en-US" sz="2800" b="1" dirty="0" smtClean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6.asterick </a:t>
            </a:r>
            <a:r>
              <a:rPr lang="en-US" sz="2800" b="1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(*): </a:t>
            </a:r>
            <a:r>
              <a:rPr lang="en-US" sz="24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পয়েন্টার</a:t>
            </a:r>
            <a:r>
              <a:rPr lang="en-US" sz="24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ভেরিয়েবল</a:t>
            </a:r>
            <a:r>
              <a:rPr lang="en-US" sz="24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তৈরি</a:t>
            </a:r>
            <a:r>
              <a:rPr lang="en-US" sz="24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করতে</a:t>
            </a:r>
            <a:r>
              <a:rPr lang="en-US" sz="24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এই</a:t>
            </a:r>
            <a:r>
              <a:rPr lang="en-US" sz="24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বিশেষ</a:t>
            </a:r>
            <a:r>
              <a:rPr lang="en-US" sz="24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চিহ্ন</a:t>
            </a:r>
            <a:r>
              <a:rPr lang="en-US" sz="24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ব্যবহৃত</a:t>
            </a:r>
            <a:r>
              <a:rPr lang="en-US" sz="24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হয়</a:t>
            </a:r>
            <a:r>
              <a:rPr lang="en-US" sz="24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। </a:t>
            </a:r>
            <a:endParaRPr lang="en-US" sz="2000" dirty="0"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  <a:p>
            <a:pPr marR="0" lvl="0" fontAlgn="base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SzPts val="1000"/>
              <a:tabLst>
                <a:tab pos="457200" algn="l"/>
              </a:tabLst>
            </a:pPr>
            <a:r>
              <a:rPr lang="en-US" sz="2800" b="1" dirty="0" smtClean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7.assignment </a:t>
            </a:r>
            <a:r>
              <a:rPr lang="en-US" sz="2800" b="1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operator: </a:t>
            </a:r>
            <a:r>
              <a:rPr lang="en-US" sz="24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ভ্যালু</a:t>
            </a:r>
            <a:r>
              <a:rPr lang="en-US" sz="24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অ্যাসাইন</a:t>
            </a:r>
            <a:r>
              <a:rPr lang="en-US" sz="24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করতে</a:t>
            </a:r>
            <a:r>
              <a:rPr lang="en-US" sz="24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এটি</a:t>
            </a:r>
            <a:r>
              <a:rPr lang="en-US" sz="24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ব্যবহৃত</a:t>
            </a:r>
            <a:r>
              <a:rPr lang="en-US" sz="24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হয়</a:t>
            </a:r>
            <a:r>
              <a:rPr lang="en-US" sz="24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। </a:t>
            </a:r>
            <a:endParaRPr lang="en-US" sz="2000" dirty="0"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  <a:p>
            <a:pPr marR="0" lvl="0" fontAlgn="base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SzPts val="1000"/>
              <a:tabLst>
                <a:tab pos="457200" algn="l"/>
              </a:tabLst>
            </a:pPr>
            <a:r>
              <a:rPr lang="en-US" sz="2800" b="1" dirty="0" smtClean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8.pre </a:t>
            </a:r>
            <a:r>
              <a:rPr lang="en-US" sz="2800" b="1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processor(#):</a:t>
            </a:r>
            <a:r>
              <a:rPr lang="en-US" sz="24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 </a:t>
            </a:r>
            <a:r>
              <a:rPr lang="en-US" sz="24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প্রোগ্রাম</a:t>
            </a:r>
            <a:r>
              <a:rPr lang="en-US" sz="24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ফাইল</a:t>
            </a:r>
            <a:r>
              <a:rPr lang="en-US" sz="24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লিঙ্ক</a:t>
            </a:r>
            <a:r>
              <a:rPr lang="en-US" sz="24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করতে</a:t>
            </a:r>
            <a:r>
              <a:rPr lang="en-US" sz="24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কম্পাইলার</a:t>
            </a:r>
            <a:r>
              <a:rPr lang="en-US" sz="24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অটোমেটিক্যালি</a:t>
            </a:r>
            <a:r>
              <a:rPr lang="en-US" sz="24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এই</a:t>
            </a:r>
            <a:r>
              <a:rPr lang="en-US" sz="24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চিহ্ন</a:t>
            </a:r>
            <a:r>
              <a:rPr lang="en-US" sz="24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ব্যবহার</a:t>
            </a:r>
            <a:r>
              <a:rPr lang="en-US" sz="24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করে</a:t>
            </a:r>
            <a:r>
              <a:rPr lang="en-US" sz="24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।</a:t>
            </a:r>
            <a:endParaRPr lang="en-US" sz="2000" dirty="0">
              <a:effectLst/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23639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ame 3"/>
          <p:cNvSpPr/>
          <p:nvPr/>
        </p:nvSpPr>
        <p:spPr>
          <a:xfrm>
            <a:off x="247973" y="177800"/>
            <a:ext cx="11763213" cy="6501969"/>
          </a:xfrm>
          <a:prstGeom prst="frame">
            <a:avLst>
              <a:gd name="adj1" fmla="val 1389"/>
            </a:avLst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25">
              <a:solidFill>
                <a:schemeClr val="tx1"/>
              </a:solidFill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0" y="-12878"/>
            <a:ext cx="12192000" cy="6858000"/>
          </a:xfrm>
          <a:prstGeom prst="rect">
            <a:avLst/>
          </a:prstGeom>
          <a:noFill/>
          <a:ln w="76200">
            <a:solidFill>
              <a:srgbClr val="00B0F0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350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3810000" y="225830"/>
            <a:ext cx="3048000" cy="884238"/>
          </a:xfrm>
          <a:prstGeom prst="rect">
            <a:avLst/>
          </a:prstGeom>
          <a:solidFill>
            <a:srgbClr val="00B050"/>
          </a:solidFill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bn-BD" sz="6000" dirty="0" smtClean="0">
                <a:solidFill>
                  <a:srgbClr val="FF0000"/>
                </a:solidFill>
                <a:latin typeface="Nikosh" pitchFamily="2" charset="0"/>
                <a:cs typeface="Nikosh" pitchFamily="2" charset="0"/>
              </a:rPr>
              <a:t>দলীয় কাজ</a:t>
            </a:r>
            <a:endParaRPr lang="en-US" sz="6000" dirty="0">
              <a:solidFill>
                <a:srgbClr val="FF0000"/>
              </a:solidFill>
              <a:latin typeface="Nikosh" pitchFamily="2" charset="0"/>
              <a:cs typeface="Nikosh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50520" y="2447908"/>
            <a:ext cx="3596640" cy="1936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0" lvl="0" fontAlgn="base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SzPts val="1000"/>
              <a:tabLst>
                <a:tab pos="457200" algn="l"/>
              </a:tabLst>
            </a:pPr>
            <a:r>
              <a:rPr lang="en-US" sz="2800" dirty="0" smtClean="0">
                <a:solidFill>
                  <a:srgbClr val="00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১। </a:t>
            </a:r>
            <a:r>
              <a:rPr lang="en-US" sz="2800" dirty="0" err="1">
                <a:solidFill>
                  <a:srgbClr val="00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ডেটা</a:t>
            </a:r>
            <a:r>
              <a:rPr lang="en-US" sz="2800" dirty="0">
                <a:solidFill>
                  <a:srgbClr val="00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টাইপ</a:t>
            </a:r>
            <a:r>
              <a:rPr lang="en-US" sz="2800" dirty="0">
                <a:solidFill>
                  <a:srgbClr val="00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কী</a:t>
            </a:r>
            <a:r>
              <a:rPr lang="en-US" sz="2800" dirty="0">
                <a:solidFill>
                  <a:srgbClr val="00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?</a:t>
            </a:r>
            <a:endParaRPr lang="en-US" sz="2400" dirty="0"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  <a:p>
            <a:pPr marR="0" lvl="0" fontAlgn="base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SzPts val="1000"/>
              <a:tabLst>
                <a:tab pos="457200" algn="l"/>
              </a:tabLst>
            </a:pPr>
            <a:r>
              <a:rPr lang="en-US" sz="2800" dirty="0" smtClean="0">
                <a:solidFill>
                  <a:srgbClr val="00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২। </a:t>
            </a:r>
            <a:r>
              <a:rPr lang="en-US" sz="2800" dirty="0" err="1">
                <a:solidFill>
                  <a:srgbClr val="00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মডিফায়ার</a:t>
            </a:r>
            <a:r>
              <a:rPr lang="en-US" sz="2800" dirty="0">
                <a:solidFill>
                  <a:srgbClr val="00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কী</a:t>
            </a:r>
            <a:r>
              <a:rPr lang="en-US" sz="2800" dirty="0">
                <a:solidFill>
                  <a:srgbClr val="00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?</a:t>
            </a:r>
            <a:endParaRPr lang="en-US" sz="2400" dirty="0"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  <a:p>
            <a:pPr marR="0" lvl="0" fontAlgn="base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SzPts val="1000"/>
              <a:tabLst>
                <a:tab pos="457200" algn="l"/>
              </a:tabLst>
            </a:pPr>
            <a:r>
              <a:rPr lang="en-US" sz="2800" dirty="0">
                <a:solidFill>
                  <a:srgbClr val="00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৩</a:t>
            </a:r>
            <a:r>
              <a:rPr lang="en-US" sz="2800" dirty="0" smtClean="0">
                <a:solidFill>
                  <a:srgbClr val="00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। </a:t>
            </a:r>
            <a:r>
              <a:rPr lang="en-US" sz="2800" dirty="0" err="1">
                <a:solidFill>
                  <a:srgbClr val="00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টোকেন</a:t>
            </a:r>
            <a:r>
              <a:rPr lang="en-US" sz="2800" dirty="0">
                <a:solidFill>
                  <a:srgbClr val="00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কী</a:t>
            </a:r>
            <a:r>
              <a:rPr lang="en-US" sz="2800" dirty="0">
                <a:solidFill>
                  <a:srgbClr val="00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?</a:t>
            </a:r>
            <a:endParaRPr lang="en-US" sz="2400" dirty="0"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  <a:p>
            <a:pPr marR="0" lvl="0" fontAlgn="base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SzPts val="1000"/>
              <a:tabLst>
                <a:tab pos="457200" algn="l"/>
              </a:tabLst>
            </a:pPr>
            <a:r>
              <a:rPr lang="en-US" sz="2800" dirty="0">
                <a:solidFill>
                  <a:srgbClr val="00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৪</a:t>
            </a:r>
            <a:r>
              <a:rPr lang="en-US" sz="2800" dirty="0" smtClean="0">
                <a:solidFill>
                  <a:srgbClr val="00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। </a:t>
            </a:r>
            <a:r>
              <a:rPr lang="en-US" sz="2800" dirty="0" err="1">
                <a:solidFill>
                  <a:srgbClr val="00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লোকাল</a:t>
            </a:r>
            <a:r>
              <a:rPr lang="en-US" sz="2800" dirty="0">
                <a:solidFill>
                  <a:srgbClr val="00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ভেরিয়েবল</a:t>
            </a:r>
            <a:r>
              <a:rPr lang="en-US" sz="2800" dirty="0">
                <a:solidFill>
                  <a:srgbClr val="00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কী</a:t>
            </a:r>
            <a:r>
              <a:rPr lang="en-US" sz="2800" dirty="0" smtClean="0">
                <a:solidFill>
                  <a:srgbClr val="00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?</a:t>
            </a:r>
            <a:endParaRPr lang="en-US" sz="2400" dirty="0"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282440" y="2343930"/>
            <a:ext cx="3337560" cy="16731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0" lvl="0" fontAlgn="base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SzPts val="1000"/>
              <a:tabLst>
                <a:tab pos="457200" algn="l"/>
              </a:tabLst>
            </a:pPr>
            <a:r>
              <a:rPr lang="en-US" sz="3200" dirty="0" smtClean="0">
                <a:solidFill>
                  <a:srgbClr val="00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১। </a:t>
            </a:r>
            <a:r>
              <a:rPr lang="en-US" sz="3200" dirty="0" err="1">
                <a:solidFill>
                  <a:srgbClr val="00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কিওয়ার্ড</a:t>
            </a:r>
            <a:r>
              <a:rPr lang="en-US" sz="3200" dirty="0">
                <a:solidFill>
                  <a:srgbClr val="00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কী</a:t>
            </a:r>
            <a:r>
              <a:rPr lang="en-US" sz="3200" dirty="0">
                <a:solidFill>
                  <a:srgbClr val="00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?</a:t>
            </a:r>
            <a:endParaRPr lang="en-US" sz="2800" dirty="0"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  <a:p>
            <a:pPr marR="0" lvl="0" fontAlgn="base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SzPts val="1000"/>
              <a:tabLst>
                <a:tab pos="457200" algn="l"/>
              </a:tabLst>
            </a:pPr>
            <a:r>
              <a:rPr lang="en-US" sz="3200" dirty="0" smtClean="0">
                <a:solidFill>
                  <a:srgbClr val="00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২। </a:t>
            </a:r>
            <a:r>
              <a:rPr lang="en-US" sz="3200" dirty="0" err="1">
                <a:solidFill>
                  <a:srgbClr val="00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আইডেন্টিফায়ার</a:t>
            </a:r>
            <a:r>
              <a:rPr lang="en-US" sz="3200" dirty="0">
                <a:solidFill>
                  <a:srgbClr val="00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কী</a:t>
            </a:r>
            <a:r>
              <a:rPr lang="en-US" sz="3200" dirty="0">
                <a:solidFill>
                  <a:srgbClr val="00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?</a:t>
            </a:r>
            <a:endParaRPr lang="en-US" sz="2800" dirty="0"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  <a:p>
            <a:pPr marR="0" lvl="0" fontAlgn="base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SzPts val="1000"/>
              <a:tabLst>
                <a:tab pos="457200" algn="l"/>
              </a:tabLst>
            </a:pPr>
            <a:r>
              <a:rPr lang="en-US" sz="3200" dirty="0" smtClean="0">
                <a:solidFill>
                  <a:srgbClr val="00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৩। </a:t>
            </a:r>
            <a:r>
              <a:rPr lang="en-US" sz="3200" dirty="0" err="1">
                <a:solidFill>
                  <a:srgbClr val="00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চলক</a:t>
            </a:r>
            <a:r>
              <a:rPr lang="en-US" sz="3200" dirty="0">
                <a:solidFill>
                  <a:srgbClr val="00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কী</a:t>
            </a:r>
            <a:r>
              <a:rPr lang="en-US" sz="3200" dirty="0">
                <a:solidFill>
                  <a:srgbClr val="00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?</a:t>
            </a:r>
            <a:endParaRPr lang="en-US" sz="2800" dirty="0"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8130540" y="2381420"/>
            <a:ext cx="3215640" cy="14754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0" lvl="0" fontAlgn="base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SzPts val="1000"/>
              <a:tabLst>
                <a:tab pos="457200" algn="l"/>
              </a:tabLst>
            </a:pPr>
            <a:r>
              <a:rPr lang="en-US" sz="2800" dirty="0" smtClean="0">
                <a:solidFill>
                  <a:srgbClr val="00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১। </a:t>
            </a:r>
            <a:r>
              <a:rPr lang="en-US" sz="2800" dirty="0" err="1">
                <a:solidFill>
                  <a:srgbClr val="00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গ্লোবাল</a:t>
            </a:r>
            <a:r>
              <a:rPr lang="en-US" sz="2800" dirty="0">
                <a:solidFill>
                  <a:srgbClr val="00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ভেরিয়েবল</a:t>
            </a:r>
            <a:r>
              <a:rPr lang="en-US" sz="2800" dirty="0">
                <a:solidFill>
                  <a:srgbClr val="00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solidFill>
                  <a:srgbClr val="00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কী</a:t>
            </a:r>
            <a:r>
              <a:rPr lang="en-US" sz="2800" dirty="0" smtClean="0">
                <a:solidFill>
                  <a:srgbClr val="00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?</a:t>
            </a:r>
          </a:p>
          <a:p>
            <a:pPr marR="0" lvl="0" fontAlgn="base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SzPts val="1000"/>
              <a:tabLst>
                <a:tab pos="457200" algn="l"/>
              </a:tabLst>
            </a:pPr>
            <a:r>
              <a:rPr lang="en-US" sz="2800" dirty="0" smtClean="0"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২</a:t>
            </a:r>
            <a:r>
              <a:rPr lang="en-US" sz="2800" dirty="0" smtClean="0">
                <a:solidFill>
                  <a:srgbClr val="00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। </a:t>
            </a:r>
            <a:r>
              <a:rPr lang="en-US" sz="2800" dirty="0" err="1">
                <a:solidFill>
                  <a:srgbClr val="00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ধ্রুবক</a:t>
            </a:r>
            <a:r>
              <a:rPr lang="en-US" sz="2800" dirty="0">
                <a:solidFill>
                  <a:srgbClr val="00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কী</a:t>
            </a:r>
            <a:r>
              <a:rPr lang="en-US" sz="2800" dirty="0">
                <a:solidFill>
                  <a:srgbClr val="00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?</a:t>
            </a:r>
            <a:endParaRPr lang="en-US" sz="2800" dirty="0"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  <a:p>
            <a:pPr marR="0" lvl="0" fontAlgn="base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SzPts val="1000"/>
              <a:tabLst>
                <a:tab pos="457200" algn="l"/>
              </a:tabLst>
            </a:pPr>
            <a:r>
              <a:rPr lang="en-US" sz="2800" dirty="0" smtClean="0">
                <a:solidFill>
                  <a:srgbClr val="00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৩। </a:t>
            </a:r>
            <a:r>
              <a:rPr lang="en-US" sz="2800" dirty="0" err="1">
                <a:solidFill>
                  <a:srgbClr val="00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স্ট্রিং</a:t>
            </a:r>
            <a:r>
              <a:rPr lang="en-US" sz="2800" dirty="0">
                <a:solidFill>
                  <a:srgbClr val="00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কী</a:t>
            </a:r>
            <a:r>
              <a:rPr lang="en-US" sz="2800" dirty="0">
                <a:solidFill>
                  <a:srgbClr val="00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?</a:t>
            </a:r>
            <a:endParaRPr lang="en-US" sz="2800" dirty="0"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906780" y="1603727"/>
            <a:ext cx="1074420" cy="75097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marR="0" lvl="0" fontAlgn="base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SzPts val="1000"/>
              <a:tabLst>
                <a:tab pos="457200" algn="l"/>
              </a:tabLst>
            </a:pPr>
            <a:r>
              <a:rPr lang="en-US" sz="4000" dirty="0" smtClean="0"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দল-১</a:t>
            </a:r>
            <a:endParaRPr lang="en-US" sz="3600" dirty="0"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5021580" y="1403500"/>
            <a:ext cx="1074420" cy="75097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marR="0" lvl="0" fontAlgn="base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SzPts val="1000"/>
              <a:tabLst>
                <a:tab pos="457200" algn="l"/>
              </a:tabLst>
            </a:pPr>
            <a:r>
              <a:rPr lang="en-US" sz="4000" dirty="0" smtClean="0"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দল-২</a:t>
            </a:r>
            <a:endParaRPr lang="en-US" sz="3600" dirty="0"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8534400" y="1592955"/>
            <a:ext cx="1203960" cy="750975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marR="0" lvl="0" fontAlgn="base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SzPts val="1000"/>
              <a:tabLst>
                <a:tab pos="457200" algn="l"/>
              </a:tabLst>
            </a:pPr>
            <a:r>
              <a:rPr lang="en-US" sz="4000" dirty="0" smtClean="0"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দল-৩</a:t>
            </a:r>
            <a:endParaRPr lang="en-US" sz="3600" dirty="0"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53881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  <p:bldP spid="8" grpId="0"/>
      <p:bldP spid="9" grpId="0"/>
      <p:bldP spid="10" grpId="0" animBg="1"/>
      <p:bldP spid="11" grpId="0" animBg="1"/>
      <p:bldP spid="12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ame 3"/>
          <p:cNvSpPr/>
          <p:nvPr/>
        </p:nvSpPr>
        <p:spPr>
          <a:xfrm>
            <a:off x="247973" y="177800"/>
            <a:ext cx="11763213" cy="6501969"/>
          </a:xfrm>
          <a:prstGeom prst="frame">
            <a:avLst>
              <a:gd name="adj1" fmla="val 1389"/>
            </a:avLst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25">
              <a:solidFill>
                <a:schemeClr val="tx1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752183" y="177800"/>
            <a:ext cx="3448380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7200" b="1" dirty="0">
                <a:solidFill>
                  <a:srgbClr val="FF0000"/>
                </a:solidFill>
                <a:latin typeface="Nikosh" pitchFamily="2" charset="0"/>
                <a:cs typeface="Nikosh" pitchFamily="2" charset="0"/>
              </a:rPr>
              <a:t>বাড়ির কাজ</a:t>
            </a:r>
            <a:endParaRPr lang="en-US" sz="7200" b="1" dirty="0">
              <a:solidFill>
                <a:srgbClr val="FF0000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434748" y="1215599"/>
            <a:ext cx="11436953" cy="4834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ct val="107000"/>
              </a:lnSpc>
            </a:pPr>
            <a:r>
              <a:rPr lang="en-US" sz="3600" b="1" u="sng" dirty="0" err="1">
                <a:solidFill>
                  <a:srgbClr val="7030A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অনুধাবনমূলক</a:t>
            </a:r>
            <a:r>
              <a:rPr lang="en-US" sz="3600" b="1" u="sng" dirty="0">
                <a:solidFill>
                  <a:srgbClr val="7030A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600" b="1" u="sng" dirty="0" err="1">
                <a:solidFill>
                  <a:srgbClr val="7030A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প্রশ্নসমূহঃ</a:t>
            </a:r>
            <a:endParaRPr lang="en-US" sz="3200" dirty="0">
              <a:solidFill>
                <a:srgbClr val="7030A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  <a:p>
            <a:pPr marR="0" lvl="0" fontAlgn="base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SzPts val="1000"/>
              <a:tabLst>
                <a:tab pos="457200" algn="l"/>
              </a:tabLst>
            </a:pPr>
            <a:r>
              <a:rPr lang="en-US" sz="3600" dirty="0" smtClean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1। </a:t>
            </a:r>
            <a:r>
              <a:rPr lang="en-US" sz="36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চলক</a:t>
            </a:r>
            <a:r>
              <a:rPr lang="en-US" sz="36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তৈরির</a:t>
            </a:r>
            <a:r>
              <a:rPr lang="en-US" sz="36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ক্ষেত্রে</a:t>
            </a:r>
            <a:r>
              <a:rPr lang="en-US" sz="36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কিছু</a:t>
            </a:r>
            <a:r>
              <a:rPr lang="en-US" sz="36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বিধিবদ্ধ</a:t>
            </a:r>
            <a:r>
              <a:rPr lang="en-US" sz="36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নিয়ম</a:t>
            </a:r>
            <a:r>
              <a:rPr lang="en-US" sz="36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কানুন</a:t>
            </a:r>
            <a:r>
              <a:rPr lang="en-US" sz="36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রয়েছে</a:t>
            </a:r>
            <a:r>
              <a:rPr lang="en-US" sz="36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- </a:t>
            </a:r>
            <a:r>
              <a:rPr lang="en-US" sz="36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ব্যাখ্যা</a:t>
            </a:r>
            <a:r>
              <a:rPr lang="en-US" sz="36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কর</a:t>
            </a:r>
            <a:r>
              <a:rPr lang="en-US" sz="36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।</a:t>
            </a:r>
            <a:endParaRPr lang="en-US" sz="3200" dirty="0"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  <a:p>
            <a:pPr marR="0" lvl="0" fontAlgn="base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SzPts val="1000"/>
              <a:tabLst>
                <a:tab pos="457200" algn="l"/>
              </a:tabLst>
            </a:pPr>
            <a:r>
              <a:rPr lang="en-US" sz="3600" dirty="0" smtClean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2। </a:t>
            </a:r>
            <a:r>
              <a:rPr lang="en-US" sz="36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integer </a:t>
            </a:r>
            <a:r>
              <a:rPr lang="en-US" sz="36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এর</a:t>
            </a:r>
            <a:r>
              <a:rPr lang="en-US" sz="36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পরিবর্তে</a:t>
            </a:r>
            <a:r>
              <a:rPr lang="en-US" sz="36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কখন</a:t>
            </a:r>
            <a:r>
              <a:rPr lang="en-US" sz="36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long integer </a:t>
            </a:r>
            <a:r>
              <a:rPr lang="en-US" sz="36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ব্যবহার</a:t>
            </a:r>
            <a:r>
              <a:rPr lang="en-US" sz="36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করতে</a:t>
            </a:r>
            <a:r>
              <a:rPr lang="en-US" sz="36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হয়-বুঝিয়ে</a:t>
            </a:r>
            <a:r>
              <a:rPr lang="en-US" sz="36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লিখ</a:t>
            </a:r>
            <a:r>
              <a:rPr lang="en-US" sz="36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।</a:t>
            </a:r>
            <a:endParaRPr lang="en-US" sz="3200" dirty="0"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  <a:p>
            <a:pPr marR="0" lvl="0" fontAlgn="base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SzPts val="1000"/>
              <a:tabLst>
                <a:tab pos="457200" algn="l"/>
              </a:tabLst>
            </a:pPr>
            <a:r>
              <a:rPr lang="en-US" sz="3600" dirty="0" smtClean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3। </a:t>
            </a:r>
            <a:r>
              <a:rPr lang="en-US" sz="36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‘</a:t>
            </a:r>
            <a:r>
              <a:rPr lang="en-US" sz="36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সি</a:t>
            </a:r>
            <a:r>
              <a:rPr lang="en-US" sz="36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’ </a:t>
            </a:r>
            <a:r>
              <a:rPr lang="en-US" sz="36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ভাষায়</a:t>
            </a:r>
            <a:r>
              <a:rPr lang="en-US" sz="36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int</a:t>
            </a:r>
            <a:r>
              <a:rPr lang="en-US" sz="36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roll@no</a:t>
            </a:r>
            <a:r>
              <a:rPr lang="en-US" sz="36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; </a:t>
            </a:r>
            <a:r>
              <a:rPr lang="en-US" sz="36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স্টেটমেন্টটি</a:t>
            </a:r>
            <a:r>
              <a:rPr lang="en-US" sz="36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বৈধ</a:t>
            </a:r>
            <a:r>
              <a:rPr lang="en-US" sz="36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/</a:t>
            </a:r>
            <a:r>
              <a:rPr lang="en-US" sz="36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অবৈধ</a:t>
            </a:r>
            <a:r>
              <a:rPr lang="en-US" sz="36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ব্যাখ্যা</a:t>
            </a:r>
            <a:r>
              <a:rPr lang="en-US" sz="36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কর</a:t>
            </a:r>
            <a:r>
              <a:rPr lang="en-US" sz="36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।</a:t>
            </a:r>
            <a:endParaRPr lang="en-US" sz="3200" dirty="0"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  <a:p>
            <a:pPr marR="0" lvl="0" fontAlgn="base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SzPts val="1000"/>
              <a:tabLst>
                <a:tab pos="457200" algn="l"/>
              </a:tabLst>
            </a:pPr>
            <a:r>
              <a:rPr lang="en-US" sz="3600" dirty="0" smtClean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4। </a:t>
            </a:r>
            <a:r>
              <a:rPr lang="en-US" sz="36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‘</a:t>
            </a:r>
            <a:r>
              <a:rPr lang="en-US" sz="36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সি</a:t>
            </a:r>
            <a:r>
              <a:rPr lang="en-US" sz="36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’ </a:t>
            </a:r>
            <a:r>
              <a:rPr lang="en-US" sz="36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ভাষায়</a:t>
            </a:r>
            <a:r>
              <a:rPr lang="en-US" sz="36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float type </a:t>
            </a:r>
            <a:r>
              <a:rPr lang="en-US" sz="36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বলতে</a:t>
            </a:r>
            <a:r>
              <a:rPr lang="en-US" sz="36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কি</a:t>
            </a:r>
            <a:r>
              <a:rPr lang="en-US" sz="36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বুঝ</a:t>
            </a:r>
            <a:r>
              <a:rPr lang="en-US" sz="36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? </a:t>
            </a:r>
            <a:r>
              <a:rPr lang="en-US" sz="36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উদাহরণসহ</a:t>
            </a:r>
            <a:r>
              <a:rPr lang="en-US" sz="36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লেখ</a:t>
            </a:r>
            <a:r>
              <a:rPr lang="en-US" sz="36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।</a:t>
            </a:r>
            <a:endParaRPr lang="en-US" sz="3200" dirty="0"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  <a:p>
            <a:pPr marR="0" lvl="0" fontAlgn="base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SzPts val="1000"/>
              <a:tabLst>
                <a:tab pos="457200" algn="l"/>
              </a:tabLst>
            </a:pPr>
            <a:r>
              <a:rPr lang="en-US" sz="3600" dirty="0" smtClean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5। </a:t>
            </a:r>
            <a:r>
              <a:rPr lang="en-US" sz="36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চলক</a:t>
            </a:r>
            <a:r>
              <a:rPr lang="en-US" sz="36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ও </a:t>
            </a:r>
            <a:r>
              <a:rPr lang="en-US" sz="36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ধ্রুবকের</a:t>
            </a:r>
            <a:r>
              <a:rPr lang="en-US" sz="36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মধ্যে</a:t>
            </a:r>
            <a:r>
              <a:rPr lang="en-US" sz="36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পার্থক্য</a:t>
            </a:r>
            <a:r>
              <a:rPr lang="en-US" sz="36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লেখ</a:t>
            </a:r>
            <a:r>
              <a:rPr lang="en-US" sz="36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।</a:t>
            </a:r>
            <a:endParaRPr lang="en-US" sz="3200" dirty="0"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  <a:p>
            <a:pPr marR="0" lvl="0" fontAlgn="base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SzPts val="1000"/>
              <a:tabLst>
                <a:tab pos="457200" algn="l"/>
              </a:tabLst>
            </a:pPr>
            <a:r>
              <a:rPr lang="en-US" sz="3600" dirty="0" smtClean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6। </a:t>
            </a:r>
            <a:r>
              <a:rPr lang="en-US" sz="36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প্রোগ্রামে</a:t>
            </a:r>
            <a:r>
              <a:rPr lang="en-US" sz="36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ধ্রুবক</a:t>
            </a:r>
            <a:r>
              <a:rPr lang="en-US" sz="36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ব্যবহারের</a:t>
            </a:r>
            <a:r>
              <a:rPr lang="en-US" sz="36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সুবিধা</a:t>
            </a:r>
            <a:r>
              <a:rPr lang="en-US" sz="36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লেখ</a:t>
            </a:r>
            <a:r>
              <a:rPr lang="en-US" sz="36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।</a:t>
            </a:r>
            <a:endParaRPr lang="en-US" sz="3200" dirty="0">
              <a:effectLst/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17695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ame 3"/>
          <p:cNvSpPr/>
          <p:nvPr/>
        </p:nvSpPr>
        <p:spPr>
          <a:xfrm>
            <a:off x="247973" y="177800"/>
            <a:ext cx="11763213" cy="6501969"/>
          </a:xfrm>
          <a:prstGeom prst="frame">
            <a:avLst>
              <a:gd name="adj1" fmla="val 1389"/>
            </a:avLst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25">
              <a:solidFill>
                <a:schemeClr val="tx1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00584" y="146304"/>
            <a:ext cx="11987784" cy="6592824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301752" y="365760"/>
            <a:ext cx="11612880" cy="6135624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534924" y="625097"/>
            <a:ext cx="11173968" cy="587629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924" y="3707892"/>
            <a:ext cx="2984500" cy="25908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38074" y="821944"/>
            <a:ext cx="2984500" cy="25908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8724392" y="625093"/>
            <a:ext cx="2984500" cy="25908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8921242" y="3511042"/>
            <a:ext cx="2984500" cy="25908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0324" y="682625"/>
            <a:ext cx="7470648" cy="4176014"/>
          </a:xfrm>
          <a:prstGeom prst="rect">
            <a:avLst/>
          </a:prstGeom>
        </p:spPr>
      </p:pic>
      <p:graphicFrame>
        <p:nvGraphicFramePr>
          <p:cNvPr id="12" name="Diagram 11">
            <a:extLst>
              <a:ext uri="{FF2B5EF4-FFF2-40B4-BE49-F238E27FC236}">
                <a16:creationId xmlns:a16="http://schemas.microsoft.com/office/drawing/2014/main" xmlns="" id="{CF920B9E-C183-4374-A9D5-2808700FC30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69181910"/>
              </p:ext>
            </p:extLst>
          </p:nvPr>
        </p:nvGraphicFramePr>
        <p:xfrm>
          <a:off x="2359727" y="3418337"/>
          <a:ext cx="7318629" cy="267296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13" name="Picture 2" descr="রাজিব সিকদার – My Blog">
            <a:extLst>
              <a:ext uri="{FF2B5EF4-FFF2-40B4-BE49-F238E27FC236}">
                <a16:creationId xmlns="" xmlns:a16="http://schemas.microsoft.com/office/drawing/2014/main" id="{15517DBC-6A2B-CB83-C5FA-7E39CCF88A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9244" y="776561"/>
            <a:ext cx="10194877" cy="35530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771823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2" grpId="0">
        <p:bldAsOne/>
      </p:bldGraphic>
    </p:bldLst>
  </p:timing>
</p:sld>
</file>

<file path=ppt/theme/theme1.xml><?xml version="1.0" encoding="utf-8"?>
<a:theme xmlns:a="http://schemas.openxmlformats.org/drawingml/2006/main" name="Slice">
  <a:themeElements>
    <a:clrScheme name="Slice">
      <a:dk1>
        <a:sysClr val="windowText" lastClr="000000"/>
      </a:dk1>
      <a:lt1>
        <a:sysClr val="window" lastClr="FFFFFF"/>
      </a:lt1>
      <a:dk2>
        <a:srgbClr val="537D0B"/>
      </a:dk2>
      <a:lt2>
        <a:srgbClr val="A9E257"/>
      </a:lt2>
      <a:accent1>
        <a:srgbClr val="38540A"/>
      </a:accent1>
      <a:accent2>
        <a:srgbClr val="31A274"/>
      </a:accent2>
      <a:accent3>
        <a:srgbClr val="236073"/>
      </a:accent3>
      <a:accent4>
        <a:srgbClr val="6C4D90"/>
      </a:accent4>
      <a:accent5>
        <a:srgbClr val="983C27"/>
      </a:accent5>
      <a:accent6>
        <a:srgbClr val="CD811F"/>
      </a:accent6>
      <a:hlink>
        <a:srgbClr val="293F06"/>
      </a:hlink>
      <a:folHlink>
        <a:srgbClr val="68883A"/>
      </a:folHlink>
    </a:clrScheme>
    <a:fontScheme name="Slic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9759155-7935-4C61-A06C-C04380D1B16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77</TotalTime>
  <Words>391</Words>
  <Application>Microsoft Office PowerPoint</Application>
  <PresentationFormat>Widescreen</PresentationFormat>
  <Paragraphs>168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33" baseType="lpstr">
      <vt:lpstr>Arial</vt:lpstr>
      <vt:lpstr>Calibri</vt:lpstr>
      <vt:lpstr>Century Gothic</vt:lpstr>
      <vt:lpstr>Nikosh</vt:lpstr>
      <vt:lpstr>NikoshBAN</vt:lpstr>
      <vt:lpstr>Symbol</vt:lpstr>
      <vt:lpstr>Times New Roman</vt:lpstr>
      <vt:lpstr>Wingdings</vt:lpstr>
      <vt:lpstr>Wingdings 3</vt:lpstr>
      <vt:lpstr>Slice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Hlw</dc:creator>
  <cp:lastModifiedBy>Raza Msc</cp:lastModifiedBy>
  <cp:revision>60</cp:revision>
  <dcterms:created xsi:type="dcterms:W3CDTF">2025-08-08T14:34:20Z</dcterms:created>
  <dcterms:modified xsi:type="dcterms:W3CDTF">2026-06-25T15:34:30Z</dcterms:modified>
</cp:coreProperties>
</file>