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0515600" cy="6400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90"/>
      </p:cViewPr>
      <p:guideLst>
        <p:guide orient="horz" pos="2016"/>
        <p:guide pos="33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988397"/>
            <a:ext cx="8938260" cy="13720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7340" y="3627120"/>
            <a:ext cx="7360920" cy="16357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660" y="4113107"/>
            <a:ext cx="8938260" cy="12712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660" y="2712932"/>
            <a:ext cx="8938260" cy="1400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4283" y="1394249"/>
            <a:ext cx="5354558" cy="39427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4100" y="1394249"/>
            <a:ext cx="5354559" cy="39427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56329"/>
            <a:ext cx="9464040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5780" y="1432772"/>
            <a:ext cx="4646216" cy="5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" y="2029883"/>
            <a:ext cx="4646216" cy="3687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41779" y="1432772"/>
            <a:ext cx="4648041" cy="5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41779" y="2029883"/>
            <a:ext cx="4648041" cy="3687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1" y="254847"/>
            <a:ext cx="3459560" cy="108458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1307" y="254847"/>
            <a:ext cx="5878513" cy="546290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1" y="1339427"/>
            <a:ext cx="3459560" cy="43783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1131" y="4480560"/>
            <a:ext cx="6309360" cy="5289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61131" y="571923"/>
            <a:ext cx="6309360" cy="3840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61131" y="5009515"/>
            <a:ext cx="6309360" cy="75120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8478" y="238549"/>
            <a:ext cx="2720181" cy="509841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4282" y="238549"/>
            <a:ext cx="7988935" cy="509841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5780" y="256329"/>
            <a:ext cx="946404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5780" y="1493521"/>
            <a:ext cx="9464040" cy="422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5780" y="5932594"/>
            <a:ext cx="245364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44E07-93CF-4ED5-B9E0-503A54951293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92830" y="5932594"/>
            <a:ext cx="332994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180" y="5932594"/>
            <a:ext cx="245364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6FA49-04A0-4A25-85D2-3D6EE5616C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9982200" cy="5867399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86000"/>
            <a:ext cx="3657600" cy="23622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3381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5</cp:revision>
  <dcterms:created xsi:type="dcterms:W3CDTF">2026-06-21T15:51:26Z</dcterms:created>
  <dcterms:modified xsi:type="dcterms:W3CDTF">2026-06-21T15:59:58Z</dcterms:modified>
</cp:coreProperties>
</file>