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5" r:id="rId3"/>
    <p:sldId id="266" r:id="rId4"/>
    <p:sldId id="261" r:id="rId5"/>
    <p:sldId id="259" r:id="rId6"/>
    <p:sldId id="262" r:id="rId7"/>
    <p:sldId id="263" r:id="rId8"/>
    <p:sldId id="264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3906F6-B899-4F2F-81C1-9D42917D8EB3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323FF-77A1-435E-B46A-6004C599D1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952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323FF-77A1-435E-B46A-6004C599D1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9842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10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477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6052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175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44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691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722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41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01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554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467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971D3-454B-4141-9581-024FB4EB40E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63C26C-D345-4FB6-AFF8-3D11BE1E25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672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504" y="0"/>
            <a:ext cx="3705101" cy="15696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421" y="1569660"/>
            <a:ext cx="9616884" cy="528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53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78667"/>
          </a:xfr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9600" dirty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পরিচিতি </a:t>
            </a:r>
            <a:endParaRPr lang="en-US" sz="9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575149"/>
          </a:xfrm>
          <a:solidFill>
            <a:schemeClr val="accent4">
              <a:lumMod val="5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4000" dirty="0">
                <a:solidFill>
                  <a:schemeClr val="accent2">
                    <a:lumMod val="20000"/>
                    <a:lumOff val="8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শিক্ষক পরিচিতি</a:t>
            </a:r>
            <a:endParaRPr lang="en-US" sz="4000" dirty="0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নামঃ সাইফুল ইসলাম </a:t>
            </a:r>
          </a:p>
          <a:p>
            <a:r>
              <a:rPr lang="bn-BD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সহকারি শিক্ষক (সামাজিক বিজ্ঞান)</a:t>
            </a:r>
          </a:p>
          <a:p>
            <a:r>
              <a:rPr lang="bn-BD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গ্রীণ ফেয়ার আইডিইয়াল নিম্ন মাধ্যমিক বিদ্যালয় </a:t>
            </a:r>
          </a:p>
          <a:p>
            <a:r>
              <a:rPr lang="bn-BD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নতুন ব্রীজ, চুনারুঘাট, হবিগঞ্জ </a:t>
            </a:r>
          </a:p>
          <a:p>
            <a:r>
              <a:rPr lang="bn-BD" sz="32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মোবাইল নংঃ ০১৬১০-৬৪৬৭৫৭  </a:t>
            </a:r>
            <a:endParaRPr lang="en-US" sz="32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7514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/>
            <a:r>
              <a:rPr lang="bn-BD" sz="4000" b="0" dirty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 </a:t>
            </a:r>
            <a:r>
              <a:rPr lang="bn-BD" sz="4000" b="0" dirty="0" smtClean="0">
                <a:ln w="0"/>
                <a:solidFill>
                  <a:schemeClr val="tx2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পরিচিতি</a:t>
            </a:r>
            <a:endParaRPr lang="en-US" sz="4000" b="0" dirty="0">
              <a:ln w="0"/>
              <a:solidFill>
                <a:schemeClr val="tx2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শ্রেণীঃ নবম</a:t>
            </a:r>
          </a:p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বিষয়ঃ কৃষি শিক্ষা</a:t>
            </a:r>
          </a:p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অধ্যায়ঃ পঞ্চম </a:t>
            </a:r>
          </a:p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পাঠঃ বনায়ন</a:t>
            </a:r>
          </a:p>
          <a:p>
            <a:r>
              <a:rPr lang="en-US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</a:t>
            </a:r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ংলাদেশের বনাঞ্চলের বিস্তৃতি</a:t>
            </a:r>
          </a:p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সময়ঃ ৪০ মিনিট</a:t>
            </a:r>
          </a:p>
          <a:p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তারিখঃ ২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৪</a:t>
            </a:r>
            <a:r>
              <a:rPr lang="bn-BD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-০৬-২০২৬ খ্রি.</a:t>
            </a:r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endParaRPr lang="bn-BD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1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00492"/>
            <a:ext cx="9144000" cy="1264578"/>
          </a:xfrm>
        </p:spPr>
        <p:txBody>
          <a:bodyPr>
            <a:normAutofit fontScale="90000"/>
          </a:bodyPr>
          <a:lstStyle/>
          <a:p>
            <a:r>
              <a:rPr lang="bn-BD" sz="153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শিখন ফল </a:t>
            </a:r>
            <a: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  <a:t/>
            </a:r>
            <a:br>
              <a:rPr lang="en-US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4618" y="2565070"/>
            <a:ext cx="9144000" cy="26719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l"/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১। বাংলাদেশের </a:t>
            </a:r>
            <a:r>
              <a:rPr lang="bn-BD" sz="44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বনাঞ্চলের ধরণ ব্যাখ্যা করতে পারব।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২। বিভিন্ন </a:t>
            </a:r>
            <a:r>
              <a:rPr lang="bn-BD" sz="44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বনাঞ্চলের </a:t>
            </a:r>
            <a:r>
              <a:rPr lang="en-US" sz="4400" dirty="0" err="1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নাম</a:t>
            </a:r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উল্লেখ করতে পারব</a:t>
            </a:r>
            <a:r>
              <a:rPr lang="bn-BD" sz="44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।  </a:t>
            </a:r>
          </a:p>
          <a:p>
            <a:pPr algn="l"/>
            <a:r>
              <a:rPr lang="bn-BD" sz="44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৩। বিভিন্ন </a:t>
            </a:r>
            <a:r>
              <a:rPr lang="bn-BD" sz="4400" dirty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বনের বৈশিষ্ট্য বর্ণনা করতে পারব। </a:t>
            </a:r>
          </a:p>
          <a:p>
            <a:endParaRPr lang="en-US" sz="3600" dirty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13237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696" y="293873"/>
            <a:ext cx="7339940" cy="1036163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bn-BD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বাংলাদেশের বনাঞ্চলের ধরণ </a:t>
            </a:r>
            <a:r>
              <a:rPr lang="en-US" dirty="0">
                <a:solidFill>
                  <a:srgbClr val="002060"/>
                </a:solidFill>
              </a:rPr>
              <a:t/>
            </a:r>
            <a:br>
              <a:rPr lang="en-US" dirty="0">
                <a:solidFill>
                  <a:srgbClr val="002060"/>
                </a:solidFill>
              </a:rPr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765275"/>
              </p:ext>
            </p:extLst>
          </p:nvPr>
        </p:nvGraphicFramePr>
        <p:xfrm>
          <a:off x="838200" y="1825625"/>
          <a:ext cx="10515600" cy="35063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5600"/>
              </a:tblGrid>
              <a:tr h="762260">
                <a:tc>
                  <a:txBody>
                    <a:bodyPr/>
                    <a:lstStyle/>
                    <a:p>
                      <a:pPr algn="ctr"/>
                      <a:r>
                        <a:rPr lang="bn-BD" dirty="0" smtClean="0"/>
                        <a:t> </a:t>
                      </a:r>
                      <a:r>
                        <a:rPr lang="bn-BD" sz="4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বনের</a:t>
                      </a:r>
                      <a:r>
                        <a:rPr lang="bn-BD" sz="4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ধরণ </a:t>
                      </a:r>
                      <a:endParaRPr lang="en-US" sz="4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১। পাহারি বন</a:t>
                      </a:r>
                      <a:r>
                        <a:rPr lang="bn-BD" sz="2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২। সমতল</a:t>
                      </a:r>
                      <a:r>
                        <a:rPr lang="bn-BD" sz="2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ভূমির বন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৩। ম্যানগ্রোভ বন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৪।</a:t>
                      </a:r>
                      <a:r>
                        <a:rPr lang="bn-BD" sz="2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গ্রামীণ বন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৫। সামাজিক বন</a:t>
                      </a:r>
                      <a:r>
                        <a:rPr lang="bn-BD" sz="2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457356">
                <a:tc>
                  <a:txBody>
                    <a:bodyPr/>
                    <a:lstStyle/>
                    <a:p>
                      <a:r>
                        <a:rPr lang="bn-BD" sz="24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৬। কৃষি</a:t>
                      </a:r>
                      <a:r>
                        <a:rPr lang="bn-BD" sz="24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বন </a:t>
                      </a:r>
                      <a:endParaRPr lang="en-US" sz="24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22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13460"/>
            <a:ext cx="3932237" cy="849086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n-BD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বাংলাদেশরের বনাঞ্চলের ধরণ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770039"/>
              </p:ext>
            </p:extLst>
          </p:nvPr>
        </p:nvGraphicFramePr>
        <p:xfrm>
          <a:off x="5183188" y="987425"/>
          <a:ext cx="6905892" cy="4665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1964"/>
                <a:gridCol w="2301964"/>
                <a:gridCol w="2301964"/>
              </a:tblGrid>
              <a:tr h="933046"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বনের</a:t>
                      </a:r>
                      <a:r>
                        <a:rPr lang="bn-BD" sz="3600" baseline="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ধরণ</a:t>
                      </a:r>
                      <a:endParaRPr lang="en-US" sz="3600" dirty="0">
                        <a:solidFill>
                          <a:srgbClr val="C00000"/>
                        </a:solidFill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প্রাকৃতিক</a:t>
                      </a:r>
                      <a:r>
                        <a:rPr lang="bn-BD" sz="3600" baseline="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</a:t>
                      </a:r>
                      <a:r>
                        <a:rPr lang="bn-BD" sz="3600" baseline="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বন </a:t>
                      </a:r>
                      <a:endParaRPr lang="en-US" sz="3600" dirty="0">
                        <a:solidFill>
                          <a:srgbClr val="C00000"/>
                        </a:solidFill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360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কৃত্রিম</a:t>
                      </a:r>
                      <a:r>
                        <a:rPr lang="bn-BD" sz="3600" baseline="0" dirty="0" smtClean="0">
                          <a:solidFill>
                            <a:srgbClr val="C00000"/>
                          </a:solidFill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বন</a:t>
                      </a:r>
                      <a:endParaRPr lang="en-US" sz="3600" dirty="0">
                        <a:solidFill>
                          <a:srgbClr val="C00000"/>
                        </a:solidFill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933046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পাহাড়ি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বন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১১.০৬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২.১০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933046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ম্যানগ্রোভ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বন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৬.১৬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১.৩৪ 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933046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সমতল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ভূমির বন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০.৮৭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০.৩৬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  <a:tr h="933046"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গ্রামীন</a:t>
                      </a:r>
                      <a:r>
                        <a:rPr lang="bn-BD" sz="2800" baseline="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 বন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--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2800" dirty="0" smtClean="0">
                          <a:latin typeface="Nikosh" panose="02000000000000000000" pitchFamily="2" charset="0"/>
                          <a:cs typeface="Nikosh" panose="02000000000000000000" pitchFamily="2" charset="0"/>
                        </a:rPr>
                        <a:t>২.৭০ </a:t>
                      </a:r>
                      <a:endParaRPr lang="en-US" sz="2800" dirty="0">
                        <a:latin typeface="Nikosh" panose="02000000000000000000" pitchFamily="2" charset="0"/>
                        <a:cs typeface="Nikosh" panose="02000000000000000000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ln>
            <a:solidFill>
              <a:schemeClr val="bg1"/>
            </a:solidFill>
          </a:ln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বিস্তৃতি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ভেদে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ব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না</a:t>
            </a:r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ঞ্চলের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ধরন</a:t>
            </a:r>
            <a:r>
              <a:rPr lang="en-US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ও আয়তন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24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561605"/>
          </a:xfrm>
        </p:spPr>
        <p:txBody>
          <a:bodyPr/>
          <a:lstStyle/>
          <a:p>
            <a:r>
              <a:rPr lang="bn-BD" dirty="0" smtClean="0"/>
              <a:t/>
            </a:r>
            <a:br>
              <a:rPr lang="bn-BD" dirty="0" smtClean="0"/>
            </a:b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8" r="7468"/>
          <a:stretch>
            <a:fillRect/>
          </a:stretch>
        </p:blipFill>
        <p:spPr>
          <a:xfrm>
            <a:off x="5206939" y="1106178"/>
            <a:ext cx="6172200" cy="4873625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bn-BD" sz="3200" dirty="0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এটি একটি </a:t>
            </a:r>
            <a:r>
              <a:rPr lang="en-US" sz="3200" dirty="0" err="1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পাহাড়ি</a:t>
            </a:r>
            <a:r>
              <a:rPr lang="bn-BD" sz="3200" dirty="0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বন </a:t>
            </a:r>
          </a:p>
          <a:p>
            <a:pPr algn="ctr"/>
            <a:r>
              <a:rPr lang="bn-BD" sz="3200" u="sng" dirty="0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এর </a:t>
            </a:r>
            <a:r>
              <a:rPr lang="en-US" sz="3200" u="sng" dirty="0" err="1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বৈশিষ্ট্য</a:t>
            </a:r>
            <a:r>
              <a:rPr lang="en-US" sz="3200" u="sng" dirty="0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u="sng" dirty="0" err="1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গুলো</a:t>
            </a:r>
            <a:r>
              <a:rPr lang="en-US" sz="3200" u="sng" dirty="0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3200" u="sng" dirty="0" err="1" smtClean="0">
                <a:solidFill>
                  <a:srgbClr val="9933FF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হল</a:t>
            </a:r>
            <a:endParaRPr lang="en-US" sz="3200" u="sng" dirty="0" smtClean="0">
              <a:solidFill>
                <a:srgbClr val="9933FF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উঁচু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জমিতে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endParaRPr lang="en-US" sz="24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এতে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বিভিন্ন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ধরনের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গাছ রয়েছে। </a:t>
            </a:r>
          </a:p>
          <a:p>
            <a:r>
              <a:rPr lang="bn-BD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রাঙামাটি, বান্দারবান, সিলেট, হবিগঞ্জ ও মৌলভীবাজারে অবস্থিত। 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00800" y="459847"/>
            <a:ext cx="3420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নিচের ছবিটি দেখ  </a:t>
            </a:r>
            <a:endParaRPr lang="en-US" sz="3600" dirty="0">
              <a:solidFill>
                <a:srgbClr val="C0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80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6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8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2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5"/>
            <a:ext cx="3932237" cy="703613"/>
          </a:xfr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" panose="02000000000000000000" pitchFamily="2" charset="0"/>
                <a:cs typeface="Nikosh" panose="02000000000000000000" pitchFamily="2" charset="0"/>
              </a:rPr>
              <a:t>এটি একটি সমতল ভূমির বন </a:t>
            </a:r>
            <a:endParaRPr lang="en-US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3" r="10423"/>
          <a:stretch>
            <a:fillRect/>
          </a:stretch>
        </p:blipFill>
        <p:spPr>
          <a:xfrm>
            <a:off x="4981307" y="987425"/>
            <a:ext cx="6172200" cy="488156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2633353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এটি একটি সমতল ভূমির বন </a:t>
            </a:r>
          </a:p>
          <a:p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এর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বিশিষ্টগুলো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হলো</a:t>
            </a:r>
            <a:endParaRPr lang="en-US" sz="24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১।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সমতল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ভূমিতে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অবস্থিত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</a:p>
          <a:p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২।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এটি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ব্যক্তি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মালিকানায়</a:t>
            </a:r>
            <a:r>
              <a:rPr lang="en-US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তৈরি হয়। </a:t>
            </a:r>
          </a:p>
          <a:p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৩। ঢাকা, টাঙাইল, রংপুর, দিনাজপুর, রাজশাহী, ও কুমিল্লায় অবস্থিত, </a:t>
            </a:r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386450" y="362197"/>
            <a:ext cx="2137559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Nikosh" panose="02000000000000000000" pitchFamily="2" charset="0"/>
                <a:cs typeface="Nikosh" panose="02000000000000000000" pitchFamily="2" charset="0"/>
              </a:rPr>
              <a:t>নিচের ছবিটি দেখ  </a:t>
            </a:r>
            <a:endParaRPr lang="en-US" sz="28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1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3" dur="indefinite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27" dur="indefinite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1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5" dur="indefinite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9" dur="indefinite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BD" sz="4000" dirty="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দলগত কাজ </a:t>
            </a:r>
            <a:br>
              <a:rPr lang="bn-BD" sz="4000" dirty="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</a:br>
            <a:r>
              <a:rPr lang="bn-BD" sz="4000" dirty="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বিভিন্ন দলে বিভক্ত হয়ে ছকের </a:t>
            </a:r>
            <a:r>
              <a:rPr lang="bn-BD" sz="400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কাজটি </a:t>
            </a:r>
            <a:r>
              <a:rPr lang="bn-BD" sz="400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উপস্থাপন </a:t>
            </a:r>
            <a:r>
              <a:rPr lang="bn-BD" sz="4000" dirty="0" smtClean="0">
                <a:solidFill>
                  <a:srgbClr val="0033CC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করবে। </a:t>
            </a:r>
            <a:endParaRPr lang="en-US" sz="4000" dirty="0">
              <a:solidFill>
                <a:srgbClr val="0033CC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0889355"/>
              </p:ext>
            </p:extLst>
          </p:nvPr>
        </p:nvGraphicFramePr>
        <p:xfrm>
          <a:off x="838200" y="1825624"/>
          <a:ext cx="10942124" cy="3672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5531"/>
                <a:gridCol w="2735531"/>
                <a:gridCol w="2735531"/>
                <a:gridCol w="2735531"/>
              </a:tblGrid>
              <a:tr h="1341316">
                <a:tc>
                  <a:txBody>
                    <a:bodyPr/>
                    <a:lstStyle/>
                    <a:p>
                      <a:pPr algn="ctr"/>
                      <a:endParaRPr lang="bn-BD" dirty="0" smtClean="0"/>
                    </a:p>
                    <a:p>
                      <a:pPr algn="ctr"/>
                      <a:r>
                        <a:rPr lang="bn-BD" dirty="0" smtClean="0"/>
                        <a:t>বনের</a:t>
                      </a:r>
                      <a:r>
                        <a:rPr lang="bn-BD" baseline="0" dirty="0" smtClean="0"/>
                        <a:t> নাম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BD" dirty="0" smtClean="0"/>
                    </a:p>
                    <a:p>
                      <a:pPr algn="ctr"/>
                      <a:r>
                        <a:rPr lang="bn-BD" dirty="0" smtClean="0"/>
                        <a:t>অবস্থান</a:t>
                      </a:r>
                      <a:r>
                        <a:rPr lang="bn-BD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BD" dirty="0" smtClean="0"/>
                    </a:p>
                    <a:p>
                      <a:pPr algn="ctr"/>
                      <a:r>
                        <a:rPr lang="bn-BD" dirty="0" smtClean="0"/>
                        <a:t>উল্লেখযোগ্য</a:t>
                      </a:r>
                      <a:r>
                        <a:rPr lang="bn-BD" baseline="0" dirty="0" smtClean="0"/>
                        <a:t> উদ্ভিদ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bn-BD" dirty="0" smtClean="0"/>
                    </a:p>
                    <a:p>
                      <a:pPr algn="ctr"/>
                      <a:r>
                        <a:rPr lang="bn-BD" dirty="0" smtClean="0"/>
                        <a:t>বসবাসকারী</a:t>
                      </a:r>
                      <a:r>
                        <a:rPr lang="bn-BD" baseline="0" dirty="0" smtClean="0"/>
                        <a:t> প্রাণী </a:t>
                      </a:r>
                      <a:endParaRPr lang="en-US" dirty="0"/>
                    </a:p>
                  </a:txBody>
                  <a:tcPr/>
                </a:tc>
              </a:tr>
              <a:tr h="77711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711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7711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51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11500" dirty="0" smtClean="0">
                <a:solidFill>
                  <a:schemeClr val="tx1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বাড়ির কাজ </a:t>
            </a:r>
            <a:endParaRPr lang="en-US" sz="11500" dirty="0">
              <a:solidFill>
                <a:schemeClr val="tx1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75171"/>
            <a:ext cx="9144000" cy="2169370"/>
          </a:xfrm>
        </p:spPr>
        <p:style>
          <a:lnRef idx="0">
            <a:scrgbClr r="0" g="0" b="0"/>
          </a:lnRef>
          <a:fillRef idx="1001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প্রতিটি বনের বৈশিষ্ট্য খাতায় লিখা ও শিখা </a:t>
            </a:r>
            <a:endParaRPr lang="en-US" sz="7200" dirty="0">
              <a:solidFill>
                <a:srgbClr val="FF0000"/>
              </a:solidFill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18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127" y="1045029"/>
            <a:ext cx="12108873" cy="264687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16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" panose="02000000000000000000" pitchFamily="2" charset="0"/>
                <a:cs typeface="Nikosh" panose="02000000000000000000" pitchFamily="2" charset="0"/>
              </a:rPr>
              <a:t>ধন্যবাদ সবাইকে </a:t>
            </a:r>
            <a:endParaRPr lang="en-US" sz="16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551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</TotalTime>
  <Words>254</Words>
  <Application>Microsoft Office PowerPoint</Application>
  <PresentationFormat>Widescreen</PresentationFormat>
  <Paragraphs>72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Nikosh</vt:lpstr>
      <vt:lpstr>Vrinda</vt:lpstr>
      <vt:lpstr>Office Theme</vt:lpstr>
      <vt:lpstr>PowerPoint Presentation</vt:lpstr>
      <vt:lpstr>পরিচিতি </vt:lpstr>
      <vt:lpstr>শিখন ফল  </vt:lpstr>
      <vt:lpstr>বাংলাদেশের বনাঞ্চলের ধরণ  </vt:lpstr>
      <vt:lpstr>বাংলাদেশরের বনাঞ্চলের ধরণ</vt:lpstr>
      <vt:lpstr> </vt:lpstr>
      <vt:lpstr>এটি একটি সমতল ভূমির বন </vt:lpstr>
      <vt:lpstr>দলগত কাজ  বিভিন্ন দলে বিভক্ত হয়ে ছকের কাজটি উপস্থাপন করবে। </vt:lpstr>
      <vt:lpstr>বাড়ির কাজ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cyber 01</dc:creator>
  <cp:lastModifiedBy>cyber 01</cp:lastModifiedBy>
  <cp:revision>54</cp:revision>
  <dcterms:created xsi:type="dcterms:W3CDTF">2026-06-23T09:05:16Z</dcterms:created>
  <dcterms:modified xsi:type="dcterms:W3CDTF">2026-06-25T10:34:16Z</dcterms:modified>
</cp:coreProperties>
</file>