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0CECF-4353-BFA6-D59E-792374FCF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62640-E8BC-6E02-BD25-F80902640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3EFA5-2717-6164-E268-C576BF74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FBBBB-84E8-A2ED-599B-5AD33D9D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52B9C-C586-9D46-C101-69BC856B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6281-27B5-0315-2F57-213A501C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3F26A-69E2-2970-1B25-93F7C621E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6690E-D29E-5AD7-5321-BEC0E5F6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46E5B-BA8D-3B63-E70C-0D5A074A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BDF57-9E3A-903A-3CB7-912BFCEF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4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AAD7-37A2-80EF-55BA-8009D35C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DFFF0-B2B4-6B6A-217A-39C20896E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4E1EB-9CA0-7171-50D2-DA717D8F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4E8AB-5F30-30D8-92EB-8C5772BB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EBAFA-DB4D-EF6A-CE28-B14E267C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8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93A4-ECC9-D263-7202-AB6A8D9C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B0758-0019-A15B-2A16-BF8040E6D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8B6718-DDA3-D449-82C1-B42E4B885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080E7-5F00-BAAE-3334-83453F96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A7AF1-2DDB-C00C-8248-A8624ED4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73583-A683-0E11-FD67-F1FB0676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2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1BB4-30A8-4430-5E52-01A8BFCCD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61FDC-0DF3-10C9-35C6-D84ADBAF3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A1DB1-E3A8-A9E9-14DB-70EA28A54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FB71C-FF64-200A-87D1-9FCAED8FA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A4C54-3872-6994-2F29-3EEC510C6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8F977-DB41-8395-F908-625F2BB96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9590FA-E951-DCB5-C2A5-581969E2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46E5A2-8E75-FC9F-A6D7-49BDA67C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4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0DCD2-D9B7-20CA-2EF1-B48F0CF5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405A21-DC54-4EB8-1B5F-6CA2B6CA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AF8DD-E3B9-B9F1-7E59-7389B74D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DA0A2-7FD9-EF88-48AB-0D9089356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0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E743C-1695-47BF-EA8D-E4D773CA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EDA298-73E8-4EC3-74EF-45775945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CFB24-A6F2-4A32-74DE-EC2A43A0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4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58D1B-0A97-3CAE-5F53-F5D53B317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6D9E9-C1C2-C101-5ECB-86AF49BDC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2EFDF-98BF-4D31-A59D-0DBA7F54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D4B6-67FD-1E5C-71CC-21D4AF6F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7BCE9-7294-EA2F-3D8D-65A3474DA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62D8-EA08-3EBB-AE9E-6F14E05CB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0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52DD-0C5D-27C0-F62C-1AB933E60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33022-58A9-2D32-623C-DDD4E9C82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EF984-E9BF-4AEB-5B9D-BDA6DCFA9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FE378-F8A9-7CC1-B810-7BFBAEBF9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F9401-40EB-8322-AC03-447E484F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B52F6-06E0-44E7-417A-8EBA26A0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1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94363-4484-6220-8DF5-4D3A10F6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5FFF3-9C91-3AB1-CB9C-6461CB354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88CA8-D49E-797D-7282-D44112BA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357FE-094C-AF89-A162-99B1200A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312FB-A12D-78C8-9199-E6C996D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8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F341CB-1E31-C037-1570-3DAF25A32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AB87C-4466-C3AB-3C40-FF239638A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C19CD-E9D3-F44A-52FA-E54CD6E97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7DE3A-CF83-8A1F-D58A-EA11C525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8FB0D-8C47-93E5-4FE7-A1D510DA9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9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77D96-4936-D332-2163-CE1B8AF1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C0838-934C-1F33-6172-4FB53DCA7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60473-9D8D-9126-E9C9-AF8D26E46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6ECC96-A353-4AA8-882F-C96DBCE1D50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14CB9-C05F-C385-4C4D-4BB6320DA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C089B-5BB8-5886-E42F-735805A50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B20E8A-3199-40A1-82A9-3D78BAFE0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3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5FAB50-90CA-07BA-F35F-0F477A611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33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FE8AFC-3C18-47A5-32B6-4AFC408DA2AB}"/>
              </a:ext>
            </a:extLst>
          </p:cNvPr>
          <p:cNvSpPr txBox="1"/>
          <p:nvPr/>
        </p:nvSpPr>
        <p:spPr>
          <a:xfrm>
            <a:off x="8417746" y="3064959"/>
            <a:ext cx="4140013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/>
              <a:t>শুভ সকাল</a:t>
            </a:r>
          </a:p>
        </p:txBody>
      </p:sp>
    </p:spTree>
    <p:extLst>
      <p:ext uri="{BB962C8B-B14F-4D97-AF65-F5344CB8AC3E}">
        <p14:creationId xmlns:p14="http://schemas.microsoft.com/office/powerpoint/2010/main" val="93058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C9AFC-EC6F-FA60-5441-B60DD8648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7" y="-572100"/>
            <a:ext cx="12061370" cy="7683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6B66F9-3A11-9BB7-03EA-160F130105CE}"/>
              </a:ext>
            </a:extLst>
          </p:cNvPr>
          <p:cNvSpPr txBox="1"/>
          <p:nvPr/>
        </p:nvSpPr>
        <p:spPr>
          <a:xfrm>
            <a:off x="3646714" y="1349829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আজকের</a:t>
            </a:r>
            <a:r>
              <a:rPr lang="en-US" sz="4000" dirty="0"/>
              <a:t> </a:t>
            </a:r>
            <a:r>
              <a:rPr lang="en-US" sz="4000" dirty="0" err="1"/>
              <a:t>পাঠে</a:t>
            </a:r>
            <a:r>
              <a:rPr lang="en-US" sz="4000" dirty="0"/>
              <a:t> </a:t>
            </a:r>
            <a:r>
              <a:rPr lang="en-US" sz="4000" dirty="0" err="1"/>
              <a:t>স্বাগতম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9457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E2C956-AD07-78E9-F7C0-CE2381352AB9}"/>
              </a:ext>
            </a:extLst>
          </p:cNvPr>
          <p:cNvSpPr txBox="1"/>
          <p:nvPr/>
        </p:nvSpPr>
        <p:spPr>
          <a:xfrm flipV="1">
            <a:off x="4299857" y="0"/>
            <a:ext cx="6536568" cy="1164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</a:t>
            </a:r>
            <a:endParaRPr lang="en-US" sz="4400" kern="1200" dirty="0">
              <a:solidFill>
                <a:srgbClr val="FFFFFF"/>
              </a:solidFill>
              <a:latin typeface="SutonnyMJ" pitchFamily="2" charset="0"/>
              <a:ea typeface="+mj-ea"/>
              <a:cs typeface="SutonnyMJ" pitchFamily="2" charset="0"/>
            </a:endParaRPr>
          </a:p>
        </p:txBody>
      </p:sp>
      <p:sp>
        <p:nvSpPr>
          <p:cNvPr id="2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68571A-4213-CA73-8BDD-8C49554606F0}"/>
              </a:ext>
            </a:extLst>
          </p:cNvPr>
          <p:cNvSpPr txBox="1"/>
          <p:nvPr/>
        </p:nvSpPr>
        <p:spPr>
          <a:xfrm>
            <a:off x="1162725" y="2608722"/>
            <a:ext cx="54319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gvmvt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Av‡qkv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LvZzb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>
                <a:latin typeface="SutonnyMJ" pitchFamily="2" charset="0"/>
                <a:cs typeface="SutonnyMJ" pitchFamily="2" charset="0"/>
              </a:rPr>
              <a:t>mnKvwi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wkÿK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bcvj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cvov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vjq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>
                <a:latin typeface="SutonnyMJ" pitchFamily="2" charset="0"/>
                <a:cs typeface="SutonnyMJ" pitchFamily="2" charset="0"/>
              </a:rPr>
              <a:t>cev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ivRkvnx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5E090-C77F-8C1F-F582-72F3D281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568" y="1338043"/>
            <a:ext cx="3144993" cy="43299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5B84E7-9284-C088-9A0D-59AA607DB9B8}"/>
              </a:ext>
            </a:extLst>
          </p:cNvPr>
          <p:cNvSpPr txBox="1"/>
          <p:nvPr/>
        </p:nvSpPr>
        <p:spPr>
          <a:xfrm>
            <a:off x="3474359" y="583345"/>
            <a:ext cx="60615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cwiwPwZ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0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0975557-A6C0-3477-D5EA-7E3E5A56D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53" y="643467"/>
            <a:ext cx="4025093" cy="55710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10F410-106A-0944-5500-96AD26113E32}"/>
              </a:ext>
            </a:extLst>
          </p:cNvPr>
          <p:cNvSpPr txBox="1"/>
          <p:nvPr/>
        </p:nvSpPr>
        <p:spPr>
          <a:xfrm>
            <a:off x="6716486" y="914400"/>
            <a:ext cx="51380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শ্রেণি</a:t>
            </a:r>
            <a:r>
              <a:rPr lang="en-US" sz="3600" dirty="0"/>
              <a:t> : ৪র্থ</a:t>
            </a:r>
          </a:p>
          <a:p>
            <a:r>
              <a:rPr lang="en-US" sz="3600" dirty="0" err="1"/>
              <a:t>বিষয়</a:t>
            </a:r>
            <a:r>
              <a:rPr lang="en-US" sz="3600" dirty="0"/>
              <a:t>: </a:t>
            </a:r>
            <a:r>
              <a:rPr lang="en-US" sz="3600" dirty="0" err="1"/>
              <a:t>বাংলা</a:t>
            </a:r>
            <a:endParaRPr lang="en-US" sz="3600" dirty="0"/>
          </a:p>
          <a:p>
            <a:r>
              <a:rPr lang="en-US" sz="3600" dirty="0"/>
              <a:t>পাঠ:১১</a:t>
            </a:r>
          </a:p>
          <a:p>
            <a:r>
              <a:rPr lang="en-US" sz="3600" dirty="0" err="1"/>
              <a:t>পাঠের</a:t>
            </a:r>
            <a:r>
              <a:rPr lang="en-US" sz="3600" dirty="0"/>
              <a:t> </a:t>
            </a:r>
            <a:r>
              <a:rPr lang="en-US" sz="3600" dirty="0" err="1"/>
              <a:t>শিরোনাম:বাঘ</a:t>
            </a:r>
            <a:r>
              <a:rPr lang="en-US" sz="3600" dirty="0"/>
              <a:t> </a:t>
            </a:r>
            <a:r>
              <a:rPr lang="en-US" sz="3600" dirty="0" err="1"/>
              <a:t>খেকো</a:t>
            </a:r>
            <a:r>
              <a:rPr lang="en-US" sz="3600" dirty="0"/>
              <a:t> </a:t>
            </a:r>
            <a:r>
              <a:rPr lang="en-US" sz="3600" dirty="0" err="1"/>
              <a:t>শিয়ালের</a:t>
            </a:r>
            <a:r>
              <a:rPr lang="en-US" sz="3600" dirty="0"/>
              <a:t> </a:t>
            </a:r>
            <a:r>
              <a:rPr lang="en-US" sz="3600" dirty="0" err="1"/>
              <a:t>ছানা</a:t>
            </a:r>
            <a:endParaRPr lang="en-US" sz="3600" dirty="0"/>
          </a:p>
          <a:p>
            <a:r>
              <a:rPr lang="en-US" sz="3600" dirty="0"/>
              <a:t>তারিথ:২৪-০৬-২০২৬</a:t>
            </a:r>
          </a:p>
        </p:txBody>
      </p:sp>
    </p:spTree>
    <p:extLst>
      <p:ext uri="{BB962C8B-B14F-4D97-AF65-F5344CB8AC3E}">
        <p14:creationId xmlns:p14="http://schemas.microsoft.com/office/powerpoint/2010/main" val="96028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44ED82-D634-5149-92D8-9971D16C03FA}"/>
              </a:ext>
            </a:extLst>
          </p:cNvPr>
          <p:cNvSpPr txBox="1"/>
          <p:nvPr/>
        </p:nvSpPr>
        <p:spPr>
          <a:xfrm>
            <a:off x="5388428" y="511629"/>
            <a:ext cx="613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SutonnyMJ" pitchFamily="2" charset="0"/>
                <a:cs typeface="SutonnyMJ" pitchFamily="2" charset="0"/>
              </a:rPr>
              <a:t>wkLbdj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A260C-F190-B3B0-1F85-6AB37F92B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6" y="1859156"/>
            <a:ext cx="10777715" cy="265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9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FF5829-9B11-8952-774F-6DCC9419C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97" y="3400423"/>
            <a:ext cx="101605" cy="57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8C0160-88C1-8B6C-2CC5-4D15C5210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10" y="881742"/>
            <a:ext cx="10455138" cy="377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3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7DF2CC-F7F4-AE03-71F2-BEB248564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17828" cy="733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8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E60572-D22B-72D8-EEAA-091EC5D56174}"/>
              </a:ext>
            </a:extLst>
          </p:cNvPr>
          <p:cNvSpPr txBox="1"/>
          <p:nvPr/>
        </p:nvSpPr>
        <p:spPr>
          <a:xfrm>
            <a:off x="3679371" y="2068285"/>
            <a:ext cx="7402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SutonnyMJ" pitchFamily="2" charset="0"/>
                <a:cs typeface="SutonnyMJ" pitchFamily="2" charset="0"/>
              </a:rPr>
              <a:t>evN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†_‡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wkqvj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Qvbv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A48D0-D271-61BD-9EE7-0D5BE615BA64}"/>
              </a:ext>
            </a:extLst>
          </p:cNvPr>
          <p:cNvSpPr txBox="1"/>
          <p:nvPr/>
        </p:nvSpPr>
        <p:spPr>
          <a:xfrm>
            <a:off x="3679371" y="598714"/>
            <a:ext cx="3940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SutonnyMJ" pitchFamily="2" charset="0"/>
                <a:cs typeface="SutonnyMJ" pitchFamily="2" charset="0"/>
              </a:rPr>
              <a:t>cv‡Vi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wk‡ivbvg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8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301C8-10CF-1A5D-58E4-55DF572A8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6719"/>
            <a:ext cx="12192000" cy="34662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CEC61-6C00-2BF4-4610-5F0B53B1C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858" y="0"/>
            <a:ext cx="4528456" cy="319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8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B8E101-7A9A-98E1-5D6D-E0C42F7C5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66" y="1071160"/>
            <a:ext cx="11679868" cy="29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DBC08A-68D5-1D2C-7BF3-F7534207E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86888"/>
            <a:ext cx="10905066" cy="4684222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1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69A8C8-A4F6-E7C0-311E-0AB263562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42744"/>
            <a:ext cx="10905066" cy="477251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5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35CC2-A619-D675-04BF-91829F707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34" y="1091140"/>
            <a:ext cx="9902732" cy="34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CF739B-9019-1765-467C-C2C6D7867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222918"/>
            <a:ext cx="10905066" cy="4412162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1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52C11-259E-43D1-11A6-40F6A76EB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088586"/>
            <a:ext cx="10905066" cy="468082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602A66-B259-8DA2-183E-1A8EDF986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8" y="1600676"/>
            <a:ext cx="9664846" cy="347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85820E-CC5B-64B0-1B89-CFBA124FA630}"/>
              </a:ext>
            </a:extLst>
          </p:cNvPr>
          <p:cNvSpPr txBox="1"/>
          <p:nvPr/>
        </p:nvSpPr>
        <p:spPr>
          <a:xfrm>
            <a:off x="1828801" y="2260822"/>
            <a:ext cx="7043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FFFF00"/>
                </a:highlight>
                <a:latin typeface="SutonnyMJ" pitchFamily="2" charset="0"/>
                <a:cs typeface="SutonnyMJ" pitchFamily="2" charset="0"/>
              </a:rPr>
              <a:t>wR‡Ám</a:t>
            </a:r>
            <a:r>
              <a:rPr lang="en-US" sz="3600" dirty="0">
                <a:highlight>
                  <a:srgbClr val="FFFF00"/>
                </a:highlight>
                <a:latin typeface="SutonnyMJ" pitchFamily="2" charset="0"/>
                <a:cs typeface="SutonnyMJ" pitchFamily="2" charset="0"/>
              </a:rPr>
              <a:t>,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08135F-1A99-1697-8AC4-021E5AC6CD55}"/>
              </a:ext>
            </a:extLst>
          </p:cNvPr>
          <p:cNvSpPr txBox="1"/>
          <p:nvPr/>
        </p:nvSpPr>
        <p:spPr>
          <a:xfrm>
            <a:off x="4378779" y="2279188"/>
            <a:ext cx="272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00FF00"/>
                </a:highlight>
                <a:latin typeface="SutonnyMJ" pitchFamily="2" charset="0"/>
                <a:cs typeface="SutonnyMJ" pitchFamily="2" charset="0"/>
              </a:rPr>
              <a:t>e„wó</a:t>
            </a:r>
            <a:endParaRPr lang="en-US" sz="3600" dirty="0">
              <a:highlight>
                <a:srgbClr val="00FF00"/>
              </a:highligh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90BD5F-B6C3-8833-223D-85C801EC1745}"/>
              </a:ext>
            </a:extLst>
          </p:cNvPr>
          <p:cNvSpPr txBox="1"/>
          <p:nvPr/>
        </p:nvSpPr>
        <p:spPr>
          <a:xfrm>
            <a:off x="6452507" y="2260822"/>
            <a:ext cx="272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00FFFF"/>
                </a:highlight>
                <a:latin typeface="SutonnyMJ" pitchFamily="2" charset="0"/>
                <a:cs typeface="SutonnyMJ" pitchFamily="2" charset="0"/>
              </a:rPr>
              <a:t>Av”Qv</a:t>
            </a:r>
            <a:endParaRPr lang="en-US" sz="3600" dirty="0">
              <a:highlight>
                <a:srgbClr val="00FFFF"/>
              </a:highligh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DF1CC-4AF0-CCC7-1710-8D81BF3A4021}"/>
              </a:ext>
            </a:extLst>
          </p:cNvPr>
          <p:cNvSpPr txBox="1"/>
          <p:nvPr/>
        </p:nvSpPr>
        <p:spPr>
          <a:xfrm>
            <a:off x="2884714" y="608074"/>
            <a:ext cx="6955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utonnyMJ" pitchFamily="2" charset="0"/>
                <a:cs typeface="SutonnyMJ" pitchFamily="2" charset="0"/>
              </a:rPr>
              <a:t>hy³eY© hy³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kã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My‡jv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  <a:cs typeface="SutonnyMJ" pitchFamily="2" charset="0"/>
              </a:rPr>
              <a:t>evQvB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Kwi</a:t>
            </a:r>
          </a:p>
        </p:txBody>
      </p:sp>
    </p:spTree>
    <p:extLst>
      <p:ext uri="{BB962C8B-B14F-4D97-AF65-F5344CB8AC3E}">
        <p14:creationId xmlns:p14="http://schemas.microsoft.com/office/powerpoint/2010/main" val="364597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32CE69-884D-4C8F-CAA0-D201813B1E84}"/>
              </a:ext>
            </a:extLst>
          </p:cNvPr>
          <p:cNvSpPr txBox="1"/>
          <p:nvPr/>
        </p:nvSpPr>
        <p:spPr>
          <a:xfrm>
            <a:off x="8294915" y="2416627"/>
            <a:ext cx="611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SutonnyMJ" pitchFamily="2" charset="0"/>
                <a:cs typeface="SutonnyMJ" pitchFamily="2" charset="0"/>
              </a:rPr>
              <a:t>mKj‡K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7B737B-CDD3-0FA4-E4A4-2FE8FE584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77" y="927362"/>
            <a:ext cx="6586008" cy="440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3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86</Words>
  <Application>Microsoft Office PowerPoint</Application>
  <PresentationFormat>Widescreen</PresentationFormat>
  <Paragraphs>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SutonnyMJ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WPBX4125BLF102404193</dc:creator>
  <cp:lastModifiedBy>Pedp4 WPBX4125BLF102404193</cp:lastModifiedBy>
  <cp:revision>3</cp:revision>
  <dcterms:created xsi:type="dcterms:W3CDTF">2026-06-22T09:25:05Z</dcterms:created>
  <dcterms:modified xsi:type="dcterms:W3CDTF">2026-06-25T09:35:31Z</dcterms:modified>
</cp:coreProperties>
</file>