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6" r:id="rId3"/>
    <p:sldId id="269" r:id="rId4"/>
    <p:sldId id="275" r:id="rId5"/>
    <p:sldId id="276" r:id="rId6"/>
    <p:sldId id="277" r:id="rId7"/>
    <p:sldId id="278" r:id="rId8"/>
    <p:sldId id="280" r:id="rId9"/>
    <p:sldId id="281" r:id="rId10"/>
    <p:sldId id="28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10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fi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8001000" cy="1020762"/>
          </a:xfr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txBody>
          <a:bodyPr/>
          <a:lstStyle/>
          <a:p>
            <a:r>
              <a:rPr lang="en-US" dirty="0" smtClean="0"/>
              <a:t>WELCOME 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5400"/>
            <a:ext cx="4928678" cy="3505199"/>
          </a:xfrm>
        </p:spPr>
      </p:pic>
    </p:spTree>
    <p:extLst>
      <p:ext uri="{BB962C8B-B14F-4D97-AF65-F5344CB8AC3E}">
        <p14:creationId xmlns:p14="http://schemas.microsoft.com/office/powerpoint/2010/main" val="115726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INTRODUCTION OF TEACHER 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JALI SHIL ASSISTANT TEACHER(ENGLISH)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 smtClean="0"/>
              <a:t>PANCHASH HIGH SCHOOL AND COLLEGE</a:t>
            </a: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INTRODUCTION OF LESSON</a:t>
            </a:r>
          </a:p>
          <a:p>
            <a:r>
              <a:rPr lang="en-US" dirty="0" smtClean="0"/>
              <a:t>UNIT:4</a:t>
            </a:r>
          </a:p>
          <a:p>
            <a:r>
              <a:rPr lang="en-US" dirty="0" smtClean="0"/>
              <a:t>Lesson :5</a:t>
            </a:r>
          </a:p>
          <a:p>
            <a:r>
              <a:rPr lang="en-US" dirty="0" smtClean="0"/>
              <a:t>Our Liberation War</a:t>
            </a:r>
          </a:p>
          <a:p>
            <a:r>
              <a:rPr lang="en-US" dirty="0" smtClean="0"/>
              <a:t>TIME:45 Minutes</a:t>
            </a:r>
          </a:p>
          <a:p>
            <a:r>
              <a:rPr lang="en-US" dirty="0" smtClean="0"/>
              <a:t>Date:23/06/2026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0544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600200"/>
            <a:ext cx="8991600" cy="4525963"/>
          </a:xfrm>
        </p:spPr>
      </p:pic>
    </p:spTree>
    <p:extLst>
      <p:ext uri="{BB962C8B-B14F-4D97-AF65-F5344CB8AC3E}">
        <p14:creationId xmlns:p14="http://schemas.microsoft.com/office/powerpoint/2010/main" val="3455738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8458200" cy="16002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 smtClean="0"/>
              <a:t>Our Liberation War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05000"/>
            <a:ext cx="9144000" cy="461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040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563562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92D050"/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/>
              <a:t>LEARNING OUTCOME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33400" y="16002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After we have studied this Lesson 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We will learn be able to_--- 1)Our   Liberation War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2)Our National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conciousness</a:t>
            </a:r>
            <a:endParaRPr lang="en-US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3)Our History of Patriotism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8480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62"/>
          </a:xfr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>
            <a:normAutofit/>
          </a:bodyPr>
          <a:lstStyle/>
          <a:p>
            <a:r>
              <a:rPr lang="en-US" sz="1800" dirty="0" smtClean="0"/>
              <a:t>What Can We Understand by the Picture?</a:t>
            </a:r>
            <a:endParaRPr lang="en-US" sz="1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99210"/>
            <a:ext cx="4038600" cy="27279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499210"/>
            <a:ext cx="4038600" cy="272794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664255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flipH="1">
            <a:off x="76200" y="2362200"/>
            <a:ext cx="8915400" cy="10156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Group work:1)Discuss about the </a:t>
            </a:r>
            <a:br>
              <a:rPr lang="en-US" sz="2000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topic2)Draw a picture on the topic of today`s lesson.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92502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395413"/>
            <a:ext cx="7772400" cy="1500187"/>
          </a:xfrm>
          <a:solidFill>
            <a:schemeClr val="accent4">
              <a:lumMod val="40000"/>
              <a:lumOff val="60000"/>
            </a:schemeClr>
          </a:solidFill>
          <a:ln>
            <a:solidFill>
              <a:srgbClr val="00B0F0"/>
            </a:solidFill>
          </a:ln>
        </p:spPr>
        <p:txBody>
          <a:bodyPr>
            <a:normAutofit fontScale="70000" lnSpcReduction="20000"/>
          </a:bodyPr>
          <a:lstStyle/>
          <a:p>
            <a:endParaRPr lang="en-US" sz="4400" dirty="0" smtClean="0"/>
          </a:p>
          <a:p>
            <a:r>
              <a:rPr lang="en-US" sz="4800" dirty="0" smtClean="0"/>
              <a:t>Evaluation:1)Say something about the Picture</a:t>
            </a:r>
            <a:endParaRPr lang="en-US" sz="4800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95600"/>
            <a:ext cx="9144000" cy="3621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2845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-9526" y="0"/>
            <a:ext cx="9153526" cy="6858000"/>
          </a:xfrm>
          <a:solidFill>
            <a:schemeClr val="accent1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Home</a:t>
            </a:r>
            <a:r>
              <a:rPr lang="en-US" sz="3200" dirty="0" smtClean="0"/>
              <a:t> </a:t>
            </a:r>
            <a:r>
              <a:rPr lang="en-US" sz="2800" b="1" dirty="0" err="1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W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ork:Write</a:t>
            </a:r>
            <a:r>
              <a:rPr lang="en-US" sz="2800" dirty="0" smtClean="0"/>
              <a:t> 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down</a:t>
            </a:r>
            <a:r>
              <a:rPr lang="en-US" sz="3200" dirty="0" smtClean="0"/>
              <a:t> 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Three</a:t>
            </a:r>
            <a:r>
              <a:rPr lang="en-US" sz="3200" dirty="0" smtClean="0"/>
              <a:t> 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Name</a:t>
            </a:r>
            <a:r>
              <a:rPr lang="en-US" sz="3200" dirty="0" smtClean="0"/>
              <a:t> </a:t>
            </a:r>
            <a:r>
              <a:rPr lang="en-US" sz="3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of</a:t>
            </a:r>
            <a:r>
              <a:rPr lang="en-US" sz="3200" dirty="0" smtClean="0"/>
              <a:t> 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The</a:t>
            </a:r>
            <a:r>
              <a:rPr lang="en-US" sz="3200" dirty="0" smtClean="0"/>
              <a:t>  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Liberation</a:t>
            </a:r>
            <a:r>
              <a:rPr lang="en-US" sz="2800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Fighter.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9650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tx2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09600"/>
          </a:xfr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/>
              <a:t>Our Lesson Is End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402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89</Words>
  <Application>Microsoft Office PowerPoint</Application>
  <PresentationFormat>On-screen Show (4:3)</PresentationFormat>
  <Paragraphs>24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WELCOME  </vt:lpstr>
      <vt:lpstr>INTRODUCTION</vt:lpstr>
      <vt:lpstr>PowerPoint Presentation</vt:lpstr>
      <vt:lpstr>Our Liberation War</vt:lpstr>
      <vt:lpstr>LEARNING OUTCOME</vt:lpstr>
      <vt:lpstr>What Can We Understand by the Picture?</vt:lpstr>
      <vt:lpstr>PowerPoint Presentation</vt:lpstr>
      <vt:lpstr>PowerPoint Presentation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5</dc:creator>
  <cp:lastModifiedBy>lab 5</cp:lastModifiedBy>
  <cp:revision>158</cp:revision>
  <dcterms:created xsi:type="dcterms:W3CDTF">2006-08-16T00:00:00Z</dcterms:created>
  <dcterms:modified xsi:type="dcterms:W3CDTF">2026-06-24T06:32:47Z</dcterms:modified>
</cp:coreProperties>
</file>