
<file path=[Content_Types].xml><?xml version="1.0" encoding="utf-8"?>
<Types xmlns="http://schemas.openxmlformats.org/package/2006/content-types">
  <Default Extension="png" ContentType="image/png"/>
  <Default Extension="svg" ContentType="image/svg+xml"/>
  <Default Extension="jpeg" ContentType="image/jpeg"/>
  <Default Extension="emf" ContentType="image/x-emf"/>
  <Default Extension="rels" ContentType="application/vnd.openxmlformats-package.relationships+xml"/>
  <Default Extension="xml" ContentType="application/xml"/>
  <Default Extension="wdp" ContentType="image/vnd.ms-photo"/>
  <Default Extension="gif" ContentType="image/gi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1" r:id="rId1"/>
  </p:sldMasterIdLst>
  <p:notesMasterIdLst>
    <p:notesMasterId r:id="rId16"/>
  </p:notesMasterIdLst>
  <p:sldIdLst>
    <p:sldId id="333" r:id="rId2"/>
    <p:sldId id="321" r:id="rId3"/>
    <p:sldId id="348" r:id="rId4"/>
    <p:sldId id="262" r:id="rId5"/>
    <p:sldId id="334" r:id="rId6"/>
    <p:sldId id="341" r:id="rId7"/>
    <p:sldId id="342" r:id="rId8"/>
    <p:sldId id="345" r:id="rId9"/>
    <p:sldId id="346" r:id="rId10"/>
    <p:sldId id="347" r:id="rId11"/>
    <p:sldId id="340" r:id="rId12"/>
    <p:sldId id="337" r:id="rId13"/>
    <p:sldId id="338" r:id="rId14"/>
    <p:sldId id="322" r:id="rId15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user" initials="u" lastIdx="1" clrIdx="0">
    <p:extLst>
      <p:ext uri="{19B8F6BF-5375-455C-9EA6-DF929625EA0E}">
        <p15:presenceInfo xmlns:p15="http://schemas.microsoft.com/office/powerpoint/2012/main" userId="user" providerId="None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1BA60"/>
    <a:srgbClr val="E6F2E4"/>
    <a:srgbClr val="709828"/>
    <a:srgbClr val="008000"/>
    <a:srgbClr val="3EC4F5"/>
    <a:srgbClr val="000099"/>
    <a:srgbClr val="00CC00"/>
    <a:srgbClr val="FF66FF"/>
    <a:srgbClr val="CC00CC"/>
    <a:srgbClr val="FF33C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0A15C55-8517-42AA-B614-E9B94910E393}" styleName="Medium Style 2 - Accent 4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4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4"/>
          </a:solidFill>
        </a:fill>
      </a:tcStyle>
    </a:firstRow>
  </a:tblStyle>
  <a:tblStyle styleId="{35758FB7-9AC5-4552-8A53-C91805E547FA}" styleName="Themed Style 1 - Accent 5">
    <a:tblBg>
      <a:fillRef idx="2">
        <a:schemeClr val="accent5"/>
      </a:fillRef>
      <a:effectRef idx="1">
        <a:schemeClr val="accent5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Ref idx="1">
              <a:schemeClr val="accent5"/>
            </a:lnRef>
          </a:insideH>
          <a:insideV>
            <a:lnRef idx="1">
              <a:schemeClr val="accent5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5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</a:tcBdr>
        <a:fill>
          <a:solidFill>
            <a:schemeClr val="accent5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Ref idx="1">
              <a:schemeClr val="accent5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5"/>
            </a:lnRef>
          </a:left>
          <a:right>
            <a:lnRef idx="2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Ref idx="1">
              <a:schemeClr val="accent5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2">
              <a:schemeClr val="accent5"/>
            </a:lnRef>
          </a:top>
          <a:bottom>
            <a:lnRef idx="2">
              <a:schemeClr val="accent5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5"/>
          </a:solidFill>
        </a:fill>
      </a:tcStyle>
    </a:firstRow>
  </a:tblStyle>
  <a:tblStyle styleId="{7DF18680-E054-41AD-8BC1-D1AEF772440D}" styleName="Medium Style 2 - Accent 5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5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5"/>
          </a:solidFill>
        </a:fill>
      </a:tcStyle>
    </a:firstRow>
  </a:tblStyle>
  <a:tblStyle styleId="{68D230F3-CF80-4859-8CE7-A43EE81993B5}" styleName="Light Style 1 - Accent 6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6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6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6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00" autoAdjust="0"/>
    <p:restoredTop sz="86745" autoAdjust="0"/>
  </p:normalViewPr>
  <p:slideViewPr>
    <p:cSldViewPr snapToGrid="0">
      <p:cViewPr varScale="1">
        <p:scale>
          <a:sx n="81" d="100"/>
          <a:sy n="81" d="100"/>
        </p:scale>
        <p:origin x="754" y="72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notesViewPr>
    <p:cSldViewPr snapToGrid="0">
      <p:cViewPr varScale="1">
        <p:scale>
          <a:sx n="62" d="100"/>
          <a:sy n="62" d="100"/>
        </p:scale>
        <p:origin x="3226" y="48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commentAuthors" Target="commentAuthors.xml"/><Relationship Id="rId2" Type="http://schemas.openxmlformats.org/officeDocument/2006/relationships/slide" Target="slides/slide1.xml"/><Relationship Id="rId16" Type="http://schemas.openxmlformats.org/officeDocument/2006/relationships/notesMaster" Target="notesMasters/notesMaster1.xml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A5C6F19-B345-417D-B597-EEAB3848F351}" type="datetimeFigureOut">
              <a:rPr lang="en-US" smtClean="0"/>
              <a:t>6/24/2026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50A7AE9-FDCC-4359-9BE9-D8D344FF817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0279849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50A7AE9-FDCC-4359-9BE9-D8D344FF8179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3059311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8" Type="http://schemas.openxmlformats.org/officeDocument/2006/relationships/image" Target="../media/image4.png"/><Relationship Id="rId3" Type="http://schemas.openxmlformats.org/officeDocument/2006/relationships/image" Target="../media/image6.png"/><Relationship Id="rId7" Type="http://schemas.openxmlformats.org/officeDocument/2006/relationships/image" Target="../media/image3.emf"/><Relationship Id="rId2" Type="http://schemas.openxmlformats.org/officeDocument/2006/relationships/image" Target="../media/image5.jpe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2.png"/><Relationship Id="rId5" Type="http://schemas.openxmlformats.org/officeDocument/2006/relationships/image" Target="../media/image8.png"/><Relationship Id="rId4" Type="http://schemas.openxmlformats.org/officeDocument/2006/relationships/image" Target="../media/image7.gif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gif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10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image" Target="../../theme/media/image13.svg"/><Relationship Id="rId7" Type="http://schemas.openxmlformats.org/officeDocument/2006/relationships/image" Target="../../theme/media/image17.svg"/><Relationship Id="rId2" Type="http://schemas.openxmlformats.org/officeDocument/2006/relationships/image" Target="../media/image11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13.png"/><Relationship Id="rId5" Type="http://schemas.openxmlformats.org/officeDocument/2006/relationships/image" Target="../../theme/media/image15.svg"/><Relationship Id="rId4" Type="http://schemas.openxmlformats.org/officeDocument/2006/relationships/image" Target="../media/image12.png"/></Relationships>
</file>

<file path=ppt/slideLayouts/_rels/slideLayout7.xml.rels><?xml version="1.0" encoding="UTF-8" standalone="yes"?>
<Relationships xmlns="http://schemas.openxmlformats.org/package/2006/relationships"><Relationship Id="rId3" Type="http://schemas.openxmlformats.org/officeDocument/2006/relationships/image" Target="../../theme/media/image19.svg"/><Relationship Id="rId2" Type="http://schemas.openxmlformats.org/officeDocument/2006/relationships/image" Target="../media/image14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3" Type="http://schemas.microsoft.com/office/2007/relationships/hdphoto" Target="../media/hdphoto2.wdp"/><Relationship Id="rId2" Type="http://schemas.openxmlformats.org/officeDocument/2006/relationships/image" Target="../media/image15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7" Type="http://schemas.openxmlformats.org/officeDocument/2006/relationships/image" Target="../media/image4.png"/><Relationship Id="rId2" Type="http://schemas.openxmlformats.org/officeDocument/2006/relationships/image" Target="../media/image16.jpe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3.emf"/><Relationship Id="rId5" Type="http://schemas.openxmlformats.org/officeDocument/2006/relationships/image" Target="../media/image2.png"/><Relationship Id="rId4" Type="http://schemas.microsoft.com/office/2007/relationships/hdphoto" Target="../media/hdphoto3.wdp"/></Relationships>
</file>

<file path=ppt/slideLayouts/_rels/slideLayout10.xml.rels><?xml version="1.0" encoding="UTF-8" standalone="yes"?>
<Relationships xmlns="http://schemas.openxmlformats.org/package/2006/relationships"><Relationship Id="rId3" Type="http://schemas.openxmlformats.org/officeDocument/2006/relationships/image" Target="../../theme/media/image11.svg"/><Relationship Id="rId2" Type="http://schemas.openxmlformats.org/officeDocument/2006/relationships/image" Target="../media/image18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Greeting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" name="Picture 29">
            <a:extLst>
              <a:ext uri="{FF2B5EF4-FFF2-40B4-BE49-F238E27FC236}">
                <a16:creationId xmlns="" xmlns:a16="http://schemas.microsoft.com/office/drawing/2014/main" id="{AD648304-A3BA-7FAE-4D78-B8941E1FFEEB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3223" y="41402"/>
            <a:ext cx="12017242" cy="6723291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sq">
            <a:solidFill>
              <a:srgbClr val="FFFF00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8" name="矩形 21">
            <a:extLst>
              <a:ext uri="{FF2B5EF4-FFF2-40B4-BE49-F238E27FC236}">
                <a16:creationId xmlns="" xmlns:a16="http://schemas.microsoft.com/office/drawing/2014/main" id="{CE9F19BC-2188-71E9-3241-50DED1DBB8F1}"/>
              </a:ext>
            </a:extLst>
          </p:cNvPr>
          <p:cNvSpPr/>
          <p:nvPr userDrawn="1"/>
        </p:nvSpPr>
        <p:spPr>
          <a:xfrm rot="21249330">
            <a:off x="2528902" y="5734789"/>
            <a:ext cx="2466206" cy="110682"/>
          </a:xfrm>
          <a:prstGeom prst="rect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9" name="矩形 19">
            <a:extLst>
              <a:ext uri="{FF2B5EF4-FFF2-40B4-BE49-F238E27FC236}">
                <a16:creationId xmlns="" xmlns:a16="http://schemas.microsoft.com/office/drawing/2014/main" id="{8CA8504B-7109-BE75-DDCD-4AA701AE3C9A}"/>
              </a:ext>
            </a:extLst>
          </p:cNvPr>
          <p:cNvSpPr/>
          <p:nvPr userDrawn="1"/>
        </p:nvSpPr>
        <p:spPr>
          <a:xfrm rot="21249330" flipV="1">
            <a:off x="1055592" y="1728553"/>
            <a:ext cx="3339573" cy="49188"/>
          </a:xfrm>
          <a:prstGeom prst="rect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0" name="矩形 5">
            <a:extLst>
              <a:ext uri="{FF2B5EF4-FFF2-40B4-BE49-F238E27FC236}">
                <a16:creationId xmlns="" xmlns:a16="http://schemas.microsoft.com/office/drawing/2014/main" id="{F9553C68-19C1-E1AE-4BBF-181762A387EC}"/>
              </a:ext>
            </a:extLst>
          </p:cNvPr>
          <p:cNvSpPr/>
          <p:nvPr userDrawn="1"/>
        </p:nvSpPr>
        <p:spPr>
          <a:xfrm rot="21249330">
            <a:off x="1044321" y="1902076"/>
            <a:ext cx="10078450" cy="507242"/>
          </a:xfrm>
          <a:custGeom>
            <a:avLst/>
            <a:gdLst>
              <a:gd name="connsiteX0" fmla="*/ 0 w 12595990"/>
              <a:gd name="connsiteY0" fmla="*/ 0 h 441960"/>
              <a:gd name="connsiteX1" fmla="*/ 12595990 w 12595990"/>
              <a:gd name="connsiteY1" fmla="*/ 0 h 441960"/>
              <a:gd name="connsiteX2" fmla="*/ 12595990 w 12595990"/>
              <a:gd name="connsiteY2" fmla="*/ 441960 h 441960"/>
              <a:gd name="connsiteX3" fmla="*/ 0 w 12595990"/>
              <a:gd name="connsiteY3" fmla="*/ 441960 h 441960"/>
              <a:gd name="connsiteX4" fmla="*/ 0 w 12595990"/>
              <a:gd name="connsiteY4" fmla="*/ 0 h 441960"/>
              <a:gd name="connsiteX0-1" fmla="*/ 0 w 12595990"/>
              <a:gd name="connsiteY0-2" fmla="*/ 0 h 441960"/>
              <a:gd name="connsiteX1-3" fmla="*/ 12595990 w 12595990"/>
              <a:gd name="connsiteY1-4" fmla="*/ 0 h 441960"/>
              <a:gd name="connsiteX2-5" fmla="*/ 12425431 w 12595990"/>
              <a:gd name="connsiteY2-6" fmla="*/ 424501 h 441960"/>
              <a:gd name="connsiteX3-7" fmla="*/ 0 w 12595990"/>
              <a:gd name="connsiteY3-8" fmla="*/ 441960 h 441960"/>
              <a:gd name="connsiteX4-9" fmla="*/ 0 w 12595990"/>
              <a:gd name="connsiteY4-10" fmla="*/ 0 h 441960"/>
              <a:gd name="connsiteX0-11" fmla="*/ 0 w 12482284"/>
              <a:gd name="connsiteY0-12" fmla="*/ 11639 h 453599"/>
              <a:gd name="connsiteX1-13" fmla="*/ 12482284 w 12482284"/>
              <a:gd name="connsiteY1-14" fmla="*/ 0 h 453599"/>
              <a:gd name="connsiteX2-15" fmla="*/ 12425431 w 12482284"/>
              <a:gd name="connsiteY2-16" fmla="*/ 436140 h 453599"/>
              <a:gd name="connsiteX3-17" fmla="*/ 0 w 12482284"/>
              <a:gd name="connsiteY3-18" fmla="*/ 453599 h 453599"/>
              <a:gd name="connsiteX4-19" fmla="*/ 0 w 12482284"/>
              <a:gd name="connsiteY4-20" fmla="*/ 11639 h 453599"/>
              <a:gd name="connsiteX0-21" fmla="*/ 0 w 12482284"/>
              <a:gd name="connsiteY0-22" fmla="*/ 11639 h 453599"/>
              <a:gd name="connsiteX1-23" fmla="*/ 12482284 w 12482284"/>
              <a:gd name="connsiteY1-24" fmla="*/ 0 h 453599"/>
              <a:gd name="connsiteX2-25" fmla="*/ 12385589 w 12482284"/>
              <a:gd name="connsiteY2-26" fmla="*/ 451211 h 453599"/>
              <a:gd name="connsiteX3-27" fmla="*/ 0 w 12482284"/>
              <a:gd name="connsiteY3-28" fmla="*/ 453599 h 453599"/>
              <a:gd name="connsiteX4-29" fmla="*/ 0 w 12482284"/>
              <a:gd name="connsiteY4-30" fmla="*/ 11639 h 453599"/>
              <a:gd name="connsiteX0-31" fmla="*/ 0 w 12482284"/>
              <a:gd name="connsiteY0-32" fmla="*/ 11639 h 453599"/>
              <a:gd name="connsiteX1-33" fmla="*/ 12482284 w 12482284"/>
              <a:gd name="connsiteY1-34" fmla="*/ 0 h 453599"/>
              <a:gd name="connsiteX2-35" fmla="*/ 12385589 w 12482284"/>
              <a:gd name="connsiteY2-36" fmla="*/ 451211 h 453599"/>
              <a:gd name="connsiteX3-37" fmla="*/ 0 w 12482284"/>
              <a:gd name="connsiteY3-38" fmla="*/ 453599 h 453599"/>
              <a:gd name="connsiteX4-39" fmla="*/ 0 w 12482284"/>
              <a:gd name="connsiteY4-40" fmla="*/ 11639 h 453599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  <a:cxn ang="0">
                <a:pos x="connsiteX4-9" y="connsiteY4-10"/>
              </a:cxn>
            </a:cxnLst>
            <a:rect l="l" t="t" r="r" b="b"/>
            <a:pathLst>
              <a:path w="12482284" h="453599">
                <a:moveTo>
                  <a:pt x="0" y="11639"/>
                </a:moveTo>
                <a:lnTo>
                  <a:pt x="12482284" y="0"/>
                </a:lnTo>
                <a:lnTo>
                  <a:pt x="12385589" y="451211"/>
                </a:lnTo>
                <a:lnTo>
                  <a:pt x="0" y="453599"/>
                </a:lnTo>
                <a:lnTo>
                  <a:pt x="0" y="11639"/>
                </a:lnTo>
                <a:close/>
              </a:path>
            </a:pathLst>
          </a:cu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1" name="矩形 4">
            <a:extLst>
              <a:ext uri="{FF2B5EF4-FFF2-40B4-BE49-F238E27FC236}">
                <a16:creationId xmlns="" xmlns:a16="http://schemas.microsoft.com/office/drawing/2014/main" id="{B43BAC34-3CFF-4784-EDDE-D2407AABD5DC}"/>
              </a:ext>
            </a:extLst>
          </p:cNvPr>
          <p:cNvSpPr/>
          <p:nvPr userDrawn="1"/>
        </p:nvSpPr>
        <p:spPr>
          <a:xfrm rot="21249330">
            <a:off x="483238" y="1713403"/>
            <a:ext cx="7000709" cy="396579"/>
          </a:xfrm>
          <a:prstGeom prst="rect">
            <a:avLst/>
          </a:prstGeom>
          <a:solidFill>
            <a:srgbClr val="7A052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2" name="矩形 6">
            <a:extLst>
              <a:ext uri="{FF2B5EF4-FFF2-40B4-BE49-F238E27FC236}">
                <a16:creationId xmlns="" xmlns:a16="http://schemas.microsoft.com/office/drawing/2014/main" id="{32B40858-0B8D-CCAA-F99A-A366A62DA099}"/>
              </a:ext>
            </a:extLst>
          </p:cNvPr>
          <p:cNvSpPr/>
          <p:nvPr userDrawn="1"/>
        </p:nvSpPr>
        <p:spPr>
          <a:xfrm rot="21249330">
            <a:off x="1028040" y="2545206"/>
            <a:ext cx="8730037" cy="118633"/>
          </a:xfrm>
          <a:prstGeom prst="rect">
            <a:avLst/>
          </a:prstGeom>
          <a:solidFill>
            <a:srgbClr val="02463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3" name="矩形 7">
            <a:extLst>
              <a:ext uri="{FF2B5EF4-FFF2-40B4-BE49-F238E27FC236}">
                <a16:creationId xmlns="" xmlns:a16="http://schemas.microsoft.com/office/drawing/2014/main" id="{927FE858-62A7-E3DB-5A9E-FAEBE2EBCF52}"/>
              </a:ext>
            </a:extLst>
          </p:cNvPr>
          <p:cNvSpPr/>
          <p:nvPr userDrawn="1"/>
        </p:nvSpPr>
        <p:spPr>
          <a:xfrm rot="21249330">
            <a:off x="7181501" y="1281865"/>
            <a:ext cx="2821974" cy="326143"/>
          </a:xfrm>
          <a:prstGeom prst="rect">
            <a:avLst/>
          </a:prstGeom>
          <a:solidFill>
            <a:srgbClr val="7A052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4" name="矩形 9">
            <a:extLst>
              <a:ext uri="{FF2B5EF4-FFF2-40B4-BE49-F238E27FC236}">
                <a16:creationId xmlns="" xmlns:a16="http://schemas.microsoft.com/office/drawing/2014/main" id="{D6AB5132-EFB4-0043-7E70-F812FBAE4233}"/>
              </a:ext>
            </a:extLst>
          </p:cNvPr>
          <p:cNvSpPr/>
          <p:nvPr userDrawn="1"/>
        </p:nvSpPr>
        <p:spPr>
          <a:xfrm rot="21113439">
            <a:off x="1045835" y="4914054"/>
            <a:ext cx="6007495" cy="309723"/>
          </a:xfrm>
          <a:prstGeom prst="rect">
            <a:avLst/>
          </a:prstGeom>
          <a:solidFill>
            <a:schemeClr val="accent3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5" name="矩形 11">
            <a:extLst>
              <a:ext uri="{FF2B5EF4-FFF2-40B4-BE49-F238E27FC236}">
                <a16:creationId xmlns="" xmlns:a16="http://schemas.microsoft.com/office/drawing/2014/main" id="{F036AC0A-4D5B-E74D-C3AE-7D63138B17D0}"/>
              </a:ext>
            </a:extLst>
          </p:cNvPr>
          <p:cNvSpPr/>
          <p:nvPr userDrawn="1"/>
        </p:nvSpPr>
        <p:spPr>
          <a:xfrm rot="21193431">
            <a:off x="5350325" y="4585336"/>
            <a:ext cx="5254955" cy="114074"/>
          </a:xfrm>
          <a:prstGeom prst="rect">
            <a:avLst/>
          </a:prstGeom>
          <a:solidFill>
            <a:srgbClr val="02463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6" name="椭圆 13">
            <a:extLst>
              <a:ext uri="{FF2B5EF4-FFF2-40B4-BE49-F238E27FC236}">
                <a16:creationId xmlns="" xmlns:a16="http://schemas.microsoft.com/office/drawing/2014/main" id="{950ABD43-8E2A-7344-D8A9-552B999F6AF2}"/>
              </a:ext>
            </a:extLst>
          </p:cNvPr>
          <p:cNvSpPr/>
          <p:nvPr userDrawn="1"/>
        </p:nvSpPr>
        <p:spPr>
          <a:xfrm>
            <a:off x="3281580" y="845772"/>
            <a:ext cx="5421718" cy="5059216"/>
          </a:xfrm>
          <a:prstGeom prst="ellipse">
            <a:avLst/>
          </a:prstGeom>
          <a:solidFill>
            <a:schemeClr val="bg1"/>
          </a:solidFill>
          <a:ln>
            <a:noFill/>
          </a:ln>
          <a:effectLst>
            <a:outerShdw blurRad="63500" sx="102000" sy="102000" algn="ctr" rotWithShape="0">
              <a:prstClr val="black">
                <a:alpha val="18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/>
          </a:p>
        </p:txBody>
      </p:sp>
      <p:sp>
        <p:nvSpPr>
          <p:cNvPr id="17" name="椭圆 14">
            <a:extLst>
              <a:ext uri="{FF2B5EF4-FFF2-40B4-BE49-F238E27FC236}">
                <a16:creationId xmlns="" xmlns:a16="http://schemas.microsoft.com/office/drawing/2014/main" id="{56216B7C-AF21-C627-C8DB-842D3641BBCD}"/>
              </a:ext>
            </a:extLst>
          </p:cNvPr>
          <p:cNvSpPr/>
          <p:nvPr userDrawn="1"/>
        </p:nvSpPr>
        <p:spPr>
          <a:xfrm>
            <a:off x="3600199" y="1096169"/>
            <a:ext cx="4811930" cy="4595830"/>
          </a:xfrm>
          <a:prstGeom prst="ellipse">
            <a:avLst/>
          </a:prstGeom>
          <a:noFill/>
          <a:ln w="28575">
            <a:solidFill>
              <a:srgbClr val="024639"/>
            </a:solidFill>
            <a:prstDash val="dash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/>
          </a:p>
        </p:txBody>
      </p:sp>
      <p:sp>
        <p:nvSpPr>
          <p:cNvPr id="18" name="矩形 21">
            <a:extLst>
              <a:ext uri="{FF2B5EF4-FFF2-40B4-BE49-F238E27FC236}">
                <a16:creationId xmlns="" xmlns:a16="http://schemas.microsoft.com/office/drawing/2014/main" id="{4DD2704C-70F7-0A00-63D7-385A4B9C9159}"/>
              </a:ext>
            </a:extLst>
          </p:cNvPr>
          <p:cNvSpPr/>
          <p:nvPr userDrawn="1"/>
        </p:nvSpPr>
        <p:spPr>
          <a:xfrm rot="21068806">
            <a:off x="1287451" y="5024833"/>
            <a:ext cx="2466206" cy="49744"/>
          </a:xfrm>
          <a:prstGeom prst="rect">
            <a:avLst/>
          </a:prstGeom>
          <a:solidFill>
            <a:srgbClr val="7A052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9" name="椭圆 13">
            <a:extLst>
              <a:ext uri="{FF2B5EF4-FFF2-40B4-BE49-F238E27FC236}">
                <a16:creationId xmlns="" xmlns:a16="http://schemas.microsoft.com/office/drawing/2014/main" id="{ACEB8DF1-9F0C-CDEA-2979-C8CA5478FE6B}"/>
              </a:ext>
            </a:extLst>
          </p:cNvPr>
          <p:cNvSpPr/>
          <p:nvPr userDrawn="1"/>
        </p:nvSpPr>
        <p:spPr>
          <a:xfrm>
            <a:off x="552433" y="484168"/>
            <a:ext cx="206444" cy="206444"/>
          </a:xfrm>
          <a:prstGeom prst="ellipse">
            <a:avLst/>
          </a:prstGeom>
          <a:solidFill>
            <a:srgbClr val="009897"/>
          </a:solidFill>
          <a:ln>
            <a:noFill/>
          </a:ln>
          <a:effectLst>
            <a:outerShdw blurRad="254000" dist="127000" dir="8100000" algn="tr" rotWithShape="0">
              <a:prstClr val="black">
                <a:alpha val="6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26" tIns="45713" rIns="91426" bIns="45713" rtlCol="0" anchor="ctr"/>
          <a:lstStyle/>
          <a:p>
            <a:pPr algn="ctr"/>
            <a:endParaRPr lang="zh-CN" altLang="en-US">
              <a:ea typeface="微软雅黑" panose="020B0503020204020204" charset="-122"/>
            </a:endParaRPr>
          </a:p>
        </p:txBody>
      </p:sp>
      <p:sp>
        <p:nvSpPr>
          <p:cNvPr id="20" name="椭圆 14">
            <a:extLst>
              <a:ext uri="{FF2B5EF4-FFF2-40B4-BE49-F238E27FC236}">
                <a16:creationId xmlns="" xmlns:a16="http://schemas.microsoft.com/office/drawing/2014/main" id="{FEE381E1-7724-FF61-E7E2-5F255366B9E6}"/>
              </a:ext>
            </a:extLst>
          </p:cNvPr>
          <p:cNvSpPr/>
          <p:nvPr userDrawn="1"/>
        </p:nvSpPr>
        <p:spPr>
          <a:xfrm>
            <a:off x="325236" y="642950"/>
            <a:ext cx="103222" cy="103222"/>
          </a:xfrm>
          <a:prstGeom prst="ellipse">
            <a:avLst/>
          </a:prstGeom>
          <a:solidFill>
            <a:srgbClr val="009897"/>
          </a:solidFill>
          <a:ln>
            <a:noFill/>
          </a:ln>
          <a:effectLst>
            <a:outerShdw blurRad="254000" dist="127000" dir="8100000" algn="tr" rotWithShape="0">
              <a:prstClr val="black">
                <a:alpha val="6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26" tIns="45713" rIns="91426" bIns="45713" rtlCol="0" anchor="ctr"/>
          <a:lstStyle/>
          <a:p>
            <a:pPr algn="ctr"/>
            <a:endParaRPr lang="zh-CN" altLang="en-US">
              <a:ea typeface="微软雅黑" panose="020B0503020204020204" charset="-122"/>
            </a:endParaRPr>
          </a:p>
        </p:txBody>
      </p:sp>
      <p:sp>
        <p:nvSpPr>
          <p:cNvPr id="21" name="椭圆 15">
            <a:extLst>
              <a:ext uri="{FF2B5EF4-FFF2-40B4-BE49-F238E27FC236}">
                <a16:creationId xmlns="" xmlns:a16="http://schemas.microsoft.com/office/drawing/2014/main" id="{7FFA1971-135F-00DF-1640-91E96A3D309E}"/>
              </a:ext>
            </a:extLst>
          </p:cNvPr>
          <p:cNvSpPr/>
          <p:nvPr userDrawn="1"/>
        </p:nvSpPr>
        <p:spPr>
          <a:xfrm>
            <a:off x="873071" y="41403"/>
            <a:ext cx="103222" cy="103222"/>
          </a:xfrm>
          <a:prstGeom prst="ellipse">
            <a:avLst/>
          </a:prstGeom>
          <a:solidFill>
            <a:srgbClr val="009897"/>
          </a:solidFill>
          <a:ln>
            <a:noFill/>
          </a:ln>
          <a:effectLst>
            <a:outerShdw blurRad="254000" dist="127000" dir="8100000" algn="tr" rotWithShape="0">
              <a:prstClr val="black">
                <a:alpha val="6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26" tIns="45713" rIns="91426" bIns="45713" rtlCol="0" anchor="ctr"/>
          <a:lstStyle/>
          <a:p>
            <a:pPr algn="ctr"/>
            <a:endParaRPr lang="zh-CN" altLang="en-US">
              <a:ea typeface="微软雅黑" panose="020B0503020204020204" charset="-122"/>
            </a:endParaRPr>
          </a:p>
        </p:txBody>
      </p:sp>
      <p:sp>
        <p:nvSpPr>
          <p:cNvPr id="22" name="椭圆 16">
            <a:extLst>
              <a:ext uri="{FF2B5EF4-FFF2-40B4-BE49-F238E27FC236}">
                <a16:creationId xmlns="" xmlns:a16="http://schemas.microsoft.com/office/drawing/2014/main" id="{BEE3D82B-0EDA-4976-5A9B-DAC207DD4385}"/>
              </a:ext>
            </a:extLst>
          </p:cNvPr>
          <p:cNvSpPr/>
          <p:nvPr userDrawn="1"/>
        </p:nvSpPr>
        <p:spPr>
          <a:xfrm>
            <a:off x="237013" y="474209"/>
            <a:ext cx="103222" cy="103222"/>
          </a:xfrm>
          <a:prstGeom prst="ellipse">
            <a:avLst/>
          </a:prstGeom>
          <a:solidFill>
            <a:srgbClr val="009897"/>
          </a:solidFill>
          <a:ln>
            <a:noFill/>
          </a:ln>
          <a:effectLst>
            <a:outerShdw blurRad="254000" dist="127000" dir="8100000" algn="tr" rotWithShape="0">
              <a:prstClr val="black">
                <a:alpha val="6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26" tIns="45713" rIns="91426" bIns="45713" rtlCol="0" anchor="ctr"/>
          <a:lstStyle/>
          <a:p>
            <a:pPr algn="ctr"/>
            <a:endParaRPr lang="zh-CN" altLang="en-US">
              <a:ea typeface="微软雅黑" panose="020B0503020204020204" charset="-122"/>
            </a:endParaRPr>
          </a:p>
        </p:txBody>
      </p:sp>
      <p:sp>
        <p:nvSpPr>
          <p:cNvPr id="23" name="椭圆 17">
            <a:extLst>
              <a:ext uri="{FF2B5EF4-FFF2-40B4-BE49-F238E27FC236}">
                <a16:creationId xmlns="" xmlns:a16="http://schemas.microsoft.com/office/drawing/2014/main" id="{46C9CC22-D311-1DCB-2D95-DF8C1F384CF2}"/>
              </a:ext>
            </a:extLst>
          </p:cNvPr>
          <p:cNvSpPr/>
          <p:nvPr userDrawn="1"/>
        </p:nvSpPr>
        <p:spPr>
          <a:xfrm>
            <a:off x="-103222" y="311907"/>
            <a:ext cx="206444" cy="206444"/>
          </a:xfrm>
          <a:prstGeom prst="ellipse">
            <a:avLst/>
          </a:prstGeom>
          <a:solidFill>
            <a:srgbClr val="009897"/>
          </a:solidFill>
          <a:ln>
            <a:noFill/>
          </a:ln>
          <a:effectLst>
            <a:outerShdw blurRad="254000" dist="127000" dir="8100000" algn="tr" rotWithShape="0">
              <a:prstClr val="black">
                <a:alpha val="6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26" tIns="45713" rIns="91426" bIns="45713" rtlCol="0" anchor="ctr"/>
          <a:lstStyle/>
          <a:p>
            <a:pPr algn="ctr"/>
            <a:endParaRPr lang="zh-CN" altLang="en-US">
              <a:ea typeface="微软雅黑" panose="020B0503020204020204" charset="-122"/>
            </a:endParaRPr>
          </a:p>
        </p:txBody>
      </p:sp>
      <p:sp>
        <p:nvSpPr>
          <p:cNvPr id="24" name="椭圆 18">
            <a:extLst>
              <a:ext uri="{FF2B5EF4-FFF2-40B4-BE49-F238E27FC236}">
                <a16:creationId xmlns="" xmlns:a16="http://schemas.microsoft.com/office/drawing/2014/main" id="{215E708F-D778-C164-7252-90C49CB6C2D1}"/>
              </a:ext>
            </a:extLst>
          </p:cNvPr>
          <p:cNvSpPr/>
          <p:nvPr userDrawn="1"/>
        </p:nvSpPr>
        <p:spPr>
          <a:xfrm>
            <a:off x="-95763" y="149605"/>
            <a:ext cx="103222" cy="103222"/>
          </a:xfrm>
          <a:prstGeom prst="ellipse">
            <a:avLst/>
          </a:prstGeom>
          <a:solidFill>
            <a:srgbClr val="009897"/>
          </a:solidFill>
          <a:ln>
            <a:noFill/>
          </a:ln>
          <a:effectLst>
            <a:outerShdw blurRad="254000" dist="127000" dir="8100000" algn="tr" rotWithShape="0">
              <a:prstClr val="black">
                <a:alpha val="6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26" tIns="45713" rIns="91426" bIns="45713" rtlCol="0" anchor="ctr"/>
          <a:lstStyle/>
          <a:p>
            <a:pPr algn="ctr"/>
            <a:endParaRPr lang="zh-CN" altLang="en-US">
              <a:ea typeface="微软雅黑" panose="020B0503020204020204" charset="-122"/>
            </a:endParaRPr>
          </a:p>
        </p:txBody>
      </p:sp>
      <p:sp>
        <p:nvSpPr>
          <p:cNvPr id="25" name="椭圆 19">
            <a:extLst>
              <a:ext uri="{FF2B5EF4-FFF2-40B4-BE49-F238E27FC236}">
                <a16:creationId xmlns="" xmlns:a16="http://schemas.microsoft.com/office/drawing/2014/main" id="{D7D999BF-35A7-C34E-FDA5-A86C35CA9396}"/>
              </a:ext>
            </a:extLst>
          </p:cNvPr>
          <p:cNvSpPr/>
          <p:nvPr userDrawn="1"/>
        </p:nvSpPr>
        <p:spPr>
          <a:xfrm>
            <a:off x="720727" y="267765"/>
            <a:ext cx="206444" cy="206444"/>
          </a:xfrm>
          <a:prstGeom prst="ellipse">
            <a:avLst/>
          </a:prstGeom>
          <a:solidFill>
            <a:srgbClr val="009897"/>
          </a:solidFill>
          <a:ln>
            <a:noFill/>
          </a:ln>
          <a:effectLst>
            <a:outerShdw blurRad="254000" dist="127000" dir="8100000" algn="tr" rotWithShape="0">
              <a:prstClr val="black">
                <a:alpha val="6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26" tIns="45713" rIns="91426" bIns="45713" rtlCol="0" anchor="ctr"/>
          <a:lstStyle/>
          <a:p>
            <a:pPr algn="ctr"/>
            <a:endParaRPr lang="zh-CN" altLang="en-US">
              <a:ea typeface="微软雅黑" panose="020B0503020204020204" charset="-122"/>
            </a:endParaRPr>
          </a:p>
        </p:txBody>
      </p:sp>
      <p:sp>
        <p:nvSpPr>
          <p:cNvPr id="26" name="椭圆 20">
            <a:extLst>
              <a:ext uri="{FF2B5EF4-FFF2-40B4-BE49-F238E27FC236}">
                <a16:creationId xmlns="" xmlns:a16="http://schemas.microsoft.com/office/drawing/2014/main" id="{5A9AE90E-ACBE-8129-6F57-14C487E61875}"/>
              </a:ext>
            </a:extLst>
          </p:cNvPr>
          <p:cNvSpPr/>
          <p:nvPr userDrawn="1"/>
        </p:nvSpPr>
        <p:spPr>
          <a:xfrm>
            <a:off x="120640" y="587389"/>
            <a:ext cx="103222" cy="103222"/>
          </a:xfrm>
          <a:prstGeom prst="ellipse">
            <a:avLst/>
          </a:prstGeom>
          <a:solidFill>
            <a:srgbClr val="009897"/>
          </a:solidFill>
          <a:ln>
            <a:noFill/>
          </a:ln>
          <a:effectLst>
            <a:outerShdw blurRad="254000" dist="127000" dir="8100000" algn="tr" rotWithShape="0">
              <a:prstClr val="black">
                <a:alpha val="6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26" tIns="45713" rIns="91426" bIns="45713" rtlCol="0" anchor="ctr"/>
          <a:lstStyle/>
          <a:p>
            <a:pPr algn="ctr"/>
            <a:endParaRPr lang="zh-CN" altLang="en-US">
              <a:ea typeface="微软雅黑" panose="020B0503020204020204" charset="-122"/>
            </a:endParaRPr>
          </a:p>
        </p:txBody>
      </p:sp>
      <p:pic>
        <p:nvPicPr>
          <p:cNvPr id="29" name="Picture 28">
            <a:extLst>
              <a:ext uri="{FF2B5EF4-FFF2-40B4-BE49-F238E27FC236}">
                <a16:creationId xmlns="" xmlns:a16="http://schemas.microsoft.com/office/drawing/2014/main" id="{279125CB-B722-4F2F-5A1D-846D83203591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18857" y="1284669"/>
            <a:ext cx="4227898" cy="4107934"/>
          </a:xfrm>
          <a:custGeom>
            <a:avLst/>
            <a:gdLst>
              <a:gd name="connsiteX0" fmla="*/ 2398439 w 4796878"/>
              <a:gd name="connsiteY0" fmla="*/ 0 h 4591276"/>
              <a:gd name="connsiteX1" fmla="*/ 4796878 w 4796878"/>
              <a:gd name="connsiteY1" fmla="*/ 2295638 h 4591276"/>
              <a:gd name="connsiteX2" fmla="*/ 2398439 w 4796878"/>
              <a:gd name="connsiteY2" fmla="*/ 4591276 h 4591276"/>
              <a:gd name="connsiteX3" fmla="*/ 0 w 4796878"/>
              <a:gd name="connsiteY3" fmla="*/ 2295638 h 4591276"/>
              <a:gd name="connsiteX4" fmla="*/ 2398439 w 4796878"/>
              <a:gd name="connsiteY4" fmla="*/ 0 h 459127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4796878" h="4591276">
                <a:moveTo>
                  <a:pt x="2398439" y="0"/>
                </a:moveTo>
                <a:cubicBezTo>
                  <a:pt x="3723060" y="0"/>
                  <a:pt x="4796878" y="1027792"/>
                  <a:pt x="4796878" y="2295638"/>
                </a:cubicBezTo>
                <a:cubicBezTo>
                  <a:pt x="4796878" y="3563484"/>
                  <a:pt x="3723060" y="4591276"/>
                  <a:pt x="2398439" y="4591276"/>
                </a:cubicBezTo>
                <a:cubicBezTo>
                  <a:pt x="1073818" y="4591276"/>
                  <a:pt x="0" y="3563484"/>
                  <a:pt x="0" y="2295638"/>
                </a:cubicBezTo>
                <a:cubicBezTo>
                  <a:pt x="0" y="1027792"/>
                  <a:pt x="1073818" y="0"/>
                  <a:pt x="2398439" y="0"/>
                </a:cubicBezTo>
                <a:close/>
              </a:path>
            </a:pathLst>
          </a:custGeom>
        </p:spPr>
      </p:pic>
      <p:sp>
        <p:nvSpPr>
          <p:cNvPr id="31" name="矩形 10">
            <a:extLst>
              <a:ext uri="{FF2B5EF4-FFF2-40B4-BE49-F238E27FC236}">
                <a16:creationId xmlns="" xmlns:a16="http://schemas.microsoft.com/office/drawing/2014/main" id="{0F1F311D-113C-588E-DCB3-5FE14505840D}"/>
              </a:ext>
            </a:extLst>
          </p:cNvPr>
          <p:cNvSpPr/>
          <p:nvPr userDrawn="1"/>
        </p:nvSpPr>
        <p:spPr>
          <a:xfrm rot="21291321">
            <a:off x="1385425" y="4751421"/>
            <a:ext cx="9720535" cy="501847"/>
          </a:xfrm>
          <a:custGeom>
            <a:avLst/>
            <a:gdLst>
              <a:gd name="connsiteX0" fmla="*/ 0 w 12562148"/>
              <a:gd name="connsiteY0" fmla="*/ 0 h 500126"/>
              <a:gd name="connsiteX1" fmla="*/ 12562148 w 12562148"/>
              <a:gd name="connsiteY1" fmla="*/ 0 h 500126"/>
              <a:gd name="connsiteX2" fmla="*/ 12562148 w 12562148"/>
              <a:gd name="connsiteY2" fmla="*/ 500126 h 500126"/>
              <a:gd name="connsiteX3" fmla="*/ 0 w 12562148"/>
              <a:gd name="connsiteY3" fmla="*/ 500126 h 500126"/>
              <a:gd name="connsiteX4" fmla="*/ 0 w 12562148"/>
              <a:gd name="connsiteY4" fmla="*/ 0 h 500126"/>
              <a:gd name="connsiteX0-1" fmla="*/ 267699 w 12562148"/>
              <a:gd name="connsiteY0-2" fmla="*/ 425770 h 500126"/>
              <a:gd name="connsiteX1-3" fmla="*/ 12562148 w 12562148"/>
              <a:gd name="connsiteY1-4" fmla="*/ 0 h 500126"/>
              <a:gd name="connsiteX2-5" fmla="*/ 12562148 w 12562148"/>
              <a:gd name="connsiteY2-6" fmla="*/ 500126 h 500126"/>
              <a:gd name="connsiteX3-7" fmla="*/ 0 w 12562148"/>
              <a:gd name="connsiteY3-8" fmla="*/ 500126 h 500126"/>
              <a:gd name="connsiteX4-9" fmla="*/ 267699 w 12562148"/>
              <a:gd name="connsiteY4-10" fmla="*/ 425770 h 500126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  <a:cxn ang="0">
                <a:pos x="connsiteX4-9" y="connsiteY4-10"/>
              </a:cxn>
            </a:cxnLst>
            <a:rect l="l" t="t" r="r" b="b"/>
            <a:pathLst>
              <a:path w="12562148" h="500126">
                <a:moveTo>
                  <a:pt x="267699" y="425770"/>
                </a:moveTo>
                <a:lnTo>
                  <a:pt x="12562148" y="0"/>
                </a:lnTo>
                <a:lnTo>
                  <a:pt x="12562148" y="500126"/>
                </a:lnTo>
                <a:lnTo>
                  <a:pt x="0" y="500126"/>
                </a:lnTo>
                <a:lnTo>
                  <a:pt x="267699" y="425770"/>
                </a:lnTo>
                <a:close/>
              </a:path>
            </a:pathLst>
          </a:custGeom>
          <a:solidFill>
            <a:srgbClr val="7A052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2" name="矩形 12">
            <a:extLst>
              <a:ext uri="{FF2B5EF4-FFF2-40B4-BE49-F238E27FC236}">
                <a16:creationId xmlns="" xmlns:a16="http://schemas.microsoft.com/office/drawing/2014/main" id="{43542BD6-637B-78C1-23CF-6B51EA33247C}"/>
              </a:ext>
            </a:extLst>
          </p:cNvPr>
          <p:cNvSpPr/>
          <p:nvPr userDrawn="1"/>
        </p:nvSpPr>
        <p:spPr>
          <a:xfrm rot="21249330">
            <a:off x="1626761" y="5261436"/>
            <a:ext cx="9237862" cy="247181"/>
          </a:xfrm>
          <a:prstGeom prst="rect">
            <a:avLst/>
          </a:prstGeom>
          <a:solidFill>
            <a:srgbClr val="02463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3" name="TextBox 32">
            <a:extLst>
              <a:ext uri="{FF2B5EF4-FFF2-40B4-BE49-F238E27FC236}">
                <a16:creationId xmlns="" xmlns:a16="http://schemas.microsoft.com/office/drawing/2014/main" id="{06091E44-1D7C-96BD-F0F0-7381A6036A2D}"/>
              </a:ext>
            </a:extLst>
          </p:cNvPr>
          <p:cNvSpPr txBox="1"/>
          <p:nvPr userDrawn="1"/>
        </p:nvSpPr>
        <p:spPr>
          <a:xfrm>
            <a:off x="5344681" y="2993194"/>
            <a:ext cx="1799689" cy="420772"/>
          </a:xfrm>
          <a:prstGeom prst="rect">
            <a:avLst/>
          </a:prstGeom>
          <a:noFill/>
        </p:spPr>
        <p:txBody>
          <a:bodyPr wrap="square" rtlCol="0">
            <a:prstTxWarp prst="textChevronInverted">
              <a:avLst/>
            </a:prstTxWarp>
            <a:spAutoFit/>
          </a:bodyPr>
          <a:lstStyle/>
          <a:p>
            <a:r>
              <a:rPr lang="en-US" sz="600" dirty="0">
                <a:solidFill>
                  <a:schemeClr val="accent6">
                    <a:lumMod val="50000"/>
                  </a:schemeClr>
                </a:solidFill>
                <a:latin typeface="Arial Black" panose="020B0A04020102020204" pitchFamily="34" charset="0"/>
              </a:rPr>
              <a:t>WELCOME</a:t>
            </a:r>
            <a:endParaRPr lang="en-US" sz="1600" dirty="0">
              <a:solidFill>
                <a:schemeClr val="accent6">
                  <a:lumMod val="50000"/>
                </a:schemeClr>
              </a:solidFill>
              <a:latin typeface="Arial Black" panose="020B0A04020102020204" pitchFamily="34" charset="0"/>
            </a:endParaRPr>
          </a:p>
        </p:txBody>
      </p:sp>
      <p:sp>
        <p:nvSpPr>
          <p:cNvPr id="34" name="TextBox 33">
            <a:extLst>
              <a:ext uri="{FF2B5EF4-FFF2-40B4-BE49-F238E27FC236}">
                <a16:creationId xmlns="" xmlns:a16="http://schemas.microsoft.com/office/drawing/2014/main" id="{52824D68-BC74-29D1-A14B-E04706532630}"/>
              </a:ext>
            </a:extLst>
          </p:cNvPr>
          <p:cNvSpPr txBox="1"/>
          <p:nvPr userDrawn="1"/>
        </p:nvSpPr>
        <p:spPr>
          <a:xfrm>
            <a:off x="5528871" y="3491690"/>
            <a:ext cx="1443091" cy="803865"/>
          </a:xfrm>
          <a:prstGeom prst="rect">
            <a:avLst/>
          </a:prstGeom>
          <a:noFill/>
        </p:spPr>
        <p:txBody>
          <a:bodyPr wrap="square" rtlCol="0">
            <a:prstTxWarp prst="textChevronInverted">
              <a:avLst/>
            </a:prstTxWarp>
            <a:spAutoFit/>
          </a:bodyPr>
          <a:lstStyle/>
          <a:p>
            <a:r>
              <a:rPr lang="en-US" sz="1400" dirty="0">
                <a:latin typeface="Arial Black" panose="020B0A04020102020204" pitchFamily="34" charset="0"/>
              </a:rPr>
              <a:t>     </a:t>
            </a:r>
            <a:r>
              <a:rPr lang="en-US" sz="1400" dirty="0">
                <a:solidFill>
                  <a:schemeClr val="accent2"/>
                </a:solidFill>
                <a:latin typeface="Arial Black" panose="020B0A04020102020204" pitchFamily="34" charset="0"/>
              </a:rPr>
              <a:t>TO</a:t>
            </a:r>
          </a:p>
          <a:p>
            <a:r>
              <a:rPr lang="en-US" sz="2400" dirty="0">
                <a:latin typeface="Arial Black" panose="020B0A04020102020204" pitchFamily="34" charset="0"/>
              </a:rPr>
              <a:t> </a:t>
            </a:r>
            <a:r>
              <a:rPr lang="en-US" sz="2800" dirty="0">
                <a:solidFill>
                  <a:srgbClr val="002060"/>
                </a:solidFill>
                <a:latin typeface="Arial Black" panose="020B0A04020102020204" pitchFamily="34" charset="0"/>
              </a:rPr>
              <a:t>ALL</a:t>
            </a:r>
          </a:p>
        </p:txBody>
      </p:sp>
      <p:pic>
        <p:nvPicPr>
          <p:cNvPr id="35" name="Picture 34">
            <a:extLst>
              <a:ext uri="{FF2B5EF4-FFF2-40B4-BE49-F238E27FC236}">
                <a16:creationId xmlns="" xmlns:a16="http://schemas.microsoft.com/office/drawing/2014/main" id="{1D634EFF-A2A3-67AA-5F76-877D12F05118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5326" y="-288332"/>
            <a:ext cx="870801" cy="834227"/>
          </a:xfrm>
          <a:prstGeom prst="rect">
            <a:avLst/>
          </a:prstGeom>
        </p:spPr>
      </p:pic>
      <p:pic>
        <p:nvPicPr>
          <p:cNvPr id="36" name="Picture 35"/>
          <p:cNvPicPr>
            <a:picLocks noChangeAspect="1"/>
          </p:cNvPicPr>
          <p:nvPr userDrawn="1"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23352" y="2479537"/>
            <a:ext cx="2072340" cy="2942822"/>
          </a:xfrm>
          <a:prstGeom prst="rect">
            <a:avLst/>
          </a:prstGeom>
        </p:spPr>
      </p:pic>
      <p:grpSp>
        <p:nvGrpSpPr>
          <p:cNvPr id="37" name="Group 36"/>
          <p:cNvGrpSpPr/>
          <p:nvPr userDrawn="1"/>
        </p:nvGrpSpPr>
        <p:grpSpPr>
          <a:xfrm>
            <a:off x="10312487" y="6232155"/>
            <a:ext cx="1704626" cy="610027"/>
            <a:chOff x="10106043" y="6228968"/>
            <a:chExt cx="1704626" cy="610027"/>
          </a:xfrm>
        </p:grpSpPr>
        <p:pic>
          <p:nvPicPr>
            <p:cNvPr id="38" name="Picture 37"/>
            <p:cNvPicPr>
              <a:picLocks noChangeAspect="1"/>
            </p:cNvPicPr>
            <p:nvPr userDrawn="1"/>
          </p:nvPicPr>
          <p:blipFill>
            <a:blip r:embed="rId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0623386" y="6259983"/>
              <a:ext cx="568489" cy="575908"/>
            </a:xfrm>
            <a:prstGeom prst="rect">
              <a:avLst/>
            </a:prstGeom>
          </p:spPr>
        </p:pic>
        <p:pic>
          <p:nvPicPr>
            <p:cNvPr id="39" name="Picture 38"/>
            <p:cNvPicPr>
              <a:picLocks noChangeAspect="1"/>
            </p:cNvPicPr>
            <p:nvPr userDrawn="1"/>
          </p:nvPicPr>
          <p:blipFill>
            <a:blip r:embed="rId7"/>
            <a:stretch>
              <a:fillRect/>
            </a:stretch>
          </p:blipFill>
          <p:spPr>
            <a:xfrm>
              <a:off x="10106043" y="6315075"/>
              <a:ext cx="523920" cy="523920"/>
            </a:xfrm>
            <a:prstGeom prst="rect">
              <a:avLst/>
            </a:prstGeom>
          </p:spPr>
        </p:pic>
        <p:pic>
          <p:nvPicPr>
            <p:cNvPr id="40" name="Picture 39"/>
            <p:cNvPicPr>
              <a:picLocks noChangeAspect="1"/>
            </p:cNvPicPr>
            <p:nvPr userDrawn="1"/>
          </p:nvPicPr>
          <p:blipFill>
            <a:blip r:embed="rId8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1191875" y="6228968"/>
              <a:ext cx="618794" cy="606923"/>
            </a:xfrm>
            <a:prstGeom prst="rect">
              <a:avLst/>
            </a:prstGeom>
          </p:spPr>
        </p:pic>
      </p:grpSp>
      <p:sp>
        <p:nvSpPr>
          <p:cNvPr id="41" name="Rectangle 40"/>
          <p:cNvSpPr/>
          <p:nvPr userDrawn="1"/>
        </p:nvSpPr>
        <p:spPr>
          <a:xfrm>
            <a:off x="3191077" y="6641076"/>
            <a:ext cx="7120247" cy="2769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l"/>
            <a:r>
              <a:rPr lang="en-US" sz="1200" dirty="0" smtClean="0">
                <a:latin typeface="NikoshBAN" panose="02000000000000000000" pitchFamily="2" charset="0"/>
                <a:cs typeface="NikoshBAN" panose="02000000000000000000" pitchFamily="2" charset="0"/>
              </a:rPr>
              <a:t>Md.</a:t>
            </a:r>
            <a:r>
              <a:rPr lang="en-US" sz="1200" baseline="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1200" baseline="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Koyes</a:t>
            </a:r>
            <a:r>
              <a:rPr lang="en-US" sz="1200" baseline="0" dirty="0" smtClean="0">
                <a:latin typeface="NikoshBAN" panose="02000000000000000000" pitchFamily="2" charset="0"/>
                <a:cs typeface="NikoshBAN" panose="02000000000000000000" pitchFamily="2" charset="0"/>
              </a:rPr>
              <a:t> Ahmed, Assistant Teacher, Mohammadpur A. </a:t>
            </a:r>
            <a:r>
              <a:rPr lang="en-US" sz="1200" baseline="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Gofur</a:t>
            </a:r>
            <a:r>
              <a:rPr lang="en-US" sz="1200" baseline="0" dirty="0" smtClean="0">
                <a:latin typeface="NikoshBAN" panose="02000000000000000000" pitchFamily="2" charset="0"/>
                <a:cs typeface="NikoshBAN" panose="02000000000000000000" pitchFamily="2" charset="0"/>
              </a:rPr>
              <a:t> GPS, </a:t>
            </a:r>
            <a:r>
              <a:rPr lang="en-US" sz="1200" baseline="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Dakshin</a:t>
            </a:r>
            <a:r>
              <a:rPr lang="en-US" sz="1200" baseline="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1200" baseline="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Surma</a:t>
            </a:r>
            <a:r>
              <a:rPr lang="en-US" sz="1200" baseline="0" dirty="0" smtClean="0">
                <a:latin typeface="NikoshBAN" panose="02000000000000000000" pitchFamily="2" charset="0"/>
                <a:cs typeface="NikoshBAN" panose="02000000000000000000" pitchFamily="2" charset="0"/>
              </a:rPr>
              <a:t>, </a:t>
            </a:r>
            <a:r>
              <a:rPr lang="en-US" sz="1200" baseline="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Sylhet</a:t>
            </a:r>
            <a:r>
              <a:rPr lang="en-US" sz="1200" baseline="0" dirty="0" smtClean="0">
                <a:latin typeface="NikoshBAN" panose="02000000000000000000" pitchFamily="2" charset="0"/>
                <a:cs typeface="NikoshBAN" panose="02000000000000000000" pitchFamily="2" charset="0"/>
              </a:rPr>
              <a:t>.</a:t>
            </a:r>
            <a:endParaRPr lang="en-US" sz="12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75460704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0938 -0.03912 L 0.6793 0.89745 " pathEditMode="relative" rAng="0" ptsTypes="AA">
                                      <p:cBhvr>
                                        <p:cTn id="6" dur="40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3490" y="46829"/>
                                    </p:animMotion>
                                  </p:childTnLst>
                                </p:cTn>
                              </p:par>
                              <p:par>
                                <p:cTn id="7" presetID="8" presetClass="emph" presetSubtype="0" repeatCount="2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Rot by="5400000">
                                      <p:cBhvr>
                                        <p:cTn id="8" dur="2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9" presetID="2" presetClass="entr" presetSubtype="3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3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3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1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30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30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 animBg="1"/>
      <p:bldP spid="17" grpId="0" animBg="1"/>
      <p:bldP spid="32" grpId="0" animBg="1"/>
    </p:bld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094731370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Idendit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="" xmlns:a16="http://schemas.microsoft.com/office/drawing/2014/main" id="{8156C0E0-AEBD-A6AD-7336-39B075885C8B}"/>
              </a:ext>
            </a:extLst>
          </p:cNvPr>
          <p:cNvSpPr txBox="1"/>
          <p:nvPr/>
        </p:nvSpPr>
        <p:spPr>
          <a:xfrm>
            <a:off x="5171693" y="462296"/>
            <a:ext cx="2895923" cy="769441"/>
          </a:xfrm>
          <a:prstGeom prst="rect">
            <a:avLst/>
          </a:prstGeom>
          <a:solidFill>
            <a:schemeClr val="bg1">
              <a:lumMod val="95000"/>
            </a:schemeClr>
          </a:solidFill>
          <a:ln w="28575">
            <a:noFill/>
          </a:ln>
          <a:scene3d>
            <a:camera prst="orthographicFront"/>
            <a:lightRig rig="threePt" dir="t"/>
          </a:scene3d>
          <a:sp3d>
            <a:bevelT w="114300" prst="artDeco"/>
          </a:sp3d>
        </p:spPr>
        <p:txBody>
          <a:bodyPr wrap="square" rtlCol="0">
            <a:spAutoFit/>
          </a:bodyPr>
          <a:lstStyle/>
          <a:p>
            <a:pPr algn="ctr"/>
            <a:r>
              <a:rPr lang="en-US" sz="4400" b="0" dirty="0" smtClean="0">
                <a:latin typeface="Bauhaus 93" panose="04030905020B02020C02" pitchFamily="82" charset="0"/>
                <a:cs typeface="NikoshBAN" panose="02000000000000000000" pitchFamily="2" charset="0"/>
              </a:rPr>
              <a:t>IDENTITY</a:t>
            </a:r>
            <a:endParaRPr lang="en-US" sz="4400" b="0" dirty="0">
              <a:latin typeface="Bauhaus 93" panose="04030905020B02020C02" pitchFamily="82" charset="0"/>
              <a:cs typeface="NikoshBAN" panose="02000000000000000000" pitchFamily="2" charset="0"/>
            </a:endParaRPr>
          </a:p>
        </p:txBody>
      </p:sp>
      <p:sp>
        <p:nvSpPr>
          <p:cNvPr id="5" name="Rectangle 4">
            <a:extLst>
              <a:ext uri="{FF2B5EF4-FFF2-40B4-BE49-F238E27FC236}">
                <a16:creationId xmlns="" xmlns:a16="http://schemas.microsoft.com/office/drawing/2014/main" id="{BA42758E-9EA4-428E-9F78-BBDF42125B0F}"/>
              </a:ext>
            </a:extLst>
          </p:cNvPr>
          <p:cNvSpPr/>
          <p:nvPr/>
        </p:nvSpPr>
        <p:spPr>
          <a:xfrm flipV="1">
            <a:off x="363415" y="1341715"/>
            <a:ext cx="11083512" cy="45719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Rectangle 5">
            <a:extLst>
              <a:ext uri="{FF2B5EF4-FFF2-40B4-BE49-F238E27FC236}">
                <a16:creationId xmlns="" xmlns:a16="http://schemas.microsoft.com/office/drawing/2014/main" id="{AA3F07E6-1309-37C6-3309-E58345E229EB}"/>
              </a:ext>
            </a:extLst>
          </p:cNvPr>
          <p:cNvSpPr/>
          <p:nvPr/>
        </p:nvSpPr>
        <p:spPr>
          <a:xfrm flipV="1">
            <a:off x="4072776" y="1257138"/>
            <a:ext cx="7735194" cy="45719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Rectangle 6">
            <a:extLst>
              <a:ext uri="{FF2B5EF4-FFF2-40B4-BE49-F238E27FC236}">
                <a16:creationId xmlns="" xmlns:a16="http://schemas.microsoft.com/office/drawing/2014/main" id="{4EB28EDD-F09C-1E93-4043-58BCAC4B3F8E}"/>
              </a:ext>
            </a:extLst>
          </p:cNvPr>
          <p:cNvSpPr/>
          <p:nvPr userDrawn="1"/>
        </p:nvSpPr>
        <p:spPr>
          <a:xfrm rot="5400000" flipV="1">
            <a:off x="4270531" y="3909144"/>
            <a:ext cx="3930064" cy="45719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Picture Placeholder 10">
            <a:extLst>
              <a:ext uri="{FF2B5EF4-FFF2-40B4-BE49-F238E27FC236}">
                <a16:creationId xmlns="" xmlns:a16="http://schemas.microsoft.com/office/drawing/2014/main" id="{355BEEE2-C372-7224-CB6F-0079CE40E0A0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2352729" y="2241811"/>
            <a:ext cx="1970252" cy="1950843"/>
          </a:xfrm>
          <a:prstGeom prst="rect">
            <a:avLst/>
          </a:prstGeom>
        </p:spPr>
        <p:txBody>
          <a:bodyPr/>
          <a:lstStyle>
            <a:lvl1pPr>
              <a:defRPr sz="2000"/>
            </a:lvl1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12" name="Picture Placeholder 10">
            <a:extLst>
              <a:ext uri="{FF2B5EF4-FFF2-40B4-BE49-F238E27FC236}">
                <a16:creationId xmlns="" xmlns:a16="http://schemas.microsoft.com/office/drawing/2014/main" id="{AEC83A02-EA9B-F924-11E8-5D5D82A5F0D6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8067616" y="2241811"/>
            <a:ext cx="1970252" cy="1950843"/>
          </a:xfrm>
          <a:prstGeom prst="rect">
            <a:avLst/>
          </a:prstGeom>
        </p:spPr>
        <p:txBody>
          <a:bodyPr/>
          <a:lstStyle>
            <a:lvl1pPr>
              <a:defRPr sz="2000"/>
            </a:lvl1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8" name="TextBox 7">
            <a:extLst>
              <a:ext uri="{FF2B5EF4-FFF2-40B4-BE49-F238E27FC236}">
                <a16:creationId xmlns="" xmlns:a16="http://schemas.microsoft.com/office/drawing/2014/main" id="{A53B9FA6-4A0F-4E2B-6CEA-704829109C7D}"/>
              </a:ext>
            </a:extLst>
          </p:cNvPr>
          <p:cNvSpPr txBox="1"/>
          <p:nvPr/>
        </p:nvSpPr>
        <p:spPr>
          <a:xfrm>
            <a:off x="2201901" y="1553012"/>
            <a:ext cx="2969791" cy="400110"/>
          </a:xfrm>
          <a:prstGeom prst="rect">
            <a:avLst/>
          </a:prstGeom>
          <a:solidFill>
            <a:schemeClr val="bg1">
              <a:lumMod val="95000"/>
            </a:schemeClr>
          </a:solidFill>
          <a:ln w="28575">
            <a:noFill/>
          </a:ln>
          <a:scene3d>
            <a:camera prst="orthographicFront"/>
            <a:lightRig rig="threePt" dir="t"/>
          </a:scene3d>
          <a:sp3d>
            <a:bevelT w="114300" prst="artDeco"/>
          </a:sp3d>
        </p:spPr>
        <p:txBody>
          <a:bodyPr wrap="square" rtlCol="0">
            <a:spAutoFit/>
          </a:bodyPr>
          <a:lstStyle/>
          <a:p>
            <a:pPr algn="ctr"/>
            <a:r>
              <a:rPr lang="en-US" sz="2000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Teacher Identity</a:t>
            </a:r>
            <a:endParaRPr lang="en-US" sz="2000" b="1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9" name="TextBox 8">
            <a:extLst>
              <a:ext uri="{FF2B5EF4-FFF2-40B4-BE49-F238E27FC236}">
                <a16:creationId xmlns="" xmlns:a16="http://schemas.microsoft.com/office/drawing/2014/main" id="{427B961E-3913-4CCF-9314-6D725B6D97D5}"/>
              </a:ext>
            </a:extLst>
          </p:cNvPr>
          <p:cNvSpPr txBox="1"/>
          <p:nvPr/>
        </p:nvSpPr>
        <p:spPr>
          <a:xfrm>
            <a:off x="7758523" y="1553012"/>
            <a:ext cx="2995336" cy="400110"/>
          </a:xfrm>
          <a:prstGeom prst="rect">
            <a:avLst/>
          </a:prstGeom>
          <a:solidFill>
            <a:schemeClr val="bg1">
              <a:lumMod val="95000"/>
            </a:schemeClr>
          </a:solidFill>
          <a:ln w="28575">
            <a:noFill/>
          </a:ln>
          <a:scene3d>
            <a:camera prst="orthographicFront"/>
            <a:lightRig rig="threePt" dir="t"/>
          </a:scene3d>
          <a:sp3d>
            <a:bevelT w="114300" prst="artDeco"/>
          </a:sp3d>
        </p:spPr>
        <p:txBody>
          <a:bodyPr wrap="square" rtlCol="0">
            <a:spAutoFit/>
          </a:bodyPr>
          <a:lstStyle/>
          <a:p>
            <a:pPr algn="ctr"/>
            <a:r>
              <a:rPr lang="en-US" sz="2000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Lesson Identity</a:t>
            </a:r>
            <a:endParaRPr lang="en-US" sz="2000" b="1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pic>
        <p:nvPicPr>
          <p:cNvPr id="15" name="Picture 14"/>
          <p:cNvPicPr>
            <a:picLocks noChangeAspect="1"/>
          </p:cNvPicPr>
          <p:nvPr userDrawn="1"/>
        </p:nvPicPr>
        <p:blipFill>
          <a:blip r:embed="rId2" cstate="print">
            <a:clrChange>
              <a:clrFrom>
                <a:srgbClr val="FEFEFE"/>
              </a:clrFrom>
              <a:clrTo>
                <a:srgbClr val="FEFEFE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51263" y="5322340"/>
            <a:ext cx="1051300" cy="118406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37724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Group Wor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="" xmlns:a16="http://schemas.microsoft.com/office/drawing/2014/main" id="{431B47E9-4A65-A2A2-6D3F-5E3DBED5D26A}"/>
              </a:ext>
            </a:extLst>
          </p:cNvPr>
          <p:cNvSpPr txBox="1"/>
          <p:nvPr/>
        </p:nvSpPr>
        <p:spPr>
          <a:xfrm>
            <a:off x="1365997" y="593246"/>
            <a:ext cx="2647564" cy="765594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>
              <a:lnSpc>
                <a:spcPts val="5833"/>
              </a:lnSpc>
            </a:pPr>
            <a:r>
              <a:rPr lang="en-US" sz="30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Group</a:t>
            </a:r>
            <a:r>
              <a:rPr lang="en-US" sz="3000" baseline="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Work</a:t>
            </a:r>
            <a:endParaRPr lang="bn-IN" sz="3000" b="1" dirty="0">
              <a:ln w="11430"/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4" name="Rectangle 3">
            <a:extLst>
              <a:ext uri="{FF2B5EF4-FFF2-40B4-BE49-F238E27FC236}">
                <a16:creationId xmlns="" xmlns:a16="http://schemas.microsoft.com/office/drawing/2014/main" id="{03FC6C1C-F4B9-4D76-A848-95D9704D9442}"/>
              </a:ext>
            </a:extLst>
          </p:cNvPr>
          <p:cNvSpPr/>
          <p:nvPr/>
        </p:nvSpPr>
        <p:spPr>
          <a:xfrm rot="10800000">
            <a:off x="743740" y="1356367"/>
            <a:ext cx="10648538" cy="45719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5" name="Picture 4">
            <a:extLst>
              <a:ext uri="{FF2B5EF4-FFF2-40B4-BE49-F238E27FC236}">
                <a16:creationId xmlns="" xmlns:a16="http://schemas.microsoft.com/office/drawing/2014/main" id="{2B7A97FF-4485-7CF1-D49C-6805D20D514E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17692" b="83462" l="3385" r="92538">
                        <a14:foregroundMark x1="8846" y1="50154" x2="8846" y2="50154"/>
                        <a14:foregroundMark x1="4769" y1="48923" x2="4769" y2="48923"/>
                        <a14:foregroundMark x1="62769" y1="37000" x2="62769" y2="37000"/>
                        <a14:foregroundMark x1="61692" y1="36615" x2="61692" y2="36615"/>
                        <a14:foregroundMark x1="92692" y1="43538" x2="92692" y2="43538"/>
                        <a14:foregroundMark x1="81769" y1="64077" x2="81769" y2="64077"/>
                        <a14:foregroundMark x1="81769" y1="64077" x2="81769" y2="64077"/>
                        <a14:foregroundMark x1="24538" y1="37000" x2="24538" y2="37000"/>
                        <a14:foregroundMark x1="42769" y1="17769" x2="42769" y2="17769"/>
                        <a14:foregroundMark x1="41308" y1="34923" x2="41308" y2="34923"/>
                        <a14:foregroundMark x1="3385" y1="48077" x2="3385" y2="48077"/>
                        <a14:foregroundMark x1="38000" y1="39077" x2="38000" y2="39077"/>
                        <a14:foregroundMark x1="55154" y1="32923" x2="55154" y2="32923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t="10951" b="8280"/>
          <a:stretch/>
        </p:blipFill>
        <p:spPr>
          <a:xfrm>
            <a:off x="5173683" y="385729"/>
            <a:ext cx="1413729" cy="1016357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="" xmlns:a16="http://schemas.microsoft.com/office/drawing/2014/main" id="{D44663F5-F511-4080-762D-BB7C01908DE8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17692" b="83462" l="3385" r="92538">
                        <a14:foregroundMark x1="8846" y1="50154" x2="8846" y2="50154"/>
                        <a14:foregroundMark x1="4769" y1="48923" x2="4769" y2="48923"/>
                        <a14:foregroundMark x1="62769" y1="37000" x2="62769" y2="37000"/>
                        <a14:foregroundMark x1="61692" y1="36615" x2="61692" y2="36615"/>
                        <a14:foregroundMark x1="92692" y1="43538" x2="92692" y2="43538"/>
                        <a14:foregroundMark x1="81769" y1="64077" x2="81769" y2="64077"/>
                        <a14:foregroundMark x1="81769" y1="64077" x2="81769" y2="64077"/>
                        <a14:foregroundMark x1="24538" y1="37000" x2="24538" y2="37000"/>
                        <a14:foregroundMark x1="42769" y1="17769" x2="42769" y2="17769"/>
                        <a14:foregroundMark x1="41308" y1="34923" x2="41308" y2="34923"/>
                        <a14:foregroundMark x1="3385" y1="48077" x2="3385" y2="48077"/>
                        <a14:foregroundMark x1="38000" y1="39077" x2="38000" y2="39077"/>
                        <a14:foregroundMark x1="55154" y1="32923" x2="55154" y2="32923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t="10951" b="8280"/>
          <a:stretch/>
        </p:blipFill>
        <p:spPr>
          <a:xfrm>
            <a:off x="7483496" y="389887"/>
            <a:ext cx="1445900" cy="103948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3697983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airWor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="" xmlns:a16="http://schemas.microsoft.com/office/drawing/2014/main" id="{03FC6C1C-F4B9-4D76-A848-95D9704D9442}"/>
              </a:ext>
            </a:extLst>
          </p:cNvPr>
          <p:cNvSpPr/>
          <p:nvPr/>
        </p:nvSpPr>
        <p:spPr>
          <a:xfrm rot="10800000">
            <a:off x="706417" y="1156263"/>
            <a:ext cx="10648538" cy="45719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TextBox 8"/>
          <p:cNvSpPr txBox="1"/>
          <p:nvPr userDrawn="1"/>
        </p:nvSpPr>
        <p:spPr>
          <a:xfrm>
            <a:off x="904177" y="1365734"/>
            <a:ext cx="868769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i="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By the end of the lesson students will be better understand to:</a:t>
            </a:r>
            <a:endParaRPr lang="en-US" sz="2800" b="1" dirty="0">
              <a:solidFill>
                <a:schemeClr val="accent5">
                  <a:lumMod val="50000"/>
                </a:schemeClr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="" xmlns:a16="http://schemas.microsoft.com/office/drawing/2014/main" id="{8156C0E0-AEBD-A6AD-7336-39B075885C8B}"/>
              </a:ext>
            </a:extLst>
          </p:cNvPr>
          <p:cNvSpPr txBox="1"/>
          <p:nvPr userDrawn="1"/>
        </p:nvSpPr>
        <p:spPr>
          <a:xfrm>
            <a:off x="4086809" y="536950"/>
            <a:ext cx="4096139" cy="553998"/>
          </a:xfrm>
          <a:prstGeom prst="rect">
            <a:avLst/>
          </a:prstGeom>
          <a:solidFill>
            <a:schemeClr val="bg1">
              <a:lumMod val="95000"/>
            </a:schemeClr>
          </a:solidFill>
          <a:ln w="28575">
            <a:noFill/>
          </a:ln>
          <a:scene3d>
            <a:camera prst="orthographicFront"/>
            <a:lightRig rig="threePt" dir="t"/>
          </a:scene3d>
          <a:sp3d>
            <a:bevelT w="114300" prst="artDeco"/>
          </a:sp3d>
        </p:spPr>
        <p:txBody>
          <a:bodyPr wrap="square" rtlCol="0">
            <a:spAutoFit/>
          </a:bodyPr>
          <a:lstStyle/>
          <a:p>
            <a:pPr algn="ctr"/>
            <a:r>
              <a:rPr lang="en-US" sz="3000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Learning Outcomes</a:t>
            </a:r>
            <a:endParaRPr lang="en-US" sz="3000" b="1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37575488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</p:bld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IndividualWor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="" xmlns:a16="http://schemas.microsoft.com/office/drawing/2014/main" id="{431B47E9-4A65-A2A2-6D3F-5E3DBED5D26A}"/>
              </a:ext>
            </a:extLst>
          </p:cNvPr>
          <p:cNvSpPr txBox="1"/>
          <p:nvPr/>
        </p:nvSpPr>
        <p:spPr>
          <a:xfrm>
            <a:off x="781062" y="634561"/>
            <a:ext cx="3483028" cy="836126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>
              <a:lnSpc>
                <a:spcPts val="5833"/>
              </a:lnSpc>
            </a:pPr>
            <a:r>
              <a:rPr lang="en-US" sz="30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Individual Work</a:t>
            </a:r>
            <a:endParaRPr lang="bn-IN" sz="3000" b="1" dirty="0">
              <a:ln w="11430"/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4" name="Rectangle 3">
            <a:extLst>
              <a:ext uri="{FF2B5EF4-FFF2-40B4-BE49-F238E27FC236}">
                <a16:creationId xmlns="" xmlns:a16="http://schemas.microsoft.com/office/drawing/2014/main" id="{03FC6C1C-F4B9-4D76-A848-95D9704D9442}"/>
              </a:ext>
            </a:extLst>
          </p:cNvPr>
          <p:cNvSpPr/>
          <p:nvPr/>
        </p:nvSpPr>
        <p:spPr>
          <a:xfrm rot="10800000">
            <a:off x="781062" y="1494521"/>
            <a:ext cx="10648538" cy="45719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3" name="Graphic 2">
            <a:extLst>
              <a:ext uri="{FF2B5EF4-FFF2-40B4-BE49-F238E27FC236}">
                <a16:creationId xmlns="" xmlns:a16="http://schemas.microsoft.com/office/drawing/2014/main" id="{23C8203A-B144-71F9-629E-7AA1C5AF793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xmlns="" r:embed="rId3"/>
              </a:ext>
            </a:extLst>
          </a:blip>
          <a:stretch>
            <a:fillRect/>
          </a:stretch>
        </p:blipFill>
        <p:spPr>
          <a:xfrm>
            <a:off x="4850423" y="466991"/>
            <a:ext cx="900003" cy="900003"/>
          </a:xfrm>
          <a:prstGeom prst="rect">
            <a:avLst/>
          </a:prstGeom>
        </p:spPr>
      </p:pic>
      <p:pic>
        <p:nvPicPr>
          <p:cNvPr id="7" name="Graphic 6">
            <a:extLst>
              <a:ext uri="{FF2B5EF4-FFF2-40B4-BE49-F238E27FC236}">
                <a16:creationId xmlns="" xmlns:a16="http://schemas.microsoft.com/office/drawing/2014/main" id="{765FB252-1BCA-872A-1B93-6B1E14E5C187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xmlns="" r:embed="rId5"/>
              </a:ext>
            </a:extLst>
          </a:blip>
          <a:stretch>
            <a:fillRect/>
          </a:stretch>
        </p:blipFill>
        <p:spPr>
          <a:xfrm>
            <a:off x="10105053" y="342876"/>
            <a:ext cx="1024118" cy="1024118"/>
          </a:xfrm>
          <a:prstGeom prst="rect">
            <a:avLst/>
          </a:prstGeom>
        </p:spPr>
      </p:pic>
      <p:pic>
        <p:nvPicPr>
          <p:cNvPr id="10" name="Graphic 9">
            <a:extLst>
              <a:ext uri="{FF2B5EF4-FFF2-40B4-BE49-F238E27FC236}">
                <a16:creationId xmlns="" xmlns:a16="http://schemas.microsoft.com/office/drawing/2014/main" id="{0931C303-E426-6793-EDC3-8EDF7AA4C5E2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96DAC541-7B7A-43D3-8B79-37D633B846F1}">
                <asvg:svgBlip xmlns:asvg="http://schemas.microsoft.com/office/drawing/2016/SVG/main" xmlns="" r:embed="rId7"/>
              </a:ext>
            </a:extLst>
          </a:blip>
          <a:stretch>
            <a:fillRect/>
          </a:stretch>
        </p:blipFill>
        <p:spPr>
          <a:xfrm>
            <a:off x="7436497" y="466991"/>
            <a:ext cx="910387" cy="91038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9116476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Evalua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="" xmlns:a16="http://schemas.microsoft.com/office/drawing/2014/main" id="{7F5E0898-8128-24A8-FADF-7A77D81201FE}"/>
              </a:ext>
            </a:extLst>
          </p:cNvPr>
          <p:cNvSpPr/>
          <p:nvPr/>
        </p:nvSpPr>
        <p:spPr>
          <a:xfrm>
            <a:off x="1596052" y="701039"/>
            <a:ext cx="3193503" cy="70788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sz="4000" b="1" dirty="0" smtClean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Assessment</a:t>
            </a:r>
            <a:endParaRPr lang="en-US" sz="4000" b="1" dirty="0">
              <a:solidFill>
                <a:srgbClr val="00206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3" name="Rectangle 2">
            <a:extLst>
              <a:ext uri="{FF2B5EF4-FFF2-40B4-BE49-F238E27FC236}">
                <a16:creationId xmlns="" xmlns:a16="http://schemas.microsoft.com/office/drawing/2014/main" id="{1209D32A-EAA1-D7E4-909F-FFD664F2F4AB}"/>
              </a:ext>
            </a:extLst>
          </p:cNvPr>
          <p:cNvSpPr/>
          <p:nvPr/>
        </p:nvSpPr>
        <p:spPr>
          <a:xfrm rot="10800000">
            <a:off x="684525" y="1399594"/>
            <a:ext cx="10607040" cy="45719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4" name="Graphic 3">
            <a:extLst>
              <a:ext uri="{FF2B5EF4-FFF2-40B4-BE49-F238E27FC236}">
                <a16:creationId xmlns="" xmlns:a16="http://schemas.microsoft.com/office/drawing/2014/main" id="{9CE8DBAB-10C4-C698-FC7A-57D34C7D02B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xmlns="" r:embed="rId3"/>
              </a:ext>
            </a:extLst>
          </a:blip>
          <a:stretch>
            <a:fillRect/>
          </a:stretch>
        </p:blipFill>
        <p:spPr>
          <a:xfrm>
            <a:off x="782764" y="409487"/>
            <a:ext cx="934121" cy="93412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157071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Home Wor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="" xmlns:a16="http://schemas.microsoft.com/office/drawing/2014/main" id="{7F5E0898-8128-24A8-FADF-7A77D81201FE}"/>
              </a:ext>
            </a:extLst>
          </p:cNvPr>
          <p:cNvSpPr/>
          <p:nvPr/>
        </p:nvSpPr>
        <p:spPr>
          <a:xfrm>
            <a:off x="2007803" y="791520"/>
            <a:ext cx="3203121" cy="70788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sz="4000" b="1" dirty="0" smtClean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Home</a:t>
            </a:r>
            <a:r>
              <a:rPr lang="en-US" sz="4000" b="1" baseline="0" dirty="0" smtClean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Work</a:t>
            </a:r>
            <a:endParaRPr lang="en-US" sz="4000" b="1" dirty="0">
              <a:solidFill>
                <a:srgbClr val="00206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3" name="Rectangle 2">
            <a:extLst>
              <a:ext uri="{FF2B5EF4-FFF2-40B4-BE49-F238E27FC236}">
                <a16:creationId xmlns="" xmlns:a16="http://schemas.microsoft.com/office/drawing/2014/main" id="{1209D32A-EAA1-D7E4-909F-FFD664F2F4AB}"/>
              </a:ext>
            </a:extLst>
          </p:cNvPr>
          <p:cNvSpPr/>
          <p:nvPr/>
        </p:nvSpPr>
        <p:spPr>
          <a:xfrm rot="10800000">
            <a:off x="749835" y="1465116"/>
            <a:ext cx="10607040" cy="45719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5" name="Picture 4">
            <a:extLst>
              <a:ext uri="{FF2B5EF4-FFF2-40B4-BE49-F238E27FC236}">
                <a16:creationId xmlns="" xmlns:a16="http://schemas.microsoft.com/office/drawing/2014/main" id="{2FBFA1B8-A48D-255B-BB50-9E8F27EC005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bright="20000" contrast="-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9835" y="392091"/>
            <a:ext cx="1257968" cy="109588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97815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hank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="" xmlns:a16="http://schemas.microsoft.com/office/drawing/2014/main" id="{026EC8AC-13C0-7804-74FD-0F9CC44E947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1967" y="81417"/>
            <a:ext cx="11980506" cy="6680717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sq">
            <a:solidFill>
              <a:srgbClr val="FFFF00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6" name="Picture 5">
            <a:extLst>
              <a:ext uri="{FF2B5EF4-FFF2-40B4-BE49-F238E27FC236}">
                <a16:creationId xmlns="" xmlns:a16="http://schemas.microsoft.com/office/drawing/2014/main" id="{D4097423-3D74-84E9-2AD3-A45B3104676D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colorTemperature colorTemp="53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99183" y="3698299"/>
            <a:ext cx="6861576" cy="2834130"/>
          </a:xfrm>
          <a:prstGeom prst="rect">
            <a:avLst/>
          </a:prstGeom>
        </p:spPr>
      </p:pic>
      <p:grpSp>
        <p:nvGrpSpPr>
          <p:cNvPr id="4" name="Group 3"/>
          <p:cNvGrpSpPr/>
          <p:nvPr userDrawn="1"/>
        </p:nvGrpSpPr>
        <p:grpSpPr>
          <a:xfrm>
            <a:off x="10106043" y="6228968"/>
            <a:ext cx="1704626" cy="610027"/>
            <a:chOff x="10106043" y="6228968"/>
            <a:chExt cx="1704626" cy="610027"/>
          </a:xfrm>
        </p:grpSpPr>
        <p:pic>
          <p:nvPicPr>
            <p:cNvPr id="7" name="Picture 6"/>
            <p:cNvPicPr>
              <a:picLocks noChangeAspect="1"/>
            </p:cNvPicPr>
            <p:nvPr userDrawn="1"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0623386" y="6259983"/>
              <a:ext cx="568489" cy="575908"/>
            </a:xfrm>
            <a:prstGeom prst="rect">
              <a:avLst/>
            </a:prstGeom>
          </p:spPr>
        </p:pic>
        <p:pic>
          <p:nvPicPr>
            <p:cNvPr id="8" name="Picture 7"/>
            <p:cNvPicPr>
              <a:picLocks noChangeAspect="1"/>
            </p:cNvPicPr>
            <p:nvPr userDrawn="1"/>
          </p:nvPicPr>
          <p:blipFill>
            <a:blip r:embed="rId6"/>
            <a:stretch>
              <a:fillRect/>
            </a:stretch>
          </p:blipFill>
          <p:spPr>
            <a:xfrm>
              <a:off x="10106043" y="6315075"/>
              <a:ext cx="523920" cy="523920"/>
            </a:xfrm>
            <a:prstGeom prst="rect">
              <a:avLst/>
            </a:prstGeom>
          </p:spPr>
        </p:pic>
        <p:pic>
          <p:nvPicPr>
            <p:cNvPr id="9" name="Picture 8"/>
            <p:cNvPicPr>
              <a:picLocks noChangeAspect="1"/>
            </p:cNvPicPr>
            <p:nvPr userDrawn="1"/>
          </p:nvPicPr>
          <p:blipFill>
            <a:blip r:embed="rId7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1191875" y="6228968"/>
              <a:ext cx="618794" cy="606923"/>
            </a:xfrm>
            <a:prstGeom prst="rect">
              <a:avLst/>
            </a:prstGeom>
          </p:spPr>
        </p:pic>
      </p:grpSp>
      <p:sp>
        <p:nvSpPr>
          <p:cNvPr id="10" name="Rectangle 9"/>
          <p:cNvSpPr/>
          <p:nvPr userDrawn="1"/>
        </p:nvSpPr>
        <p:spPr>
          <a:xfrm>
            <a:off x="2985796" y="6623635"/>
            <a:ext cx="7120247" cy="2769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l"/>
            <a:r>
              <a:rPr lang="en-US" sz="1200" dirty="0" smtClean="0">
                <a:latin typeface="NikoshBAN" panose="02000000000000000000" pitchFamily="2" charset="0"/>
                <a:cs typeface="NikoshBAN" panose="02000000000000000000" pitchFamily="2" charset="0"/>
              </a:rPr>
              <a:t>Md.</a:t>
            </a:r>
            <a:r>
              <a:rPr lang="en-US" sz="1200" baseline="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1200" baseline="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Koyes</a:t>
            </a:r>
            <a:r>
              <a:rPr lang="en-US" sz="1200" baseline="0" dirty="0" smtClean="0">
                <a:latin typeface="NikoshBAN" panose="02000000000000000000" pitchFamily="2" charset="0"/>
                <a:cs typeface="NikoshBAN" panose="02000000000000000000" pitchFamily="2" charset="0"/>
              </a:rPr>
              <a:t> Ahmed, Assistant Teacher, Mohammadpur A. </a:t>
            </a:r>
            <a:r>
              <a:rPr lang="en-US" sz="1200" baseline="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Gofur</a:t>
            </a:r>
            <a:r>
              <a:rPr lang="en-US" sz="1200" baseline="0" dirty="0" smtClean="0">
                <a:latin typeface="NikoshBAN" panose="02000000000000000000" pitchFamily="2" charset="0"/>
                <a:cs typeface="NikoshBAN" panose="02000000000000000000" pitchFamily="2" charset="0"/>
              </a:rPr>
              <a:t> GPS, </a:t>
            </a:r>
            <a:r>
              <a:rPr lang="en-US" sz="1200" baseline="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Dakshin</a:t>
            </a:r>
            <a:r>
              <a:rPr lang="en-US" sz="1200" baseline="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1200" baseline="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Surma</a:t>
            </a:r>
            <a:r>
              <a:rPr lang="en-US" sz="1200" baseline="0" dirty="0" smtClean="0">
                <a:latin typeface="NikoshBAN" panose="02000000000000000000" pitchFamily="2" charset="0"/>
                <a:cs typeface="NikoshBAN" panose="02000000000000000000" pitchFamily="2" charset="0"/>
              </a:rPr>
              <a:t>, </a:t>
            </a:r>
            <a:r>
              <a:rPr lang="en-US" sz="1200" baseline="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Sylhet</a:t>
            </a:r>
            <a:r>
              <a:rPr lang="en-US" sz="1200" baseline="0" dirty="0" smtClean="0">
                <a:latin typeface="NikoshBAN" panose="02000000000000000000" pitchFamily="2" charset="0"/>
                <a:cs typeface="NikoshBAN" panose="02000000000000000000" pitchFamily="2" charset="0"/>
              </a:rPr>
              <a:t>.</a:t>
            </a:r>
            <a:endParaRPr lang="en-US" sz="12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92232607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xmlns="" id="{431B47E9-4A65-A2A2-6D3F-5E3DBED5D26A}"/>
              </a:ext>
            </a:extLst>
          </p:cNvPr>
          <p:cNvSpPr txBox="1"/>
          <p:nvPr userDrawn="1"/>
        </p:nvSpPr>
        <p:spPr>
          <a:xfrm>
            <a:off x="1193044" y="671320"/>
            <a:ext cx="2647564" cy="765594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>
              <a:lnSpc>
                <a:spcPts val="5833"/>
              </a:lnSpc>
            </a:pPr>
            <a:r>
              <a:rPr lang="en-US" sz="30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Pair Work</a:t>
            </a:r>
            <a:endParaRPr lang="bn-IN" sz="3000" b="1" dirty="0">
              <a:ln w="11430"/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xmlns="" id="{03FC6C1C-F4B9-4D76-A848-95D9704D9442}"/>
              </a:ext>
            </a:extLst>
          </p:cNvPr>
          <p:cNvSpPr/>
          <p:nvPr userDrawn="1"/>
        </p:nvSpPr>
        <p:spPr>
          <a:xfrm rot="10800000">
            <a:off x="771731" y="1522513"/>
            <a:ext cx="10648538" cy="45719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5" name="Graphic 2">
            <a:extLst>
              <a:ext uri="{FF2B5EF4-FFF2-40B4-BE49-F238E27FC236}">
                <a16:creationId xmlns:a16="http://schemas.microsoft.com/office/drawing/2014/main" xmlns="" id="{579B8868-7EC4-E706-E9B4-6740293321D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xmlns="" r:embed="rId3"/>
              </a:ext>
            </a:extLst>
          </a:blip>
          <a:stretch>
            <a:fillRect/>
          </a:stretch>
        </p:blipFill>
        <p:spPr>
          <a:xfrm>
            <a:off x="4577918" y="518682"/>
            <a:ext cx="918232" cy="918232"/>
          </a:xfrm>
          <a:prstGeom prst="rect">
            <a:avLst/>
          </a:prstGeom>
        </p:spPr>
      </p:pic>
      <p:pic>
        <p:nvPicPr>
          <p:cNvPr id="7" name="Graphic 6">
            <a:extLst>
              <a:ext uri="{FF2B5EF4-FFF2-40B4-BE49-F238E27FC236}">
                <a16:creationId xmlns:a16="http://schemas.microsoft.com/office/drawing/2014/main" xmlns="" id="{5C87DC50-4D73-F1D6-CE85-9F673A216A84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xmlns="" r:embed="rId3"/>
              </a:ext>
            </a:extLst>
          </a:blip>
          <a:stretch>
            <a:fillRect/>
          </a:stretch>
        </p:blipFill>
        <p:spPr>
          <a:xfrm>
            <a:off x="7120207" y="518682"/>
            <a:ext cx="918232" cy="918232"/>
          </a:xfrm>
          <a:prstGeom prst="rect">
            <a:avLst/>
          </a:prstGeom>
        </p:spPr>
      </p:pic>
      <p:pic>
        <p:nvPicPr>
          <p:cNvPr id="8" name="Graphic 7">
            <a:extLst>
              <a:ext uri="{FF2B5EF4-FFF2-40B4-BE49-F238E27FC236}">
                <a16:creationId xmlns:a16="http://schemas.microsoft.com/office/drawing/2014/main" xmlns="" id="{F5998754-D26F-8593-7BED-6F2AD3263793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xmlns="" r:embed="rId3"/>
              </a:ext>
            </a:extLst>
          </a:blip>
          <a:stretch>
            <a:fillRect/>
          </a:stretch>
        </p:blipFill>
        <p:spPr>
          <a:xfrm>
            <a:off x="9662497" y="518682"/>
            <a:ext cx="918232" cy="9182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1463096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59352868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image" Target="../media/image4.png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image" Target="../media/image3.emf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2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Frame 7">
            <a:extLst>
              <a:ext uri="{FF2B5EF4-FFF2-40B4-BE49-F238E27FC236}">
                <a16:creationId xmlns="" xmlns:a16="http://schemas.microsoft.com/office/drawing/2014/main" id="{B8E7872C-1867-4538-1453-42919C14ACF4}"/>
              </a:ext>
            </a:extLst>
          </p:cNvPr>
          <p:cNvSpPr/>
          <p:nvPr userDrawn="1"/>
        </p:nvSpPr>
        <p:spPr>
          <a:xfrm>
            <a:off x="0" y="0"/>
            <a:ext cx="12192000" cy="6858000"/>
          </a:xfrm>
          <a:prstGeom prst="frame">
            <a:avLst>
              <a:gd name="adj1" fmla="val 5483"/>
            </a:avLst>
          </a:prstGeom>
          <a:blipFill dpi="0" rotWithShape="1">
            <a:blip r:embed="rId13"/>
            <a:srcRect/>
            <a:tile tx="0" ty="0" sx="100000" sy="100000" flip="none" algn="tl"/>
          </a:blipFill>
          <a:ln>
            <a:solidFill>
              <a:schemeClr val="bg1">
                <a:lumMod val="85000"/>
              </a:schemeClr>
            </a:solidFill>
          </a:ln>
          <a:effectLst>
            <a:outerShdw blurRad="469900" dir="10800000" algn="ctr" rotWithShape="0">
              <a:schemeClr val="accent5">
                <a:lumMod val="20000"/>
                <a:lumOff val="80000"/>
                <a:alpha val="43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solidFill>
                <a:schemeClr val="tx1"/>
              </a:solidFill>
            </a:endParaRPr>
          </a:p>
        </p:txBody>
      </p:sp>
      <p:grpSp>
        <p:nvGrpSpPr>
          <p:cNvPr id="9" name="Group 8"/>
          <p:cNvGrpSpPr/>
          <p:nvPr userDrawn="1"/>
        </p:nvGrpSpPr>
        <p:grpSpPr>
          <a:xfrm>
            <a:off x="10106043" y="6228968"/>
            <a:ext cx="1704626" cy="610027"/>
            <a:chOff x="10106043" y="6228968"/>
            <a:chExt cx="1704626" cy="610027"/>
          </a:xfrm>
        </p:grpSpPr>
        <p:pic>
          <p:nvPicPr>
            <p:cNvPr id="10" name="Picture 9"/>
            <p:cNvPicPr>
              <a:picLocks noChangeAspect="1"/>
            </p:cNvPicPr>
            <p:nvPr userDrawn="1"/>
          </p:nvPicPr>
          <p:blipFill>
            <a:blip r:embed="rId1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0623386" y="6259983"/>
              <a:ext cx="568489" cy="575908"/>
            </a:xfrm>
            <a:prstGeom prst="rect">
              <a:avLst/>
            </a:prstGeom>
          </p:spPr>
        </p:pic>
        <p:pic>
          <p:nvPicPr>
            <p:cNvPr id="11" name="Picture 10"/>
            <p:cNvPicPr>
              <a:picLocks noChangeAspect="1"/>
            </p:cNvPicPr>
            <p:nvPr userDrawn="1"/>
          </p:nvPicPr>
          <p:blipFill>
            <a:blip r:embed="rId15"/>
            <a:stretch>
              <a:fillRect/>
            </a:stretch>
          </p:blipFill>
          <p:spPr>
            <a:xfrm>
              <a:off x="10106043" y="6315075"/>
              <a:ext cx="523920" cy="523920"/>
            </a:xfrm>
            <a:prstGeom prst="rect">
              <a:avLst/>
            </a:prstGeom>
          </p:spPr>
        </p:pic>
        <p:pic>
          <p:nvPicPr>
            <p:cNvPr id="17" name="Picture 16"/>
            <p:cNvPicPr>
              <a:picLocks noChangeAspect="1"/>
            </p:cNvPicPr>
            <p:nvPr userDrawn="1"/>
          </p:nvPicPr>
          <p:blipFill>
            <a:blip r:embed="rId1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1191875" y="6228968"/>
              <a:ext cx="618794" cy="606923"/>
            </a:xfrm>
            <a:prstGeom prst="rect">
              <a:avLst/>
            </a:prstGeom>
          </p:spPr>
        </p:pic>
      </p:grpSp>
      <p:sp>
        <p:nvSpPr>
          <p:cNvPr id="18" name="Rectangle 17"/>
          <p:cNvSpPr/>
          <p:nvPr userDrawn="1"/>
        </p:nvSpPr>
        <p:spPr>
          <a:xfrm>
            <a:off x="2985796" y="6558318"/>
            <a:ext cx="7120247" cy="2769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l"/>
            <a:r>
              <a:rPr lang="en-US" sz="1200" dirty="0" smtClean="0">
                <a:latin typeface="NikoshBAN" panose="02000000000000000000" pitchFamily="2" charset="0"/>
                <a:cs typeface="NikoshBAN" panose="02000000000000000000" pitchFamily="2" charset="0"/>
              </a:rPr>
              <a:t>Md.</a:t>
            </a:r>
            <a:r>
              <a:rPr lang="en-US" sz="1200" baseline="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1200" baseline="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Koyes</a:t>
            </a:r>
            <a:r>
              <a:rPr lang="en-US" sz="1200" baseline="0" dirty="0" smtClean="0">
                <a:latin typeface="NikoshBAN" panose="02000000000000000000" pitchFamily="2" charset="0"/>
                <a:cs typeface="NikoshBAN" panose="02000000000000000000" pitchFamily="2" charset="0"/>
              </a:rPr>
              <a:t> Ahmed, Assistant Teacher, Mohammadpur A. </a:t>
            </a:r>
            <a:r>
              <a:rPr lang="en-US" sz="1200" baseline="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Gofur</a:t>
            </a:r>
            <a:r>
              <a:rPr lang="en-US" sz="1200" baseline="0" dirty="0" smtClean="0">
                <a:latin typeface="NikoshBAN" panose="02000000000000000000" pitchFamily="2" charset="0"/>
                <a:cs typeface="NikoshBAN" panose="02000000000000000000" pitchFamily="2" charset="0"/>
              </a:rPr>
              <a:t> GPS, </a:t>
            </a:r>
            <a:r>
              <a:rPr lang="en-US" sz="1200" baseline="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Dakshin</a:t>
            </a:r>
            <a:r>
              <a:rPr lang="en-US" sz="1200" baseline="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1200" baseline="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Surma</a:t>
            </a:r>
            <a:r>
              <a:rPr lang="en-US" sz="1200" baseline="0" dirty="0" smtClean="0">
                <a:latin typeface="NikoshBAN" panose="02000000000000000000" pitchFamily="2" charset="0"/>
                <a:cs typeface="NikoshBAN" panose="02000000000000000000" pitchFamily="2" charset="0"/>
              </a:rPr>
              <a:t>, </a:t>
            </a:r>
            <a:r>
              <a:rPr lang="en-US" sz="1200" baseline="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Sylhet</a:t>
            </a:r>
            <a:r>
              <a:rPr lang="en-US" sz="1200" baseline="0" dirty="0" smtClean="0">
                <a:latin typeface="NikoshBAN" panose="02000000000000000000" pitchFamily="2" charset="0"/>
                <a:cs typeface="NikoshBAN" panose="02000000000000000000" pitchFamily="2" charset="0"/>
              </a:rPr>
              <a:t>.</a:t>
            </a:r>
            <a:endParaRPr lang="en-US" sz="12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55737394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2" r:id="rId1"/>
    <p:sldLayoutId id="2147483663" r:id="rId2"/>
    <p:sldLayoutId id="2147483664" r:id="rId3"/>
    <p:sldLayoutId id="2147483665" r:id="rId4"/>
    <p:sldLayoutId id="2147483666" r:id="rId5"/>
    <p:sldLayoutId id="2147483667" r:id="rId6"/>
    <p:sldLayoutId id="2147483668" r:id="rId7"/>
    <p:sldLayoutId id="2147483669" r:id="rId8"/>
    <p:sldLayoutId id="2147483670" r:id="rId9"/>
    <p:sldLayoutId id="2147483674" r:id="rId10"/>
    <p:sldLayoutId id="2147483678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hyperlink" Target="mailto:koyesdsurma.syl@gmail.com" TargetMode="External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19.png"/><Relationship Id="rId4" Type="http://schemas.openxmlformats.org/officeDocument/2006/relationships/image" Target="../media/image8.png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0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29.png"/><Relationship Id="rId4" Type="http://schemas.openxmlformats.org/officeDocument/2006/relationships/image" Target="../media/image28.png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61919411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TextBox 15">
            <a:extLst>
              <a:ext uri="{FF2B5EF4-FFF2-40B4-BE49-F238E27FC236}">
                <a16:creationId xmlns="" xmlns:a16="http://schemas.microsoft.com/office/drawing/2014/main" id="{902FB62E-0398-CDAE-E96B-E179A0CA40E5}"/>
              </a:ext>
            </a:extLst>
          </p:cNvPr>
          <p:cNvSpPr txBox="1"/>
          <p:nvPr/>
        </p:nvSpPr>
        <p:spPr>
          <a:xfrm>
            <a:off x="9161174" y="2457520"/>
            <a:ext cx="2941260" cy="230832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2400" b="1" dirty="0">
                <a:solidFill>
                  <a:srgbClr val="0000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Class: One </a:t>
            </a:r>
          </a:p>
          <a:p>
            <a:r>
              <a:rPr lang="en-US" sz="2400" b="1" dirty="0">
                <a:solidFill>
                  <a:srgbClr val="0000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Sub: English</a:t>
            </a:r>
          </a:p>
          <a:p>
            <a:r>
              <a:rPr lang="en-US" sz="2400" b="1" dirty="0">
                <a:solidFill>
                  <a:srgbClr val="0000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Unit: 2 </a:t>
            </a:r>
          </a:p>
          <a:p>
            <a:r>
              <a:rPr lang="en-US" sz="2400" b="1" dirty="0">
                <a:solidFill>
                  <a:srgbClr val="0000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Lesson: </a:t>
            </a:r>
            <a:r>
              <a:rPr lang="en-US" sz="2400" b="1" dirty="0" smtClean="0">
                <a:solidFill>
                  <a:srgbClr val="0000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14 </a:t>
            </a:r>
            <a:endParaRPr lang="en-US" sz="2400" b="1" dirty="0">
              <a:solidFill>
                <a:srgbClr val="000099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n-US" sz="2400" b="1" dirty="0" smtClean="0">
                <a:solidFill>
                  <a:srgbClr val="0000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Alphabet: </a:t>
            </a:r>
            <a:r>
              <a:rPr lang="en-US" sz="2400" b="1" dirty="0" err="1" smtClean="0">
                <a:solidFill>
                  <a:srgbClr val="0000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mM</a:t>
            </a:r>
            <a:r>
              <a:rPr lang="en-US" sz="2400" b="1" dirty="0" smtClean="0">
                <a:solidFill>
                  <a:srgbClr val="0000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b="1" dirty="0" err="1" smtClean="0">
                <a:solidFill>
                  <a:srgbClr val="0000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nN</a:t>
            </a:r>
            <a:endParaRPr lang="en-US" sz="2400" b="1" dirty="0">
              <a:solidFill>
                <a:srgbClr val="000099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n-US" sz="2400" b="1" dirty="0">
                <a:solidFill>
                  <a:srgbClr val="0000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Session: </a:t>
            </a:r>
            <a:r>
              <a:rPr lang="en-US" sz="2400" b="1" dirty="0" smtClean="0">
                <a:solidFill>
                  <a:srgbClr val="0000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</a:t>
            </a:r>
            <a:r>
              <a:rPr lang="en-US" sz="2400" b="1" dirty="0" smtClean="0">
                <a:solidFill>
                  <a:srgbClr val="000099"/>
                </a:solidFill>
              </a:rPr>
              <a:t> </a:t>
            </a:r>
            <a:endParaRPr lang="en-US" sz="2400" b="1" dirty="0">
              <a:solidFill>
                <a:srgbClr val="000099"/>
              </a:solidFill>
            </a:endParaRPr>
          </a:p>
        </p:txBody>
      </p:sp>
      <p:sp>
        <p:nvSpPr>
          <p:cNvPr id="19" name="TextBox 18"/>
          <p:cNvSpPr txBox="1"/>
          <p:nvPr/>
        </p:nvSpPr>
        <p:spPr>
          <a:xfrm>
            <a:off x="2270321" y="2195910"/>
            <a:ext cx="3860093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dirty="0" smtClean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MD KOYES AHMED</a:t>
            </a:r>
            <a:endParaRPr lang="en-US" sz="2800" b="1" dirty="0">
              <a:solidFill>
                <a:srgbClr val="00206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20" name="TextBox 19"/>
          <p:cNvSpPr txBox="1"/>
          <p:nvPr/>
        </p:nvSpPr>
        <p:spPr>
          <a:xfrm>
            <a:off x="1331723" y="2786879"/>
            <a:ext cx="5458121" cy="212365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600" b="1" dirty="0">
                <a:solidFill>
                  <a:srgbClr val="0000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Assistant </a:t>
            </a:r>
            <a:r>
              <a:rPr lang="en-US" sz="3600" b="1" dirty="0" smtClean="0">
                <a:solidFill>
                  <a:srgbClr val="0000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Teacher</a:t>
            </a:r>
          </a:p>
          <a:p>
            <a:pPr algn="ctr"/>
            <a:endParaRPr lang="en-US" sz="1200" b="1" dirty="0">
              <a:solidFill>
                <a:srgbClr val="000099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en-US" sz="2400" b="1" dirty="0">
                <a:solidFill>
                  <a:srgbClr val="0000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Mohammadpur </a:t>
            </a:r>
            <a:r>
              <a:rPr lang="en-US" sz="2400" b="1" dirty="0" smtClean="0">
                <a:solidFill>
                  <a:srgbClr val="0000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A. </a:t>
            </a:r>
            <a:r>
              <a:rPr lang="en-US" sz="2400" b="1" dirty="0" err="1">
                <a:solidFill>
                  <a:srgbClr val="0000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Gofur</a:t>
            </a:r>
            <a:r>
              <a:rPr lang="en-US" sz="2400" b="1" dirty="0">
                <a:solidFill>
                  <a:srgbClr val="0000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b="1" dirty="0" smtClean="0">
                <a:solidFill>
                  <a:srgbClr val="0000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GPS</a:t>
            </a:r>
            <a:endParaRPr lang="en-US" sz="2800" b="1" dirty="0">
              <a:solidFill>
                <a:srgbClr val="000099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en-US" sz="2000" b="1" dirty="0" err="1">
                <a:solidFill>
                  <a:srgbClr val="0000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Dakshin</a:t>
            </a:r>
            <a:r>
              <a:rPr lang="en-US" sz="2000" b="1" dirty="0">
                <a:solidFill>
                  <a:srgbClr val="0000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b="1" dirty="0" err="1">
                <a:solidFill>
                  <a:srgbClr val="0000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Surma</a:t>
            </a:r>
            <a:r>
              <a:rPr lang="en-US" sz="2000" b="1" dirty="0">
                <a:solidFill>
                  <a:srgbClr val="0000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sz="2000" b="1" dirty="0" err="1">
                <a:solidFill>
                  <a:srgbClr val="0000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Sylhet</a:t>
            </a:r>
            <a:r>
              <a:rPr lang="en-US" sz="2000" b="1" dirty="0">
                <a:solidFill>
                  <a:srgbClr val="0000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algn="ctr"/>
            <a:r>
              <a:rPr lang="en-US" sz="2000" b="1" dirty="0">
                <a:solidFill>
                  <a:srgbClr val="0000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E-mail: </a:t>
            </a:r>
            <a:r>
              <a:rPr lang="en-US" sz="2000" b="1" dirty="0">
                <a:solidFill>
                  <a:srgbClr val="000099"/>
                </a:solidFill>
                <a:latin typeface="Times New Roman" panose="02020603050405020304" pitchFamily="18" charset="0"/>
                <a:cs typeface="Times New Roman" panose="02020603050405020304" pitchFamily="18" charset="0"/>
                <a:hlinkClick r:id="rId3"/>
              </a:rPr>
              <a:t>koyesdsurma.syl@gmail.com</a:t>
            </a:r>
            <a:endParaRPr lang="en-US" sz="2000" b="1" dirty="0">
              <a:solidFill>
                <a:srgbClr val="000099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en-US" sz="2000" b="1" dirty="0">
                <a:solidFill>
                  <a:srgbClr val="0000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Mobile: 01710504502.</a:t>
            </a:r>
          </a:p>
        </p:txBody>
      </p:sp>
      <p:pic>
        <p:nvPicPr>
          <p:cNvPr id="21" name="Picture Placeholder 4"/>
          <p:cNvPicPr>
            <a:picLocks noGrp="1" noChangeAspect="1"/>
          </p:cNvPicPr>
          <p:nvPr>
            <p:ph type="pic" sz="quarter" idx="4294967295"/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508721" y="1628686"/>
            <a:ext cx="3680889" cy="5227038"/>
          </a:xfrm>
          <a:prstGeom prst="rect">
            <a:avLst/>
          </a:prstGeom>
        </p:spPr>
      </p:pic>
      <p:pic>
        <p:nvPicPr>
          <p:cNvPr id="2" name="Picture 1"/>
          <p:cNvPicPr>
            <a:picLocks noChangeAspect="1"/>
          </p:cNvPicPr>
          <p:nvPr/>
        </p:nvPicPr>
        <p:blipFill rotWithShape="1">
          <a:blip r:embed="rId5"/>
          <a:srcRect l="33117" t="19031" r="33615" b="5037"/>
          <a:stretch/>
        </p:blipFill>
        <p:spPr>
          <a:xfrm>
            <a:off x="6510968" y="2190278"/>
            <a:ext cx="2398488" cy="3079280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3606886170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6000">
        <p15:prstTrans prst="curtains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0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3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8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21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21" dur="2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" grpId="0"/>
      <p:bldP spid="19" grpId="0"/>
      <p:bldP spid="20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="" xmlns:a16="http://schemas.microsoft.com/office/drawing/2014/main" id="{F1E66C34-86EE-DB4B-63A9-FF00C93A807D}"/>
              </a:ext>
            </a:extLst>
          </p:cNvPr>
          <p:cNvSpPr txBox="1"/>
          <p:nvPr/>
        </p:nvSpPr>
        <p:spPr>
          <a:xfrm>
            <a:off x="4267200" y="435427"/>
            <a:ext cx="3673642" cy="769441"/>
          </a:xfrm>
          <a:prstGeom prst="rect">
            <a:avLst/>
          </a:prstGeom>
          <a:solidFill>
            <a:schemeClr val="accent4">
              <a:lumMod val="60000"/>
              <a:lumOff val="40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sz="4400" b="1" dirty="0">
                <a:latin typeface="Nikosh" panose="02000000000000000000" pitchFamily="2" charset="0"/>
                <a:cs typeface="Nikosh" panose="02000000000000000000" pitchFamily="2" charset="0"/>
              </a:rPr>
              <a:t>Greeting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="" xmlns:a16="http://schemas.microsoft.com/office/drawing/2014/main" id="{4ADD05D4-7C49-361A-954A-65227E928D42}"/>
              </a:ext>
            </a:extLst>
          </p:cNvPr>
          <p:cNvSpPr txBox="1"/>
          <p:nvPr/>
        </p:nvSpPr>
        <p:spPr>
          <a:xfrm>
            <a:off x="2131805" y="1585161"/>
            <a:ext cx="8044543" cy="280076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400" dirty="0">
                <a:latin typeface="Nikosh" panose="02000000000000000000" pitchFamily="2" charset="0"/>
                <a:cs typeface="Nikosh" panose="02000000000000000000" pitchFamily="2" charset="0"/>
              </a:rPr>
              <a:t>How are you</a:t>
            </a:r>
            <a:r>
              <a:rPr lang="en-US" sz="4400" dirty="0" smtClean="0">
                <a:latin typeface="Nikosh" panose="02000000000000000000" pitchFamily="2" charset="0"/>
                <a:cs typeface="Nikosh" panose="02000000000000000000" pitchFamily="2" charset="0"/>
              </a:rPr>
              <a:t>, my </a:t>
            </a:r>
            <a:r>
              <a:rPr lang="en-US" sz="4400" dirty="0">
                <a:latin typeface="Nikosh" panose="02000000000000000000" pitchFamily="2" charset="0"/>
                <a:cs typeface="Nikosh" panose="02000000000000000000" pitchFamily="2" charset="0"/>
              </a:rPr>
              <a:t>students?</a:t>
            </a:r>
          </a:p>
          <a:p>
            <a:pPr algn="ctr"/>
            <a:r>
              <a:rPr lang="en-US" sz="4400" dirty="0">
                <a:latin typeface="Nikosh" panose="02000000000000000000" pitchFamily="2" charset="0"/>
                <a:cs typeface="Nikosh" panose="02000000000000000000" pitchFamily="2" charset="0"/>
              </a:rPr>
              <a:t> Good morning</a:t>
            </a:r>
            <a:r>
              <a:rPr lang="en-US" sz="4400" dirty="0" smtClean="0">
                <a:latin typeface="Nikosh" panose="02000000000000000000" pitchFamily="2" charset="0"/>
                <a:cs typeface="Nikosh" panose="02000000000000000000" pitchFamily="2" charset="0"/>
              </a:rPr>
              <a:t>, students</a:t>
            </a:r>
            <a:r>
              <a:rPr lang="en-US" sz="4400" dirty="0">
                <a:latin typeface="Nikosh" panose="02000000000000000000" pitchFamily="2" charset="0"/>
                <a:cs typeface="Nikosh" panose="02000000000000000000" pitchFamily="2" charset="0"/>
              </a:rPr>
              <a:t>.</a:t>
            </a:r>
          </a:p>
          <a:p>
            <a:pPr algn="ctr"/>
            <a:r>
              <a:rPr lang="en-US" sz="4400" dirty="0">
                <a:latin typeface="Nikosh" panose="02000000000000000000" pitchFamily="2" charset="0"/>
                <a:cs typeface="Nikosh" panose="02000000000000000000" pitchFamily="2" charset="0"/>
              </a:rPr>
              <a:t>Good </a:t>
            </a:r>
            <a:r>
              <a:rPr lang="en-US" sz="4400" dirty="0" smtClean="0">
                <a:latin typeface="Nikosh" panose="02000000000000000000" pitchFamily="2" charset="0"/>
                <a:cs typeface="Nikosh" panose="02000000000000000000" pitchFamily="2" charset="0"/>
              </a:rPr>
              <a:t>morning, teacher</a:t>
            </a:r>
            <a:r>
              <a:rPr lang="en-US" sz="4400" dirty="0">
                <a:latin typeface="Nikosh" panose="02000000000000000000" pitchFamily="2" charset="0"/>
                <a:cs typeface="Nikosh" panose="02000000000000000000" pitchFamily="2" charset="0"/>
              </a:rPr>
              <a:t>.</a:t>
            </a:r>
          </a:p>
          <a:p>
            <a:pPr algn="ctr"/>
            <a:r>
              <a:rPr lang="en-US" sz="4400" dirty="0">
                <a:latin typeface="Nikosh" panose="02000000000000000000" pitchFamily="2" charset="0"/>
                <a:cs typeface="Nikosh" panose="02000000000000000000" pitchFamily="2" charset="0"/>
              </a:rPr>
              <a:t>Fine</a:t>
            </a:r>
            <a:r>
              <a:rPr lang="en-US" sz="4400" dirty="0" smtClean="0">
                <a:latin typeface="Nikosh" panose="02000000000000000000" pitchFamily="2" charset="0"/>
                <a:cs typeface="Nikosh" panose="02000000000000000000" pitchFamily="2" charset="0"/>
              </a:rPr>
              <a:t>, thank </a:t>
            </a:r>
            <a:r>
              <a:rPr lang="en-US" sz="4400" dirty="0">
                <a:latin typeface="Nikosh" panose="02000000000000000000" pitchFamily="2" charset="0"/>
                <a:cs typeface="Nikosh" panose="02000000000000000000" pitchFamily="2" charset="0"/>
              </a:rPr>
              <a:t>you</a:t>
            </a:r>
            <a:r>
              <a:rPr lang="en-US" sz="4400" dirty="0" smtClean="0">
                <a:latin typeface="Nikosh" panose="02000000000000000000" pitchFamily="2" charset="0"/>
                <a:cs typeface="Nikosh" panose="02000000000000000000" pitchFamily="2" charset="0"/>
              </a:rPr>
              <a:t>, teacher</a:t>
            </a:r>
            <a:r>
              <a:rPr lang="en-US" sz="4400" dirty="0">
                <a:latin typeface="Nikosh" panose="02000000000000000000" pitchFamily="2" charset="0"/>
                <a:cs typeface="Nikosh" panose="02000000000000000000" pitchFamily="2" charset="0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6623434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="" xmlns:a16="http://schemas.microsoft.com/office/drawing/2014/main" id="{2C704D25-D160-0627-EBF3-1B5AEC602AE2}"/>
              </a:ext>
            </a:extLst>
          </p:cNvPr>
          <p:cNvSpPr txBox="1"/>
          <p:nvPr/>
        </p:nvSpPr>
        <p:spPr>
          <a:xfrm>
            <a:off x="7532710" y="628617"/>
            <a:ext cx="3971902" cy="3028983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pPr algn="ctr">
              <a:spcBef>
                <a:spcPct val="0"/>
              </a:spcBef>
              <a:spcAft>
                <a:spcPts val="600"/>
              </a:spcAft>
            </a:pPr>
            <a:r>
              <a:rPr lang="en-US" sz="4800" b="1" cap="all" dirty="0">
                <a:ln w="3175" cmpd="sng">
                  <a:noFill/>
                </a:ln>
                <a:solidFill>
                  <a:srgbClr val="FF0000"/>
                </a:solidFill>
                <a:latin typeface="+mj-lt"/>
                <a:ea typeface="+mj-ea"/>
                <a:cs typeface="+mj-cs"/>
              </a:rPr>
              <a:t>Warmup Activity </a:t>
            </a:r>
          </a:p>
        </p:txBody>
      </p:sp>
      <p:sp>
        <p:nvSpPr>
          <p:cNvPr id="3" name="Snip Diagonal Corner Rectangle 6">
            <a:extLst>
              <a:ext uri="{FF2B5EF4-FFF2-40B4-BE49-F238E27FC236}">
                <a16:creationId xmlns="" xmlns:a16="http://schemas.microsoft.com/office/drawing/2014/main" id="{197F1B16-5747-47B5-B3FF-6691B1BEF99C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="" xmlns:p16="http://schemas.microsoft.com/office/powerpoint/2015/main" val="1"/>
              </p:ext>
            </p:extLst>
          </p:nvPr>
        </p:nvSpPr>
        <p:spPr>
          <a:xfrm>
            <a:off x="634000" y="620722"/>
            <a:ext cx="6418778" cy="5286838"/>
          </a:xfrm>
          <a:prstGeom prst="snip2DiagRect">
            <a:avLst>
              <a:gd name="adj1" fmla="val 10973"/>
              <a:gd name="adj2" fmla="val 0"/>
            </a:avLst>
          </a:prstGeom>
          <a:solidFill>
            <a:schemeClr val="accent3"/>
          </a:solidFill>
          <a:ln>
            <a:noFill/>
          </a:ln>
          <a:effectLst>
            <a:innerShdw blurRad="57150" dist="38100" dir="14460000">
              <a:prstClr val="black">
                <a:alpha val="70000"/>
              </a:prstClr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TextBox 9"/>
          <p:cNvSpPr txBox="1"/>
          <p:nvPr/>
        </p:nvSpPr>
        <p:spPr>
          <a:xfrm>
            <a:off x="7532710" y="628617"/>
            <a:ext cx="397190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https://www.youtube.com/watch?v=X9C8D42jh0E</a:t>
            </a:r>
          </a:p>
        </p:txBody>
      </p:sp>
    </p:spTree>
    <p:extLst>
      <p:ext uri="{BB962C8B-B14F-4D97-AF65-F5344CB8AC3E}">
        <p14:creationId xmlns:p14="http://schemas.microsoft.com/office/powerpoint/2010/main" val="112634108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931197" y="3364620"/>
            <a:ext cx="10758040" cy="888327"/>
            <a:chOff x="618509" y="2242900"/>
            <a:chExt cx="10517919" cy="939600"/>
          </a:xfrm>
        </p:grpSpPr>
        <p:sp>
          <p:nvSpPr>
            <p:cNvPr id="9" name="Rectangle 8"/>
            <p:cNvSpPr/>
            <p:nvPr/>
          </p:nvSpPr>
          <p:spPr>
            <a:xfrm>
              <a:off x="3187628" y="2242900"/>
              <a:ext cx="7948800" cy="939600"/>
            </a:xfrm>
            <a:prstGeom prst="rect">
              <a:avLst/>
            </a:prstGeom>
            <a:solidFill>
              <a:schemeClr val="accent3">
                <a:lumMod val="40000"/>
                <a:lumOff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/>
              <a:r>
                <a:rPr lang="en-US" sz="2400" b="1" dirty="0" smtClean="0">
                  <a:solidFill>
                    <a:schemeClr val="tx1"/>
                  </a:solidFill>
                  <a:latin typeface="Nikosh" panose="02000000000000000000" pitchFamily="2" charset="0"/>
                  <a:cs typeface="Nikosh" panose="02000000000000000000" pitchFamily="2" charset="0"/>
                </a:rPr>
                <a:t>	3.1.1 </a:t>
              </a:r>
              <a:r>
                <a:rPr lang="en-US" sz="2400" b="1" dirty="0">
                  <a:solidFill>
                    <a:schemeClr val="tx1"/>
                  </a:solidFill>
                  <a:latin typeface="Nikosh" panose="02000000000000000000" pitchFamily="2" charset="0"/>
                  <a:cs typeface="Nikosh" panose="02000000000000000000" pitchFamily="2" charset="0"/>
                </a:rPr>
                <a:t>say proper sounds of the letters in </a:t>
              </a:r>
              <a:r>
                <a:rPr lang="en-US" sz="2400" b="1" dirty="0" smtClean="0">
                  <a:solidFill>
                    <a:schemeClr val="tx1"/>
                  </a:solidFill>
                  <a:latin typeface="Nikosh" panose="02000000000000000000" pitchFamily="2" charset="0"/>
                  <a:cs typeface="Nikosh" panose="02000000000000000000" pitchFamily="2" charset="0"/>
                </a:rPr>
                <a:t/>
              </a:r>
              <a:br>
                <a:rPr lang="en-US" sz="2400" b="1" dirty="0" smtClean="0">
                  <a:solidFill>
                    <a:schemeClr val="tx1"/>
                  </a:solidFill>
                  <a:latin typeface="Nikosh" panose="02000000000000000000" pitchFamily="2" charset="0"/>
                  <a:cs typeface="Nikosh" panose="02000000000000000000" pitchFamily="2" charset="0"/>
                </a:rPr>
              </a:br>
              <a:r>
                <a:rPr lang="en-US" sz="2400" b="1" dirty="0" smtClean="0">
                  <a:solidFill>
                    <a:schemeClr val="tx1"/>
                  </a:solidFill>
                  <a:latin typeface="Nikosh" panose="02000000000000000000" pitchFamily="2" charset="0"/>
                  <a:cs typeface="Nikosh" panose="02000000000000000000" pitchFamily="2" charset="0"/>
                </a:rPr>
                <a:t> 	            familiar </a:t>
              </a:r>
              <a:r>
                <a:rPr lang="en-US" sz="2400" b="1" dirty="0">
                  <a:solidFill>
                    <a:schemeClr val="tx1"/>
                  </a:solidFill>
                  <a:latin typeface="Nikosh" panose="02000000000000000000" pitchFamily="2" charset="0"/>
                  <a:cs typeface="Nikosh" panose="02000000000000000000" pitchFamily="2" charset="0"/>
                </a:rPr>
                <a:t>words</a:t>
              </a:r>
            </a:p>
          </p:txBody>
        </p:sp>
        <p:sp>
          <p:nvSpPr>
            <p:cNvPr id="10" name="Rectangle 9"/>
            <p:cNvSpPr/>
            <p:nvPr/>
          </p:nvSpPr>
          <p:spPr>
            <a:xfrm>
              <a:off x="618509" y="2242900"/>
              <a:ext cx="2395887" cy="939600"/>
            </a:xfrm>
            <a:prstGeom prst="rect">
              <a:avLst/>
            </a:prstGeom>
            <a:solidFill>
              <a:srgbClr val="FFC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571500" indent="-571500" algn="ctr">
                <a:buFont typeface="Wingdings" panose="05000000000000000000" pitchFamily="2" charset="2"/>
                <a:buChar char="q"/>
              </a:pPr>
              <a:r>
                <a:rPr lang="en-US" sz="3600" dirty="0" smtClean="0">
                  <a:latin typeface="Times New Roman" panose="02020603050405020304" pitchFamily="18" charset="0"/>
                  <a:cs typeface="Times New Roman" panose="02020603050405020304" pitchFamily="18" charset="0"/>
                </a:rPr>
                <a:t> </a:t>
              </a:r>
              <a:endParaRPr lang="en-US" sz="3600" dirty="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grpSp>
          <p:nvGrpSpPr>
            <p:cNvPr id="11" name="Group 10"/>
            <p:cNvGrpSpPr/>
            <p:nvPr/>
          </p:nvGrpSpPr>
          <p:grpSpPr>
            <a:xfrm>
              <a:off x="2653044" y="2437020"/>
              <a:ext cx="907139" cy="581838"/>
              <a:chOff x="2758149" y="2437020"/>
              <a:chExt cx="907139" cy="581838"/>
            </a:xfrm>
          </p:grpSpPr>
          <p:grpSp>
            <p:nvGrpSpPr>
              <p:cNvPr id="12" name="Group 11"/>
              <p:cNvGrpSpPr/>
              <p:nvPr/>
            </p:nvGrpSpPr>
            <p:grpSpPr>
              <a:xfrm>
                <a:off x="2758149" y="2437020"/>
                <a:ext cx="907139" cy="581838"/>
                <a:chOff x="2758149" y="2437020"/>
                <a:chExt cx="907139" cy="581838"/>
              </a:xfrm>
            </p:grpSpPr>
            <p:sp>
              <p:nvSpPr>
                <p:cNvPr id="16" name="Oval 15"/>
                <p:cNvSpPr/>
                <p:nvPr/>
              </p:nvSpPr>
              <p:spPr>
                <a:xfrm>
                  <a:off x="2758149" y="2437020"/>
                  <a:ext cx="154706" cy="95458"/>
                </a:xfrm>
                <a:prstGeom prst="ellipse">
                  <a:avLst/>
                </a:prstGeom>
                <a:solidFill>
                  <a:schemeClr val="tx1">
                    <a:lumMod val="95000"/>
                    <a:lumOff val="5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7" name="Oval 16"/>
                <p:cNvSpPr/>
                <p:nvPr/>
              </p:nvSpPr>
              <p:spPr>
                <a:xfrm>
                  <a:off x="2758149" y="2680210"/>
                  <a:ext cx="154706" cy="95458"/>
                </a:xfrm>
                <a:prstGeom prst="ellipse">
                  <a:avLst/>
                </a:prstGeom>
                <a:solidFill>
                  <a:schemeClr val="tx1">
                    <a:lumMod val="95000"/>
                    <a:lumOff val="5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8" name="Oval 17"/>
                <p:cNvSpPr/>
                <p:nvPr/>
              </p:nvSpPr>
              <p:spPr>
                <a:xfrm>
                  <a:off x="2758149" y="2923400"/>
                  <a:ext cx="154706" cy="95458"/>
                </a:xfrm>
                <a:prstGeom prst="ellipse">
                  <a:avLst/>
                </a:prstGeom>
                <a:solidFill>
                  <a:schemeClr val="tx1">
                    <a:lumMod val="85000"/>
                    <a:lumOff val="15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grpSp>
              <p:nvGrpSpPr>
                <p:cNvPr id="19" name="Group 18"/>
                <p:cNvGrpSpPr/>
                <p:nvPr/>
              </p:nvGrpSpPr>
              <p:grpSpPr>
                <a:xfrm>
                  <a:off x="3510582" y="2437020"/>
                  <a:ext cx="154706" cy="581837"/>
                  <a:chOff x="4337050" y="2368550"/>
                  <a:chExt cx="139700" cy="812800"/>
                </a:xfrm>
              </p:grpSpPr>
              <p:sp>
                <p:nvSpPr>
                  <p:cNvPr id="20" name="Oval 19"/>
                  <p:cNvSpPr/>
                  <p:nvPr/>
                </p:nvSpPr>
                <p:spPr>
                  <a:xfrm>
                    <a:off x="4337050" y="2368550"/>
                    <a:ext cx="139700" cy="133350"/>
                  </a:xfrm>
                  <a:prstGeom prst="ellipse">
                    <a:avLst/>
                  </a:prstGeom>
                  <a:solidFill>
                    <a:schemeClr val="tx1">
                      <a:lumMod val="95000"/>
                      <a:lumOff val="5000"/>
                    </a:schemeClr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/>
                  </a:p>
                </p:txBody>
              </p:sp>
              <p:sp>
                <p:nvSpPr>
                  <p:cNvPr id="21" name="Oval 20"/>
                  <p:cNvSpPr/>
                  <p:nvPr/>
                </p:nvSpPr>
                <p:spPr>
                  <a:xfrm>
                    <a:off x="4337050" y="2708275"/>
                    <a:ext cx="139700" cy="133350"/>
                  </a:xfrm>
                  <a:prstGeom prst="ellipse">
                    <a:avLst/>
                  </a:prstGeom>
                  <a:solidFill>
                    <a:schemeClr val="tx1">
                      <a:lumMod val="95000"/>
                      <a:lumOff val="5000"/>
                    </a:schemeClr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/>
                  </a:p>
                </p:txBody>
              </p:sp>
              <p:sp>
                <p:nvSpPr>
                  <p:cNvPr id="22" name="Oval 21"/>
                  <p:cNvSpPr/>
                  <p:nvPr/>
                </p:nvSpPr>
                <p:spPr>
                  <a:xfrm>
                    <a:off x="4337050" y="3048000"/>
                    <a:ext cx="139700" cy="133350"/>
                  </a:xfrm>
                  <a:prstGeom prst="ellipse">
                    <a:avLst/>
                  </a:prstGeom>
                  <a:solidFill>
                    <a:schemeClr val="tx1">
                      <a:lumMod val="85000"/>
                      <a:lumOff val="15000"/>
                    </a:schemeClr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/>
                  </a:p>
                </p:txBody>
              </p:sp>
            </p:grpSp>
          </p:grpSp>
          <p:sp>
            <p:nvSpPr>
              <p:cNvPr id="13" name="Rounded Rectangle 12"/>
              <p:cNvSpPr/>
              <p:nvPr/>
            </p:nvSpPr>
            <p:spPr>
              <a:xfrm>
                <a:off x="2793602" y="2460587"/>
                <a:ext cx="826270" cy="58255"/>
              </a:xfrm>
              <a:prstGeom prst="roundRect">
                <a:avLst>
                  <a:gd name="adj" fmla="val 44167"/>
                </a:avLst>
              </a:prstGeom>
              <a:solidFill>
                <a:schemeClr val="bg1">
                  <a:lumMod val="7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4" name="Rounded Rectangle 13"/>
              <p:cNvSpPr/>
              <p:nvPr/>
            </p:nvSpPr>
            <p:spPr>
              <a:xfrm>
                <a:off x="2793602" y="2698952"/>
                <a:ext cx="826270" cy="58255"/>
              </a:xfrm>
              <a:prstGeom prst="roundRect">
                <a:avLst>
                  <a:gd name="adj" fmla="val 44167"/>
                </a:avLst>
              </a:prstGeom>
              <a:solidFill>
                <a:schemeClr val="bg1">
                  <a:lumMod val="7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5" name="Rounded Rectangle 14"/>
              <p:cNvSpPr/>
              <p:nvPr/>
            </p:nvSpPr>
            <p:spPr>
              <a:xfrm>
                <a:off x="2793602" y="2937316"/>
                <a:ext cx="826270" cy="58255"/>
              </a:xfrm>
              <a:prstGeom prst="roundRect">
                <a:avLst>
                  <a:gd name="adj" fmla="val 44167"/>
                </a:avLst>
              </a:prstGeom>
              <a:solidFill>
                <a:schemeClr val="bg1">
                  <a:lumMod val="7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</p:grpSp>
      <p:grpSp>
        <p:nvGrpSpPr>
          <p:cNvPr id="23" name="Group 22"/>
          <p:cNvGrpSpPr/>
          <p:nvPr/>
        </p:nvGrpSpPr>
        <p:grpSpPr>
          <a:xfrm>
            <a:off x="931197" y="2069469"/>
            <a:ext cx="10758040" cy="900000"/>
            <a:chOff x="618509" y="1185152"/>
            <a:chExt cx="10487505" cy="939600"/>
          </a:xfrm>
        </p:grpSpPr>
        <p:sp>
          <p:nvSpPr>
            <p:cNvPr id="24" name="Rectangle 23"/>
            <p:cNvSpPr/>
            <p:nvPr/>
          </p:nvSpPr>
          <p:spPr>
            <a:xfrm>
              <a:off x="3187627" y="1185152"/>
              <a:ext cx="7918387" cy="939600"/>
            </a:xfrm>
            <a:prstGeom prst="rect">
              <a:avLst/>
            </a:prstGeom>
            <a:solidFill>
              <a:schemeClr val="accent3">
                <a:lumMod val="40000"/>
                <a:lumOff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/>
              <a:r>
                <a:rPr lang="en-US" sz="2400" b="1" dirty="0" smtClean="0">
                  <a:solidFill>
                    <a:schemeClr val="tx1"/>
                  </a:solidFill>
                  <a:latin typeface="Nikosh" panose="02000000000000000000" pitchFamily="2" charset="0"/>
                  <a:cs typeface="Nikosh" panose="02000000000000000000" pitchFamily="2" charset="0"/>
                </a:rPr>
                <a:t>	1.1.1 </a:t>
              </a:r>
              <a:r>
                <a:rPr lang="en-US" sz="2400" b="1" dirty="0">
                  <a:solidFill>
                    <a:schemeClr val="tx1"/>
                  </a:solidFill>
                  <a:latin typeface="Nikosh" panose="02000000000000000000" pitchFamily="2" charset="0"/>
                  <a:cs typeface="Nikosh" panose="02000000000000000000" pitchFamily="2" charset="0"/>
                </a:rPr>
                <a:t>recognize the sounds of the alphabet in </a:t>
              </a:r>
              <a:r>
                <a:rPr lang="en-US" sz="2400" b="1" dirty="0" smtClean="0">
                  <a:solidFill>
                    <a:schemeClr val="tx1"/>
                  </a:solidFill>
                  <a:latin typeface="Nikosh" panose="02000000000000000000" pitchFamily="2" charset="0"/>
                  <a:cs typeface="Nikosh" panose="02000000000000000000" pitchFamily="2" charset="0"/>
                </a:rPr>
                <a:t/>
              </a:r>
              <a:br>
                <a:rPr lang="en-US" sz="2400" b="1" dirty="0" smtClean="0">
                  <a:solidFill>
                    <a:schemeClr val="tx1"/>
                  </a:solidFill>
                  <a:latin typeface="Nikosh" panose="02000000000000000000" pitchFamily="2" charset="0"/>
                  <a:cs typeface="Nikosh" panose="02000000000000000000" pitchFamily="2" charset="0"/>
                </a:rPr>
              </a:br>
              <a:r>
                <a:rPr lang="en-US" sz="2400" b="1" dirty="0" smtClean="0">
                  <a:solidFill>
                    <a:schemeClr val="tx1"/>
                  </a:solidFill>
                  <a:latin typeface="Nikosh" panose="02000000000000000000" pitchFamily="2" charset="0"/>
                  <a:cs typeface="Nikosh" panose="02000000000000000000" pitchFamily="2" charset="0"/>
                </a:rPr>
                <a:t>	           familiar </a:t>
              </a:r>
              <a:r>
                <a:rPr lang="en-US" sz="2400" b="1" dirty="0">
                  <a:solidFill>
                    <a:schemeClr val="tx1"/>
                  </a:solidFill>
                  <a:latin typeface="Nikosh" panose="02000000000000000000" pitchFamily="2" charset="0"/>
                  <a:cs typeface="Nikosh" panose="02000000000000000000" pitchFamily="2" charset="0"/>
                </a:rPr>
                <a:t>words</a:t>
              </a:r>
            </a:p>
          </p:txBody>
        </p:sp>
        <p:sp>
          <p:nvSpPr>
            <p:cNvPr id="25" name="Rectangle 24"/>
            <p:cNvSpPr/>
            <p:nvPr/>
          </p:nvSpPr>
          <p:spPr>
            <a:xfrm>
              <a:off x="618509" y="1185152"/>
              <a:ext cx="2395887" cy="939600"/>
            </a:xfrm>
            <a:prstGeom prst="rect">
              <a:avLst/>
            </a:prstGeom>
            <a:gradFill flip="none" rotWithShape="1">
              <a:gsLst>
                <a:gs pos="0">
                  <a:schemeClr val="accent6">
                    <a:shade val="30000"/>
                    <a:satMod val="115000"/>
                  </a:schemeClr>
                </a:gs>
                <a:gs pos="50000">
                  <a:schemeClr val="accent6">
                    <a:shade val="67500"/>
                    <a:satMod val="115000"/>
                  </a:schemeClr>
                </a:gs>
                <a:gs pos="100000">
                  <a:schemeClr val="accent6">
                    <a:shade val="100000"/>
                    <a:satMod val="115000"/>
                  </a:schemeClr>
                </a:gs>
              </a:gsLst>
              <a:lin ang="0" scaled="1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457200" indent="-457200" algn="ctr">
                <a:buFont typeface="Wingdings" panose="05000000000000000000" pitchFamily="2" charset="2"/>
                <a:buChar char="q"/>
              </a:pPr>
              <a:r>
                <a:rPr lang="en-US" sz="3200" dirty="0" smtClean="0">
                  <a:latin typeface="Times New Roman" panose="02020603050405020304" pitchFamily="18" charset="0"/>
                  <a:cs typeface="Times New Roman" panose="02020603050405020304" pitchFamily="18" charset="0"/>
                </a:rPr>
                <a:t> </a:t>
              </a:r>
              <a:endParaRPr lang="en-US" sz="3200" dirty="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grpSp>
          <p:nvGrpSpPr>
            <p:cNvPr id="26" name="Group 25"/>
            <p:cNvGrpSpPr/>
            <p:nvPr/>
          </p:nvGrpSpPr>
          <p:grpSpPr>
            <a:xfrm>
              <a:off x="2653044" y="1416742"/>
              <a:ext cx="907139" cy="581838"/>
              <a:chOff x="2758149" y="2437020"/>
              <a:chExt cx="907139" cy="581838"/>
            </a:xfrm>
          </p:grpSpPr>
          <p:grpSp>
            <p:nvGrpSpPr>
              <p:cNvPr id="27" name="Group 26"/>
              <p:cNvGrpSpPr/>
              <p:nvPr/>
            </p:nvGrpSpPr>
            <p:grpSpPr>
              <a:xfrm>
                <a:off x="2758149" y="2437020"/>
                <a:ext cx="907139" cy="581838"/>
                <a:chOff x="2758149" y="2437020"/>
                <a:chExt cx="907139" cy="581838"/>
              </a:xfrm>
            </p:grpSpPr>
            <p:sp>
              <p:nvSpPr>
                <p:cNvPr id="31" name="Oval 30"/>
                <p:cNvSpPr/>
                <p:nvPr/>
              </p:nvSpPr>
              <p:spPr>
                <a:xfrm>
                  <a:off x="2758149" y="2437020"/>
                  <a:ext cx="154706" cy="95458"/>
                </a:xfrm>
                <a:prstGeom prst="ellipse">
                  <a:avLst/>
                </a:prstGeom>
                <a:solidFill>
                  <a:schemeClr val="tx1">
                    <a:lumMod val="95000"/>
                    <a:lumOff val="5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32" name="Oval 31"/>
                <p:cNvSpPr/>
                <p:nvPr/>
              </p:nvSpPr>
              <p:spPr>
                <a:xfrm>
                  <a:off x="2758149" y="2680210"/>
                  <a:ext cx="154706" cy="95458"/>
                </a:xfrm>
                <a:prstGeom prst="ellipse">
                  <a:avLst/>
                </a:prstGeom>
                <a:solidFill>
                  <a:schemeClr val="tx1">
                    <a:lumMod val="95000"/>
                    <a:lumOff val="5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33" name="Oval 32"/>
                <p:cNvSpPr/>
                <p:nvPr/>
              </p:nvSpPr>
              <p:spPr>
                <a:xfrm>
                  <a:off x="2758149" y="2923400"/>
                  <a:ext cx="154706" cy="95458"/>
                </a:xfrm>
                <a:prstGeom prst="ellipse">
                  <a:avLst/>
                </a:prstGeom>
                <a:solidFill>
                  <a:schemeClr val="tx1">
                    <a:lumMod val="85000"/>
                    <a:lumOff val="15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grpSp>
              <p:nvGrpSpPr>
                <p:cNvPr id="34" name="Group 33"/>
                <p:cNvGrpSpPr/>
                <p:nvPr/>
              </p:nvGrpSpPr>
              <p:grpSpPr>
                <a:xfrm>
                  <a:off x="3510582" y="2437020"/>
                  <a:ext cx="154706" cy="581837"/>
                  <a:chOff x="4337050" y="2368550"/>
                  <a:chExt cx="139700" cy="812800"/>
                </a:xfrm>
              </p:grpSpPr>
              <p:sp>
                <p:nvSpPr>
                  <p:cNvPr id="35" name="Oval 34"/>
                  <p:cNvSpPr/>
                  <p:nvPr/>
                </p:nvSpPr>
                <p:spPr>
                  <a:xfrm>
                    <a:off x="4337050" y="2368550"/>
                    <a:ext cx="139700" cy="133350"/>
                  </a:xfrm>
                  <a:prstGeom prst="ellipse">
                    <a:avLst/>
                  </a:prstGeom>
                  <a:solidFill>
                    <a:schemeClr val="tx1">
                      <a:lumMod val="95000"/>
                      <a:lumOff val="5000"/>
                    </a:schemeClr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/>
                  </a:p>
                </p:txBody>
              </p:sp>
              <p:sp>
                <p:nvSpPr>
                  <p:cNvPr id="36" name="Oval 35"/>
                  <p:cNvSpPr/>
                  <p:nvPr/>
                </p:nvSpPr>
                <p:spPr>
                  <a:xfrm>
                    <a:off x="4337050" y="2708275"/>
                    <a:ext cx="139700" cy="133350"/>
                  </a:xfrm>
                  <a:prstGeom prst="ellipse">
                    <a:avLst/>
                  </a:prstGeom>
                  <a:solidFill>
                    <a:schemeClr val="tx1">
                      <a:lumMod val="95000"/>
                      <a:lumOff val="5000"/>
                    </a:schemeClr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/>
                  </a:p>
                </p:txBody>
              </p:sp>
              <p:sp>
                <p:nvSpPr>
                  <p:cNvPr id="37" name="Oval 36"/>
                  <p:cNvSpPr/>
                  <p:nvPr/>
                </p:nvSpPr>
                <p:spPr>
                  <a:xfrm>
                    <a:off x="4337050" y="3048000"/>
                    <a:ext cx="139700" cy="133350"/>
                  </a:xfrm>
                  <a:prstGeom prst="ellipse">
                    <a:avLst/>
                  </a:prstGeom>
                  <a:solidFill>
                    <a:schemeClr val="tx1">
                      <a:lumMod val="85000"/>
                      <a:lumOff val="15000"/>
                    </a:schemeClr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/>
                  </a:p>
                </p:txBody>
              </p:sp>
            </p:grpSp>
          </p:grpSp>
          <p:sp>
            <p:nvSpPr>
              <p:cNvPr id="28" name="Rounded Rectangle 27"/>
              <p:cNvSpPr/>
              <p:nvPr/>
            </p:nvSpPr>
            <p:spPr>
              <a:xfrm>
                <a:off x="2793602" y="2460587"/>
                <a:ext cx="826270" cy="58255"/>
              </a:xfrm>
              <a:prstGeom prst="roundRect">
                <a:avLst>
                  <a:gd name="adj" fmla="val 44167"/>
                </a:avLst>
              </a:prstGeom>
              <a:solidFill>
                <a:schemeClr val="bg1">
                  <a:lumMod val="7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29" name="Rounded Rectangle 28"/>
              <p:cNvSpPr/>
              <p:nvPr/>
            </p:nvSpPr>
            <p:spPr>
              <a:xfrm>
                <a:off x="2793602" y="2698952"/>
                <a:ext cx="826270" cy="58255"/>
              </a:xfrm>
              <a:prstGeom prst="roundRect">
                <a:avLst>
                  <a:gd name="adj" fmla="val 44167"/>
                </a:avLst>
              </a:prstGeom>
              <a:solidFill>
                <a:schemeClr val="bg1">
                  <a:lumMod val="7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30" name="Rounded Rectangle 29"/>
              <p:cNvSpPr/>
              <p:nvPr/>
            </p:nvSpPr>
            <p:spPr>
              <a:xfrm>
                <a:off x="2793602" y="2937316"/>
                <a:ext cx="826270" cy="58255"/>
              </a:xfrm>
              <a:prstGeom prst="roundRect">
                <a:avLst>
                  <a:gd name="adj" fmla="val 44167"/>
                </a:avLst>
              </a:prstGeom>
              <a:solidFill>
                <a:schemeClr val="bg1">
                  <a:lumMod val="7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</p:grpSp>
      <p:grpSp>
        <p:nvGrpSpPr>
          <p:cNvPr id="85" name="Group 84"/>
          <p:cNvGrpSpPr/>
          <p:nvPr/>
        </p:nvGrpSpPr>
        <p:grpSpPr>
          <a:xfrm>
            <a:off x="950050" y="4680694"/>
            <a:ext cx="10758040" cy="900000"/>
            <a:chOff x="618509" y="1185152"/>
            <a:chExt cx="10487505" cy="939600"/>
          </a:xfrm>
        </p:grpSpPr>
        <p:sp>
          <p:nvSpPr>
            <p:cNvPr id="86" name="Rectangle 85"/>
            <p:cNvSpPr/>
            <p:nvPr/>
          </p:nvSpPr>
          <p:spPr>
            <a:xfrm>
              <a:off x="3187627" y="1185152"/>
              <a:ext cx="7918387" cy="939600"/>
            </a:xfrm>
            <a:prstGeom prst="rect">
              <a:avLst/>
            </a:prstGeom>
            <a:solidFill>
              <a:schemeClr val="accent3">
                <a:lumMod val="40000"/>
                <a:lumOff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/>
              <a:r>
                <a:rPr lang="en-US" sz="2400" b="1" dirty="0" smtClean="0">
                  <a:solidFill>
                    <a:schemeClr val="tx1"/>
                  </a:solidFill>
                  <a:latin typeface="Nikosh" panose="02000000000000000000" pitchFamily="2" charset="0"/>
                  <a:cs typeface="Nikosh" panose="02000000000000000000" pitchFamily="2" charset="0"/>
                </a:rPr>
                <a:t>	4.1.1 </a:t>
              </a:r>
              <a:r>
                <a:rPr lang="en-US" sz="2400" b="1" dirty="0">
                  <a:solidFill>
                    <a:schemeClr val="tx1"/>
                  </a:solidFill>
                  <a:latin typeface="Nikosh" panose="02000000000000000000" pitchFamily="2" charset="0"/>
                  <a:cs typeface="Nikosh" panose="02000000000000000000" pitchFamily="2" charset="0"/>
                </a:rPr>
                <a:t>read the pictures of familiar objects and </a:t>
              </a:r>
              <a:r>
                <a:rPr lang="en-US" sz="2400" b="1" dirty="0" smtClean="0">
                  <a:solidFill>
                    <a:schemeClr val="tx1"/>
                  </a:solidFill>
                  <a:latin typeface="Nikosh" panose="02000000000000000000" pitchFamily="2" charset="0"/>
                  <a:cs typeface="Nikosh" panose="02000000000000000000" pitchFamily="2" charset="0"/>
                </a:rPr>
                <a:t/>
              </a:r>
              <a:br>
                <a:rPr lang="en-US" sz="2400" b="1" dirty="0" smtClean="0">
                  <a:solidFill>
                    <a:schemeClr val="tx1"/>
                  </a:solidFill>
                  <a:latin typeface="Nikosh" panose="02000000000000000000" pitchFamily="2" charset="0"/>
                  <a:cs typeface="Nikosh" panose="02000000000000000000" pitchFamily="2" charset="0"/>
                </a:rPr>
              </a:br>
              <a:r>
                <a:rPr lang="en-US" sz="2400" b="1" dirty="0" smtClean="0">
                  <a:solidFill>
                    <a:schemeClr val="tx1"/>
                  </a:solidFill>
                  <a:latin typeface="Nikosh" panose="02000000000000000000" pitchFamily="2" charset="0"/>
                  <a:cs typeface="Nikosh" panose="02000000000000000000" pitchFamily="2" charset="0"/>
                </a:rPr>
                <a:t> 	           events</a:t>
              </a:r>
              <a:endParaRPr lang="en-US" sz="2400" b="1" dirty="0">
                <a:solidFill>
                  <a:schemeClr val="tx1"/>
                </a:solidFill>
                <a:latin typeface="Nikosh" panose="02000000000000000000" pitchFamily="2" charset="0"/>
                <a:cs typeface="Nikosh" panose="02000000000000000000" pitchFamily="2" charset="0"/>
              </a:endParaRPr>
            </a:p>
          </p:txBody>
        </p:sp>
        <p:sp>
          <p:nvSpPr>
            <p:cNvPr id="87" name="Rectangle 86"/>
            <p:cNvSpPr/>
            <p:nvPr/>
          </p:nvSpPr>
          <p:spPr>
            <a:xfrm>
              <a:off x="618509" y="1185152"/>
              <a:ext cx="2395887" cy="939600"/>
            </a:xfrm>
            <a:prstGeom prst="rect">
              <a:avLst/>
            </a:prstGeom>
            <a:gradFill flip="none" rotWithShape="1">
              <a:gsLst>
                <a:gs pos="0">
                  <a:schemeClr val="accent6">
                    <a:shade val="30000"/>
                    <a:satMod val="115000"/>
                  </a:schemeClr>
                </a:gs>
                <a:gs pos="50000">
                  <a:schemeClr val="accent6">
                    <a:shade val="67500"/>
                    <a:satMod val="115000"/>
                  </a:schemeClr>
                </a:gs>
                <a:gs pos="100000">
                  <a:schemeClr val="accent6">
                    <a:shade val="100000"/>
                    <a:satMod val="115000"/>
                  </a:schemeClr>
                </a:gs>
              </a:gsLst>
              <a:lin ang="0" scaled="1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457200" indent="-457200" algn="ctr">
                <a:buFont typeface="Wingdings" panose="05000000000000000000" pitchFamily="2" charset="2"/>
                <a:buChar char="q"/>
              </a:pPr>
              <a:r>
                <a:rPr lang="en-US" sz="3200" dirty="0" smtClean="0">
                  <a:latin typeface="Times New Roman" panose="02020603050405020304" pitchFamily="18" charset="0"/>
                  <a:cs typeface="Times New Roman" panose="02020603050405020304" pitchFamily="18" charset="0"/>
                </a:rPr>
                <a:t> </a:t>
              </a:r>
              <a:endParaRPr lang="en-US" sz="3200" dirty="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grpSp>
          <p:nvGrpSpPr>
            <p:cNvPr id="88" name="Group 87"/>
            <p:cNvGrpSpPr/>
            <p:nvPr/>
          </p:nvGrpSpPr>
          <p:grpSpPr>
            <a:xfrm>
              <a:off x="2653044" y="1416742"/>
              <a:ext cx="907139" cy="581838"/>
              <a:chOff x="2758149" y="2437020"/>
              <a:chExt cx="907139" cy="581838"/>
            </a:xfrm>
          </p:grpSpPr>
          <p:grpSp>
            <p:nvGrpSpPr>
              <p:cNvPr id="89" name="Group 88"/>
              <p:cNvGrpSpPr/>
              <p:nvPr/>
            </p:nvGrpSpPr>
            <p:grpSpPr>
              <a:xfrm>
                <a:off x="2758149" y="2437020"/>
                <a:ext cx="907139" cy="581838"/>
                <a:chOff x="2758149" y="2437020"/>
                <a:chExt cx="907139" cy="581838"/>
              </a:xfrm>
            </p:grpSpPr>
            <p:sp>
              <p:nvSpPr>
                <p:cNvPr id="93" name="Oval 92"/>
                <p:cNvSpPr/>
                <p:nvPr/>
              </p:nvSpPr>
              <p:spPr>
                <a:xfrm>
                  <a:off x="2758149" y="2437020"/>
                  <a:ext cx="154706" cy="95458"/>
                </a:xfrm>
                <a:prstGeom prst="ellipse">
                  <a:avLst/>
                </a:prstGeom>
                <a:solidFill>
                  <a:schemeClr val="tx1">
                    <a:lumMod val="95000"/>
                    <a:lumOff val="5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94" name="Oval 93"/>
                <p:cNvSpPr/>
                <p:nvPr/>
              </p:nvSpPr>
              <p:spPr>
                <a:xfrm>
                  <a:off x="2758149" y="2680210"/>
                  <a:ext cx="154706" cy="95458"/>
                </a:xfrm>
                <a:prstGeom prst="ellipse">
                  <a:avLst/>
                </a:prstGeom>
                <a:solidFill>
                  <a:schemeClr val="tx1">
                    <a:lumMod val="95000"/>
                    <a:lumOff val="5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95" name="Oval 94"/>
                <p:cNvSpPr/>
                <p:nvPr/>
              </p:nvSpPr>
              <p:spPr>
                <a:xfrm>
                  <a:off x="2758149" y="2923400"/>
                  <a:ext cx="154706" cy="95458"/>
                </a:xfrm>
                <a:prstGeom prst="ellipse">
                  <a:avLst/>
                </a:prstGeom>
                <a:solidFill>
                  <a:schemeClr val="tx1">
                    <a:lumMod val="85000"/>
                    <a:lumOff val="15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grpSp>
              <p:nvGrpSpPr>
                <p:cNvPr id="96" name="Group 95"/>
                <p:cNvGrpSpPr/>
                <p:nvPr/>
              </p:nvGrpSpPr>
              <p:grpSpPr>
                <a:xfrm>
                  <a:off x="3510582" y="2437020"/>
                  <a:ext cx="154706" cy="581837"/>
                  <a:chOff x="4337050" y="2368550"/>
                  <a:chExt cx="139700" cy="812800"/>
                </a:xfrm>
              </p:grpSpPr>
              <p:sp>
                <p:nvSpPr>
                  <p:cNvPr id="97" name="Oval 96"/>
                  <p:cNvSpPr/>
                  <p:nvPr/>
                </p:nvSpPr>
                <p:spPr>
                  <a:xfrm>
                    <a:off x="4337050" y="2368550"/>
                    <a:ext cx="139700" cy="133350"/>
                  </a:xfrm>
                  <a:prstGeom prst="ellipse">
                    <a:avLst/>
                  </a:prstGeom>
                  <a:solidFill>
                    <a:schemeClr val="tx1">
                      <a:lumMod val="95000"/>
                      <a:lumOff val="5000"/>
                    </a:schemeClr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/>
                  </a:p>
                </p:txBody>
              </p:sp>
              <p:sp>
                <p:nvSpPr>
                  <p:cNvPr id="98" name="Oval 97"/>
                  <p:cNvSpPr/>
                  <p:nvPr/>
                </p:nvSpPr>
                <p:spPr>
                  <a:xfrm>
                    <a:off x="4337050" y="2708275"/>
                    <a:ext cx="139700" cy="133350"/>
                  </a:xfrm>
                  <a:prstGeom prst="ellipse">
                    <a:avLst/>
                  </a:prstGeom>
                  <a:solidFill>
                    <a:schemeClr val="tx1">
                      <a:lumMod val="95000"/>
                      <a:lumOff val="5000"/>
                    </a:schemeClr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/>
                  </a:p>
                </p:txBody>
              </p:sp>
              <p:sp>
                <p:nvSpPr>
                  <p:cNvPr id="99" name="Oval 98"/>
                  <p:cNvSpPr/>
                  <p:nvPr/>
                </p:nvSpPr>
                <p:spPr>
                  <a:xfrm>
                    <a:off x="4337050" y="3048000"/>
                    <a:ext cx="139700" cy="133350"/>
                  </a:xfrm>
                  <a:prstGeom prst="ellipse">
                    <a:avLst/>
                  </a:prstGeom>
                  <a:solidFill>
                    <a:schemeClr val="tx1">
                      <a:lumMod val="85000"/>
                      <a:lumOff val="15000"/>
                    </a:schemeClr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/>
                  </a:p>
                </p:txBody>
              </p:sp>
            </p:grpSp>
          </p:grpSp>
          <p:sp>
            <p:nvSpPr>
              <p:cNvPr id="90" name="Rounded Rectangle 89"/>
              <p:cNvSpPr/>
              <p:nvPr/>
            </p:nvSpPr>
            <p:spPr>
              <a:xfrm>
                <a:off x="2793602" y="2460587"/>
                <a:ext cx="826270" cy="58255"/>
              </a:xfrm>
              <a:prstGeom prst="roundRect">
                <a:avLst>
                  <a:gd name="adj" fmla="val 44167"/>
                </a:avLst>
              </a:prstGeom>
              <a:solidFill>
                <a:schemeClr val="bg1">
                  <a:lumMod val="7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91" name="Rounded Rectangle 90"/>
              <p:cNvSpPr/>
              <p:nvPr/>
            </p:nvSpPr>
            <p:spPr>
              <a:xfrm>
                <a:off x="2793602" y="2698952"/>
                <a:ext cx="826270" cy="58255"/>
              </a:xfrm>
              <a:prstGeom prst="roundRect">
                <a:avLst>
                  <a:gd name="adj" fmla="val 44167"/>
                </a:avLst>
              </a:prstGeom>
              <a:solidFill>
                <a:schemeClr val="bg1">
                  <a:lumMod val="7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92" name="Rounded Rectangle 91"/>
              <p:cNvSpPr/>
              <p:nvPr/>
            </p:nvSpPr>
            <p:spPr>
              <a:xfrm>
                <a:off x="2793602" y="2937316"/>
                <a:ext cx="826270" cy="58255"/>
              </a:xfrm>
              <a:prstGeom prst="roundRect">
                <a:avLst>
                  <a:gd name="adj" fmla="val 44167"/>
                </a:avLst>
              </a:prstGeom>
              <a:solidFill>
                <a:schemeClr val="bg1">
                  <a:lumMod val="7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163566833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>
        <p14:flip dir="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8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8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8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extBox 8">
            <a:extLst>
              <a:ext uri="{FF2B5EF4-FFF2-40B4-BE49-F238E27FC236}">
                <a16:creationId xmlns="" xmlns:a16="http://schemas.microsoft.com/office/drawing/2014/main" id="{CB7685AB-5FDD-31F4-65BD-8BE40579FD04}"/>
              </a:ext>
            </a:extLst>
          </p:cNvPr>
          <p:cNvSpPr txBox="1"/>
          <p:nvPr/>
        </p:nvSpPr>
        <p:spPr>
          <a:xfrm>
            <a:off x="2764970" y="543895"/>
            <a:ext cx="5998030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400" b="1" dirty="0">
                <a:latin typeface="Nikosh" panose="02000000000000000000" pitchFamily="2" charset="0"/>
                <a:cs typeface="Nikosh" panose="02000000000000000000" pitchFamily="2" charset="0"/>
              </a:rPr>
              <a:t>Lesson Declaration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="" xmlns:a16="http://schemas.microsoft.com/office/drawing/2014/main" id="{75BE6F0E-E4A7-DA3E-1C2C-9F5FA7A3A175}"/>
              </a:ext>
            </a:extLst>
          </p:cNvPr>
          <p:cNvSpPr txBox="1"/>
          <p:nvPr/>
        </p:nvSpPr>
        <p:spPr>
          <a:xfrm>
            <a:off x="3820885" y="2367171"/>
            <a:ext cx="7053943" cy="212365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400" dirty="0" err="1" smtClean="0">
                <a:solidFill>
                  <a:schemeClr val="accent6">
                    <a:lumMod val="50000"/>
                  </a:schemeClr>
                </a:solidFill>
                <a:latin typeface="Nikosh" panose="02000000000000000000" pitchFamily="2" charset="0"/>
                <a:cs typeface="Nikosh" panose="02000000000000000000" pitchFamily="2" charset="0"/>
              </a:rPr>
              <a:t>mM</a:t>
            </a:r>
            <a:r>
              <a:rPr lang="en-US" sz="4400" dirty="0" smtClean="0">
                <a:solidFill>
                  <a:schemeClr val="accent6">
                    <a:lumMod val="50000"/>
                  </a:schemeClr>
                </a:solidFill>
                <a:latin typeface="Nikosh" panose="02000000000000000000" pitchFamily="2" charset="0"/>
                <a:cs typeface="Nikosh" panose="02000000000000000000" pitchFamily="2" charset="0"/>
              </a:rPr>
              <a:t>  </a:t>
            </a:r>
            <a:r>
              <a:rPr lang="en-US" sz="4400" dirty="0" err="1" smtClean="0">
                <a:solidFill>
                  <a:schemeClr val="accent6">
                    <a:lumMod val="50000"/>
                  </a:schemeClr>
                </a:solidFill>
                <a:latin typeface="Nikosh" panose="02000000000000000000" pitchFamily="2" charset="0"/>
                <a:cs typeface="Nikosh" panose="02000000000000000000" pitchFamily="2" charset="0"/>
              </a:rPr>
              <a:t>nN</a:t>
            </a:r>
            <a:endParaRPr lang="en-US" sz="4400" dirty="0">
              <a:solidFill>
                <a:schemeClr val="accent6">
                  <a:lumMod val="50000"/>
                </a:schemeClr>
              </a:solidFill>
              <a:latin typeface="Nikosh" panose="02000000000000000000" pitchFamily="2" charset="0"/>
              <a:cs typeface="Nikosh" panose="02000000000000000000" pitchFamily="2" charset="0"/>
            </a:endParaRPr>
          </a:p>
          <a:p>
            <a:r>
              <a:rPr lang="en-US" sz="4400" dirty="0">
                <a:latin typeface="Nikosh" panose="02000000000000000000" pitchFamily="2" charset="0"/>
                <a:cs typeface="Nikosh" panose="02000000000000000000" pitchFamily="2" charset="0"/>
              </a:rPr>
              <a:t>      </a:t>
            </a:r>
          </a:p>
          <a:p>
            <a:r>
              <a:rPr lang="en-US" sz="4400" dirty="0">
                <a:latin typeface="Nikosh" panose="02000000000000000000" pitchFamily="2" charset="0"/>
                <a:cs typeface="Nikosh" panose="02000000000000000000" pitchFamily="2" charset="0"/>
              </a:rPr>
              <a:t>Alphabet </a:t>
            </a:r>
            <a:r>
              <a:rPr lang="en-US" sz="4400" dirty="0" smtClean="0">
                <a:latin typeface="Nikosh" panose="02000000000000000000" pitchFamily="2" charset="0"/>
                <a:cs typeface="Nikosh" panose="02000000000000000000" pitchFamily="2" charset="0"/>
              </a:rPr>
              <a:t>(</a:t>
            </a:r>
            <a:r>
              <a:rPr lang="en-US" sz="4400" dirty="0" err="1" smtClean="0">
                <a:latin typeface="Nikosh" panose="02000000000000000000" pitchFamily="2" charset="0"/>
                <a:cs typeface="Nikosh" panose="02000000000000000000" pitchFamily="2" charset="0"/>
              </a:rPr>
              <a:t>mM</a:t>
            </a:r>
            <a:r>
              <a:rPr lang="en-US" sz="4400" dirty="0" smtClean="0">
                <a:latin typeface="Nikosh" panose="02000000000000000000" pitchFamily="2" charset="0"/>
                <a:cs typeface="Nikosh" panose="02000000000000000000" pitchFamily="2" charset="0"/>
              </a:rPr>
              <a:t>  </a:t>
            </a:r>
            <a:r>
              <a:rPr lang="en-US" sz="4400" dirty="0" err="1" smtClean="0">
                <a:latin typeface="Nikosh" panose="02000000000000000000" pitchFamily="2" charset="0"/>
                <a:cs typeface="Nikosh" panose="02000000000000000000" pitchFamily="2" charset="0"/>
              </a:rPr>
              <a:t>nN</a:t>
            </a:r>
            <a:r>
              <a:rPr lang="en-US" sz="4400" dirty="0" smtClean="0">
                <a:latin typeface="Nikosh" panose="02000000000000000000" pitchFamily="2" charset="0"/>
                <a:cs typeface="Nikosh" panose="02000000000000000000" pitchFamily="2" charset="0"/>
              </a:rPr>
              <a:t>)</a:t>
            </a:r>
            <a:endParaRPr lang="en-US" sz="4400" dirty="0">
              <a:latin typeface="Nikosh" panose="02000000000000000000" pitchFamily="2" charset="0"/>
              <a:cs typeface="Nikosh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2467193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>
        <p14:switch dir="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 rotWithShape="1">
          <a:blip r:embed="rId2"/>
          <a:srcRect l="26443" t="30464" r="23766" b="15000"/>
          <a:stretch/>
        </p:blipFill>
        <p:spPr>
          <a:xfrm>
            <a:off x="2328421" y="1339481"/>
            <a:ext cx="7205251" cy="4439149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2234153" y="631596"/>
            <a:ext cx="7226402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b="1" dirty="0" smtClean="0"/>
              <a:t>A   Look at the picture. Say the names of the things and the objects</a:t>
            </a:r>
          </a:p>
          <a:p>
            <a:r>
              <a:rPr lang="en-US" sz="2000" b="1" dirty="0" smtClean="0"/>
              <a:t>      that you see.</a:t>
            </a:r>
            <a:endParaRPr lang="en-US" sz="2000" b="1" dirty="0"/>
          </a:p>
        </p:txBody>
      </p:sp>
    </p:spTree>
    <p:extLst>
      <p:ext uri="{BB962C8B-B14F-4D97-AF65-F5344CB8AC3E}">
        <p14:creationId xmlns:p14="http://schemas.microsoft.com/office/powerpoint/2010/main" val="180513133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000">
        <p14:shred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="" xmlns:a16="http://schemas.microsoft.com/office/drawing/2014/main" id="{3F39E945-F680-3EE9-0F81-5D2C8FBA89D1}"/>
              </a:ext>
            </a:extLst>
          </p:cNvPr>
          <p:cNvSpPr txBox="1"/>
          <p:nvPr/>
        </p:nvSpPr>
        <p:spPr>
          <a:xfrm>
            <a:off x="3396344" y="381000"/>
            <a:ext cx="5170714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000" b="1" dirty="0">
                <a:latin typeface="Nikosh" panose="02000000000000000000" pitchFamily="2" charset="0"/>
                <a:cs typeface="Nikosh" panose="02000000000000000000" pitchFamily="2" charset="0"/>
              </a:rPr>
              <a:t>Look, listen and say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="" xmlns:a16="http://schemas.microsoft.com/office/drawing/2014/main" id="{4C5A150D-2941-40D8-CC86-83E11822672E}"/>
              </a:ext>
            </a:extLst>
          </p:cNvPr>
          <p:cNvSpPr txBox="1"/>
          <p:nvPr/>
        </p:nvSpPr>
        <p:spPr>
          <a:xfrm>
            <a:off x="5693228" y="1619275"/>
            <a:ext cx="4180114" cy="212365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400" dirty="0" smtClean="0">
                <a:solidFill>
                  <a:srgbClr val="C00000"/>
                </a:solidFill>
              </a:rPr>
              <a:t>m</a:t>
            </a:r>
            <a:r>
              <a:rPr lang="en-US" sz="4400" dirty="0" smtClean="0"/>
              <a:t>oon  </a:t>
            </a:r>
            <a:r>
              <a:rPr lang="en-US" sz="4400" dirty="0" smtClean="0">
                <a:solidFill>
                  <a:srgbClr val="C00000"/>
                </a:solidFill>
              </a:rPr>
              <a:t>m </a:t>
            </a:r>
            <a:endParaRPr lang="en-US" sz="4400" dirty="0">
              <a:solidFill>
                <a:srgbClr val="C00000"/>
              </a:solidFill>
            </a:endParaRPr>
          </a:p>
          <a:p>
            <a:endParaRPr lang="en-US" sz="4400" dirty="0"/>
          </a:p>
          <a:p>
            <a:r>
              <a:rPr lang="en-US" sz="4400" dirty="0" smtClean="0">
                <a:solidFill>
                  <a:srgbClr val="FF0000"/>
                </a:solidFill>
              </a:rPr>
              <a:t>M</a:t>
            </a:r>
            <a:r>
              <a:rPr lang="en-US" sz="4400" dirty="0" smtClean="0"/>
              <a:t>oon  </a:t>
            </a:r>
            <a:r>
              <a:rPr lang="en-US" sz="4400" dirty="0" smtClean="0">
                <a:solidFill>
                  <a:srgbClr val="FF0000"/>
                </a:solidFill>
              </a:rPr>
              <a:t>M</a:t>
            </a:r>
            <a:endParaRPr lang="en-US" sz="4400" dirty="0">
              <a:solidFill>
                <a:srgbClr val="FF0000"/>
              </a:solidFill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="" xmlns:a16="http://schemas.microsoft.com/office/drawing/2014/main" id="{8220E787-6398-6AEA-E2C9-8267829DF14E}"/>
              </a:ext>
            </a:extLst>
          </p:cNvPr>
          <p:cNvSpPr txBox="1"/>
          <p:nvPr/>
        </p:nvSpPr>
        <p:spPr>
          <a:xfrm>
            <a:off x="5693228" y="4294455"/>
            <a:ext cx="4724400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000" dirty="0" smtClean="0">
                <a:solidFill>
                  <a:srgbClr val="FF0000"/>
                </a:solidFill>
                <a:latin typeface="Nikosh" panose="02000000000000000000" pitchFamily="2" charset="0"/>
                <a:cs typeface="Nikosh" panose="02000000000000000000" pitchFamily="2" charset="0"/>
              </a:rPr>
              <a:t>m</a:t>
            </a:r>
            <a:r>
              <a:rPr lang="en-US" sz="4000" dirty="0" smtClean="0">
                <a:latin typeface="Nikosh" panose="02000000000000000000" pitchFamily="2" charset="0"/>
                <a:cs typeface="Nikosh" panose="02000000000000000000" pitchFamily="2" charset="0"/>
              </a:rPr>
              <a:t>ango  </a:t>
            </a:r>
            <a:r>
              <a:rPr lang="en-US" sz="4000" dirty="0" smtClean="0">
                <a:solidFill>
                  <a:srgbClr val="FF0000"/>
                </a:solidFill>
                <a:latin typeface="Nikosh" panose="02000000000000000000" pitchFamily="2" charset="0"/>
                <a:cs typeface="Nikosh" panose="02000000000000000000" pitchFamily="2" charset="0"/>
              </a:rPr>
              <a:t>m</a:t>
            </a:r>
            <a:endParaRPr lang="en-US" sz="4000" dirty="0">
              <a:solidFill>
                <a:srgbClr val="FF0000"/>
              </a:solidFill>
              <a:latin typeface="Nikosh" panose="02000000000000000000" pitchFamily="2" charset="0"/>
              <a:cs typeface="Nikosh" panose="02000000000000000000" pitchFamily="2" charset="0"/>
            </a:endParaRPr>
          </a:p>
          <a:p>
            <a:endParaRPr lang="en-US" sz="4000" dirty="0">
              <a:latin typeface="Nikosh" panose="02000000000000000000" pitchFamily="2" charset="0"/>
              <a:cs typeface="Nikosh" panose="02000000000000000000" pitchFamily="2" charset="0"/>
            </a:endParaRPr>
          </a:p>
          <a:p>
            <a:r>
              <a:rPr lang="en-US" sz="4000" dirty="0" smtClean="0">
                <a:solidFill>
                  <a:srgbClr val="FF0000"/>
                </a:solidFill>
                <a:latin typeface="Nikosh" panose="02000000000000000000" pitchFamily="2" charset="0"/>
                <a:cs typeface="Nikosh" panose="02000000000000000000" pitchFamily="2" charset="0"/>
              </a:rPr>
              <a:t>M</a:t>
            </a:r>
            <a:r>
              <a:rPr lang="en-US" sz="4000" dirty="0" smtClean="0">
                <a:latin typeface="Nikosh" panose="02000000000000000000" pitchFamily="2" charset="0"/>
                <a:cs typeface="Nikosh" panose="02000000000000000000" pitchFamily="2" charset="0"/>
              </a:rPr>
              <a:t>ango </a:t>
            </a:r>
            <a:r>
              <a:rPr lang="en-US" sz="4000" dirty="0" smtClean="0">
                <a:solidFill>
                  <a:srgbClr val="FF0000"/>
                </a:solidFill>
                <a:latin typeface="Nikosh" panose="02000000000000000000" pitchFamily="2" charset="0"/>
                <a:cs typeface="Nikosh" panose="02000000000000000000" pitchFamily="2" charset="0"/>
              </a:rPr>
              <a:t>M</a:t>
            </a:r>
            <a:endParaRPr lang="en-US" sz="4000" dirty="0">
              <a:solidFill>
                <a:srgbClr val="FF0000"/>
              </a:solidFill>
              <a:latin typeface="Nikosh" panose="02000000000000000000" pitchFamily="2" charset="0"/>
              <a:cs typeface="Nikosh" panose="02000000000000000000" pitchFamily="2" charset="0"/>
            </a:endParaRPr>
          </a:p>
        </p:txBody>
      </p:sp>
      <p:pic>
        <p:nvPicPr>
          <p:cNvPr id="5" name="Picture 4">
            <a:extLst>
              <a:ext uri="{FF2B5EF4-FFF2-40B4-BE49-F238E27FC236}">
                <a16:creationId xmlns="" xmlns:a16="http://schemas.microsoft.com/office/drawing/2014/main" id="{8348DEE6-9630-BE42-8B1B-3A901915FF5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92689" y="1857081"/>
            <a:ext cx="2626331" cy="1625560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="" xmlns:a16="http://schemas.microsoft.com/office/drawing/2014/main" id="{F883D638-B9AD-B420-2A2F-B90F6DB62D6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78870" y="3754798"/>
            <a:ext cx="2218135" cy="25758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22489516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eelOff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7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4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="" xmlns:a16="http://schemas.microsoft.com/office/drawing/2014/main" id="{4C5A150D-2941-40D8-CC86-83E11822672E}"/>
              </a:ext>
            </a:extLst>
          </p:cNvPr>
          <p:cNvSpPr txBox="1"/>
          <p:nvPr/>
        </p:nvSpPr>
        <p:spPr>
          <a:xfrm>
            <a:off x="5702655" y="1119654"/>
            <a:ext cx="4180114" cy="212365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400" dirty="0" smtClean="0">
                <a:solidFill>
                  <a:srgbClr val="C00000"/>
                </a:solidFill>
              </a:rPr>
              <a:t>n</a:t>
            </a:r>
            <a:r>
              <a:rPr lang="en-US" sz="4400" dirty="0" smtClean="0"/>
              <a:t>et  </a:t>
            </a:r>
            <a:r>
              <a:rPr lang="en-US" sz="4400" dirty="0" smtClean="0">
                <a:solidFill>
                  <a:srgbClr val="C00000"/>
                </a:solidFill>
              </a:rPr>
              <a:t>n </a:t>
            </a:r>
            <a:endParaRPr lang="en-US" sz="4400" dirty="0">
              <a:solidFill>
                <a:srgbClr val="C00000"/>
              </a:solidFill>
            </a:endParaRPr>
          </a:p>
          <a:p>
            <a:endParaRPr lang="en-US" sz="4400" dirty="0"/>
          </a:p>
          <a:p>
            <a:r>
              <a:rPr lang="en-US" sz="4400" dirty="0" smtClean="0">
                <a:solidFill>
                  <a:srgbClr val="FF0000"/>
                </a:solidFill>
              </a:rPr>
              <a:t>N</a:t>
            </a:r>
            <a:r>
              <a:rPr lang="en-US" sz="4400" dirty="0" smtClean="0"/>
              <a:t>et  </a:t>
            </a:r>
            <a:r>
              <a:rPr lang="en-US" sz="4400" dirty="0" smtClean="0">
                <a:solidFill>
                  <a:srgbClr val="FF0000"/>
                </a:solidFill>
              </a:rPr>
              <a:t>N</a:t>
            </a:r>
            <a:endParaRPr lang="en-US" sz="4400" dirty="0">
              <a:solidFill>
                <a:srgbClr val="FF0000"/>
              </a:solidFill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="" xmlns:a16="http://schemas.microsoft.com/office/drawing/2014/main" id="{8220E787-6398-6AEA-E2C9-8267829DF14E}"/>
              </a:ext>
            </a:extLst>
          </p:cNvPr>
          <p:cNvSpPr txBox="1"/>
          <p:nvPr/>
        </p:nvSpPr>
        <p:spPr>
          <a:xfrm>
            <a:off x="5702655" y="3794834"/>
            <a:ext cx="4724400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000" dirty="0" smtClean="0">
                <a:solidFill>
                  <a:srgbClr val="FF0000"/>
                </a:solidFill>
                <a:latin typeface="Nikosh" panose="02000000000000000000" pitchFamily="2" charset="0"/>
                <a:cs typeface="Nikosh" panose="02000000000000000000" pitchFamily="2" charset="0"/>
              </a:rPr>
              <a:t>n</a:t>
            </a:r>
            <a:r>
              <a:rPr lang="en-US" sz="4000" dirty="0" smtClean="0">
                <a:latin typeface="Nikosh" panose="02000000000000000000" pitchFamily="2" charset="0"/>
                <a:cs typeface="Nikosh" panose="02000000000000000000" pitchFamily="2" charset="0"/>
              </a:rPr>
              <a:t>est  </a:t>
            </a:r>
            <a:r>
              <a:rPr lang="en-US" sz="4000" dirty="0" smtClean="0">
                <a:solidFill>
                  <a:srgbClr val="FF0000"/>
                </a:solidFill>
                <a:latin typeface="Nikosh" panose="02000000000000000000" pitchFamily="2" charset="0"/>
                <a:cs typeface="Nikosh" panose="02000000000000000000" pitchFamily="2" charset="0"/>
              </a:rPr>
              <a:t>n</a:t>
            </a:r>
            <a:endParaRPr lang="en-US" sz="4000" dirty="0">
              <a:solidFill>
                <a:srgbClr val="FF0000"/>
              </a:solidFill>
              <a:latin typeface="Nikosh" panose="02000000000000000000" pitchFamily="2" charset="0"/>
              <a:cs typeface="Nikosh" panose="02000000000000000000" pitchFamily="2" charset="0"/>
            </a:endParaRPr>
          </a:p>
          <a:p>
            <a:endParaRPr lang="en-US" sz="4000" dirty="0">
              <a:latin typeface="Nikosh" panose="02000000000000000000" pitchFamily="2" charset="0"/>
              <a:cs typeface="Nikosh" panose="02000000000000000000" pitchFamily="2" charset="0"/>
            </a:endParaRPr>
          </a:p>
          <a:p>
            <a:r>
              <a:rPr lang="en-US" sz="4000" dirty="0" smtClean="0">
                <a:solidFill>
                  <a:srgbClr val="FF0000"/>
                </a:solidFill>
                <a:latin typeface="Nikosh" panose="02000000000000000000" pitchFamily="2" charset="0"/>
                <a:cs typeface="Nikosh" panose="02000000000000000000" pitchFamily="2" charset="0"/>
              </a:rPr>
              <a:t>N</a:t>
            </a:r>
            <a:r>
              <a:rPr lang="en-US" sz="4000" dirty="0" smtClean="0">
                <a:latin typeface="Nikosh" panose="02000000000000000000" pitchFamily="2" charset="0"/>
                <a:cs typeface="Nikosh" panose="02000000000000000000" pitchFamily="2" charset="0"/>
              </a:rPr>
              <a:t>est </a:t>
            </a:r>
            <a:r>
              <a:rPr lang="en-US" sz="4000" dirty="0" smtClean="0">
                <a:solidFill>
                  <a:srgbClr val="FF0000"/>
                </a:solidFill>
                <a:latin typeface="Nikosh" panose="02000000000000000000" pitchFamily="2" charset="0"/>
                <a:cs typeface="Nikosh" panose="02000000000000000000" pitchFamily="2" charset="0"/>
              </a:rPr>
              <a:t>N</a:t>
            </a:r>
            <a:endParaRPr lang="en-US" sz="4000" dirty="0">
              <a:solidFill>
                <a:srgbClr val="FF0000"/>
              </a:solidFill>
              <a:latin typeface="Nikosh" panose="02000000000000000000" pitchFamily="2" charset="0"/>
              <a:cs typeface="Nikosh" panose="02000000000000000000" pitchFamily="2" charset="0"/>
            </a:endParaRPr>
          </a:p>
        </p:txBody>
      </p:sp>
      <p:pic>
        <p:nvPicPr>
          <p:cNvPr id="4" name="Picture 3">
            <a:extLst>
              <a:ext uri="{FF2B5EF4-FFF2-40B4-BE49-F238E27FC236}">
                <a16:creationId xmlns="" xmlns:a16="http://schemas.microsoft.com/office/drawing/2014/main" id="{8348DEE6-9630-BE42-8B1B-3A901915FF5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25610" y="1357460"/>
            <a:ext cx="2788053" cy="1885852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="" xmlns:a16="http://schemas.microsoft.com/office/drawing/2014/main" id="{F883D638-B9AD-B420-2A2F-B90F6DB62D6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25610" y="3820034"/>
            <a:ext cx="2935345" cy="19137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82671201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wind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7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2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="" xmlns:a16="http://schemas.microsoft.com/office/drawing/2014/main" id="{65BAB128-B789-2CFF-ED16-FF2453F9D86F}"/>
              </a:ext>
            </a:extLst>
          </p:cNvPr>
          <p:cNvSpPr txBox="1"/>
          <p:nvPr/>
        </p:nvSpPr>
        <p:spPr>
          <a:xfrm>
            <a:off x="2318657" y="670841"/>
            <a:ext cx="616131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dirty="0">
                <a:latin typeface="Nikosh" panose="02000000000000000000" pitchFamily="2" charset="0"/>
                <a:cs typeface="Nikosh" panose="02000000000000000000" pitchFamily="2" charset="0"/>
              </a:rPr>
              <a:t>Open your book  page </a:t>
            </a:r>
            <a:r>
              <a:rPr lang="en-US" sz="3600" dirty="0" smtClean="0">
                <a:latin typeface="Nikosh" panose="02000000000000000000" pitchFamily="2" charset="0"/>
                <a:cs typeface="Nikosh" panose="02000000000000000000" pitchFamily="2" charset="0"/>
              </a:rPr>
              <a:t>42</a:t>
            </a:r>
            <a:endParaRPr lang="en-US" sz="3600" dirty="0">
              <a:latin typeface="Nikosh" panose="02000000000000000000" pitchFamily="2" charset="0"/>
              <a:cs typeface="Nikosh" panose="02000000000000000000" pitchFamily="2" charset="0"/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2"/>
          <a:srcRect l="21518" t="19227" r="21583" b="26646"/>
          <a:stretch/>
        </p:blipFill>
        <p:spPr>
          <a:xfrm>
            <a:off x="1112363" y="1317171"/>
            <a:ext cx="9007034" cy="481967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57380252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prestige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3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="" xmlns:a16="http://schemas.microsoft.com/office/drawing/2014/main" id="{A634CFB4-AC01-E2D8-0199-D45E8A836004}"/>
              </a:ext>
            </a:extLst>
          </p:cNvPr>
          <p:cNvSpPr txBox="1"/>
          <p:nvPr/>
        </p:nvSpPr>
        <p:spPr>
          <a:xfrm>
            <a:off x="1023256" y="1641197"/>
            <a:ext cx="1098368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dirty="0">
                <a:latin typeface="Nikosh" panose="02000000000000000000" pitchFamily="2" charset="0"/>
                <a:cs typeface="Nikosh" panose="02000000000000000000" pitchFamily="2" charset="0"/>
              </a:rPr>
              <a:t>Read and match the small  and capital Letters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="" xmlns:a16="http://schemas.microsoft.com/office/drawing/2014/main" id="{B4409357-8C7C-DD31-0CFC-E9E17A980432}"/>
              </a:ext>
            </a:extLst>
          </p:cNvPr>
          <p:cNvSpPr txBox="1"/>
          <p:nvPr/>
        </p:nvSpPr>
        <p:spPr>
          <a:xfrm>
            <a:off x="3020785" y="2778284"/>
            <a:ext cx="3145971" cy="30469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800" dirty="0" smtClean="0">
                <a:latin typeface="Nikosh" panose="02000000000000000000" pitchFamily="2" charset="0"/>
                <a:cs typeface="Nikosh" panose="02000000000000000000" pitchFamily="2" charset="0"/>
              </a:rPr>
              <a:t>M</a:t>
            </a:r>
            <a:endParaRPr lang="en-US" sz="4800" dirty="0">
              <a:latin typeface="Nikosh" panose="02000000000000000000" pitchFamily="2" charset="0"/>
              <a:cs typeface="Nikosh" panose="02000000000000000000" pitchFamily="2" charset="0"/>
            </a:endParaRPr>
          </a:p>
          <a:p>
            <a:endParaRPr lang="en-US" sz="4800" dirty="0">
              <a:latin typeface="Nikosh" panose="02000000000000000000" pitchFamily="2" charset="0"/>
              <a:cs typeface="Nikosh" panose="02000000000000000000" pitchFamily="2" charset="0"/>
            </a:endParaRPr>
          </a:p>
          <a:p>
            <a:endParaRPr lang="en-US" sz="4800" dirty="0">
              <a:latin typeface="Nikosh" panose="02000000000000000000" pitchFamily="2" charset="0"/>
              <a:cs typeface="Nikosh" panose="02000000000000000000" pitchFamily="2" charset="0"/>
            </a:endParaRPr>
          </a:p>
          <a:p>
            <a:r>
              <a:rPr lang="en-US" sz="4800" dirty="0" smtClean="0">
                <a:latin typeface="Nikosh" panose="02000000000000000000" pitchFamily="2" charset="0"/>
                <a:cs typeface="Nikosh" panose="02000000000000000000" pitchFamily="2" charset="0"/>
              </a:rPr>
              <a:t>N</a:t>
            </a:r>
            <a:endParaRPr lang="en-US" sz="4800" dirty="0">
              <a:latin typeface="Nikosh" panose="02000000000000000000" pitchFamily="2" charset="0"/>
              <a:cs typeface="Nikosh" panose="02000000000000000000" pitchFamily="2" charset="0"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="" xmlns:a16="http://schemas.microsoft.com/office/drawing/2014/main" id="{78797DF8-DD4D-1F41-38CF-5A206C537CA4}"/>
              </a:ext>
            </a:extLst>
          </p:cNvPr>
          <p:cNvSpPr txBox="1"/>
          <p:nvPr/>
        </p:nvSpPr>
        <p:spPr>
          <a:xfrm>
            <a:off x="7168242" y="2778284"/>
            <a:ext cx="3145971" cy="30469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800" dirty="0" smtClean="0">
                <a:latin typeface="Nikosh" panose="02000000000000000000" pitchFamily="2" charset="0"/>
                <a:cs typeface="Nikosh" panose="02000000000000000000" pitchFamily="2" charset="0"/>
              </a:rPr>
              <a:t>n</a:t>
            </a:r>
            <a:endParaRPr lang="en-US" sz="4800" dirty="0">
              <a:latin typeface="Nikosh" panose="02000000000000000000" pitchFamily="2" charset="0"/>
              <a:cs typeface="Nikosh" panose="02000000000000000000" pitchFamily="2" charset="0"/>
            </a:endParaRPr>
          </a:p>
          <a:p>
            <a:endParaRPr lang="en-US" sz="4800" dirty="0">
              <a:latin typeface="Nikosh" panose="02000000000000000000" pitchFamily="2" charset="0"/>
              <a:cs typeface="Nikosh" panose="02000000000000000000" pitchFamily="2" charset="0"/>
            </a:endParaRPr>
          </a:p>
          <a:p>
            <a:endParaRPr lang="en-US" sz="4800" dirty="0">
              <a:latin typeface="Nikosh" panose="02000000000000000000" pitchFamily="2" charset="0"/>
              <a:cs typeface="Nikosh" panose="02000000000000000000" pitchFamily="2" charset="0"/>
            </a:endParaRPr>
          </a:p>
          <a:p>
            <a:r>
              <a:rPr lang="en-US" sz="4800" dirty="0" smtClean="0">
                <a:latin typeface="Nikosh" panose="02000000000000000000" pitchFamily="2" charset="0"/>
                <a:cs typeface="Nikosh" panose="02000000000000000000" pitchFamily="2" charset="0"/>
              </a:rPr>
              <a:t>m</a:t>
            </a:r>
            <a:endParaRPr lang="en-US" sz="4800" dirty="0">
              <a:latin typeface="Nikosh" panose="02000000000000000000" pitchFamily="2" charset="0"/>
              <a:cs typeface="Nikosh" panose="02000000000000000000" pitchFamily="2" charset="0"/>
            </a:endParaRPr>
          </a:p>
        </p:txBody>
      </p:sp>
      <p:cxnSp>
        <p:nvCxnSpPr>
          <p:cNvPr id="5" name="Straight Arrow Connector 4">
            <a:extLst>
              <a:ext uri="{FF2B5EF4-FFF2-40B4-BE49-F238E27FC236}">
                <a16:creationId xmlns="" xmlns:a16="http://schemas.microsoft.com/office/drawing/2014/main" id="{FD03424E-68EB-7FBA-F429-39D417123672}"/>
              </a:ext>
            </a:extLst>
          </p:cNvPr>
          <p:cNvCxnSpPr>
            <a:cxnSpLocks/>
          </p:cNvCxnSpPr>
          <p:nvPr/>
        </p:nvCxnSpPr>
        <p:spPr>
          <a:xfrm>
            <a:off x="3788229" y="3265714"/>
            <a:ext cx="3276600" cy="1970315"/>
          </a:xfrm>
          <a:prstGeom prst="straightConnector1">
            <a:avLst/>
          </a:prstGeom>
          <a:ln w="57150"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" name="Straight Arrow Connector 5">
            <a:extLst>
              <a:ext uri="{FF2B5EF4-FFF2-40B4-BE49-F238E27FC236}">
                <a16:creationId xmlns="" xmlns:a16="http://schemas.microsoft.com/office/drawing/2014/main" id="{1D615E50-AFA8-7E17-7D78-3AA891A9095A}"/>
              </a:ext>
            </a:extLst>
          </p:cNvPr>
          <p:cNvCxnSpPr>
            <a:cxnSpLocks/>
          </p:cNvCxnSpPr>
          <p:nvPr/>
        </p:nvCxnSpPr>
        <p:spPr>
          <a:xfrm flipV="1">
            <a:off x="3657600" y="3167743"/>
            <a:ext cx="3407229" cy="2166257"/>
          </a:xfrm>
          <a:prstGeom prst="straightConnector1">
            <a:avLst/>
          </a:prstGeom>
          <a:ln w="57150"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882429243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="" xmlns:a16="http://schemas.microsoft.com/office/drawing/2014/main" id="{ED14F180-C16A-CD39-A321-56C655C693E2}"/>
              </a:ext>
            </a:extLst>
          </p:cNvPr>
          <p:cNvSpPr txBox="1"/>
          <p:nvPr/>
        </p:nvSpPr>
        <p:spPr>
          <a:xfrm>
            <a:off x="5504966" y="1680074"/>
            <a:ext cx="3293160" cy="440120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000" dirty="0" smtClean="0">
                <a:solidFill>
                  <a:srgbClr val="FF0000"/>
                </a:solidFill>
              </a:rPr>
              <a:t>m</a:t>
            </a:r>
            <a:r>
              <a:rPr lang="en-US" sz="4000" dirty="0" smtClean="0"/>
              <a:t>…..on</a:t>
            </a:r>
            <a:endParaRPr lang="en-US" sz="4000" dirty="0"/>
          </a:p>
          <a:p>
            <a:endParaRPr lang="en-US" sz="4000" dirty="0"/>
          </a:p>
          <a:p>
            <a:r>
              <a:rPr lang="en-US" sz="4000" dirty="0" smtClean="0">
                <a:solidFill>
                  <a:srgbClr val="FF0000"/>
                </a:solidFill>
              </a:rPr>
              <a:t>M</a:t>
            </a:r>
            <a:r>
              <a:rPr lang="en-US" sz="4000" dirty="0" smtClean="0"/>
              <a:t>…..</a:t>
            </a:r>
            <a:r>
              <a:rPr lang="en-US" sz="4000" dirty="0" err="1" smtClean="0"/>
              <a:t>ngo</a:t>
            </a:r>
            <a:endParaRPr lang="en-US" sz="4000" dirty="0"/>
          </a:p>
          <a:p>
            <a:endParaRPr lang="en-US" sz="4000" dirty="0"/>
          </a:p>
          <a:p>
            <a:r>
              <a:rPr lang="en-US" sz="4000" dirty="0" smtClean="0">
                <a:solidFill>
                  <a:srgbClr val="FF0000"/>
                </a:solidFill>
              </a:rPr>
              <a:t>n</a:t>
            </a:r>
            <a:r>
              <a:rPr lang="en-US" sz="4000" dirty="0" smtClean="0"/>
              <a:t>…….t</a:t>
            </a:r>
            <a:endParaRPr lang="en-US" sz="4000" dirty="0"/>
          </a:p>
          <a:p>
            <a:endParaRPr lang="en-US" sz="4000" dirty="0"/>
          </a:p>
          <a:p>
            <a:r>
              <a:rPr lang="en-US" sz="4000" dirty="0" smtClean="0">
                <a:solidFill>
                  <a:srgbClr val="FF0000"/>
                </a:solidFill>
              </a:rPr>
              <a:t>N</a:t>
            </a:r>
            <a:r>
              <a:rPr lang="en-US" sz="4000" dirty="0"/>
              <a:t>e</a:t>
            </a:r>
            <a:r>
              <a:rPr lang="en-US" sz="4000" dirty="0" smtClean="0"/>
              <a:t>…....t</a:t>
            </a:r>
            <a:endParaRPr lang="en-US" sz="4000" dirty="0"/>
          </a:p>
        </p:txBody>
      </p:sp>
      <p:pic>
        <p:nvPicPr>
          <p:cNvPr id="4" name="Picture 3">
            <a:extLst>
              <a:ext uri="{FF2B5EF4-FFF2-40B4-BE49-F238E27FC236}">
                <a16:creationId xmlns="" xmlns:a16="http://schemas.microsoft.com/office/drawing/2014/main" id="{07FFCDD2-47BD-0C03-DFFE-5294B9357CF8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06851" y="1797776"/>
            <a:ext cx="1537806" cy="951821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="" xmlns:a16="http://schemas.microsoft.com/office/drawing/2014/main" id="{0F3AB288-5C25-6F41-D69F-D5513C203279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65942" y="2989760"/>
            <a:ext cx="819623" cy="951821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="" xmlns:a16="http://schemas.microsoft.com/office/drawing/2014/main" id="{B7FBC7A2-5788-F934-5860-54FC72DCB54E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34078" y="4181744"/>
            <a:ext cx="1407177" cy="951821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="" xmlns:a16="http://schemas.microsoft.com/office/drawing/2014/main" id="{11F9B7E8-27ED-BF70-6F2D-5EC519269652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14679" y="5373728"/>
            <a:ext cx="1245973" cy="81235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52841909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fracture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: Rounded Corners 2">
            <a:extLst>
              <a:ext uri="{FF2B5EF4-FFF2-40B4-BE49-F238E27FC236}">
                <a16:creationId xmlns="" xmlns:a16="http://schemas.microsoft.com/office/drawing/2014/main" id="{B25E60BA-9109-39E3-7455-FBD2597F2855}"/>
              </a:ext>
            </a:extLst>
          </p:cNvPr>
          <p:cNvSpPr/>
          <p:nvPr/>
        </p:nvSpPr>
        <p:spPr>
          <a:xfrm>
            <a:off x="3418113" y="2209800"/>
            <a:ext cx="5943601" cy="2438400"/>
          </a:xfrm>
          <a:prstGeom prst="roundRect">
            <a:avLst/>
          </a:prstGeom>
          <a:solidFill>
            <a:schemeClr val="accent5">
              <a:lumMod val="20000"/>
              <a:lumOff val="8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800" dirty="0">
                <a:solidFill>
                  <a:srgbClr val="002060"/>
                </a:solidFill>
              </a:rPr>
              <a:t>write:</a:t>
            </a:r>
          </a:p>
          <a:p>
            <a:pPr algn="ctr"/>
            <a:r>
              <a:rPr lang="en-US" sz="4800" dirty="0" smtClean="0">
                <a:solidFill>
                  <a:srgbClr val="002060"/>
                </a:solidFill>
              </a:rPr>
              <a:t>(Mm- </a:t>
            </a:r>
            <a:r>
              <a:rPr lang="en-US" sz="4800" dirty="0" err="1" smtClean="0">
                <a:solidFill>
                  <a:srgbClr val="002060"/>
                </a:solidFill>
              </a:rPr>
              <a:t>Nn</a:t>
            </a:r>
            <a:r>
              <a:rPr lang="en-US" sz="4800" dirty="0" smtClean="0">
                <a:solidFill>
                  <a:srgbClr val="002060"/>
                </a:solidFill>
              </a:rPr>
              <a:t>)</a:t>
            </a:r>
            <a:endParaRPr lang="en-US" sz="4800" dirty="0">
              <a:solidFill>
                <a:srgbClr val="00206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77357382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crush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36627528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doors dir="ver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Bangla Theme">
  <a:themeElements>
    <a:clrScheme name="Green">
      <a:dk1>
        <a:sysClr val="windowText" lastClr="000000"/>
      </a:dk1>
      <a:lt1>
        <a:sysClr val="window" lastClr="FFFFFF"/>
      </a:lt1>
      <a:dk2>
        <a:srgbClr val="455F51"/>
      </a:dk2>
      <a:lt2>
        <a:srgbClr val="E3DED1"/>
      </a:lt2>
      <a:accent1>
        <a:srgbClr val="549E39"/>
      </a:accent1>
      <a:accent2>
        <a:srgbClr val="8AB833"/>
      </a:accent2>
      <a:accent3>
        <a:srgbClr val="C0CF3A"/>
      </a:accent3>
      <a:accent4>
        <a:srgbClr val="029676"/>
      </a:accent4>
      <a:accent5>
        <a:srgbClr val="4AB5C4"/>
      </a:accent5>
      <a:accent6>
        <a:srgbClr val="0989B1"/>
      </a:accent6>
      <a:hlink>
        <a:srgbClr val="6B9F25"/>
      </a:hlink>
      <a:folHlink>
        <a:srgbClr val="BA6906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Bangla Theme" id="{35FA9EBE-4744-45E4-BE25-91657615086E}" vid="{4E732455-97D7-4B72-8733-D70887AA41D8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Bangla Theme (1)</Template>
  <TotalTime>5472</TotalTime>
  <Words>162</Words>
  <Application>Microsoft Office PowerPoint</Application>
  <PresentationFormat>Widescreen</PresentationFormat>
  <Paragraphs>65</Paragraphs>
  <Slides>14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11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14</vt:i4>
      </vt:variant>
    </vt:vector>
  </HeadingPairs>
  <TitlesOfParts>
    <vt:vector size="26" baseType="lpstr">
      <vt:lpstr>微软雅黑</vt:lpstr>
      <vt:lpstr>Arial</vt:lpstr>
      <vt:lpstr>Arial Black</vt:lpstr>
      <vt:lpstr>Bauhaus 93</vt:lpstr>
      <vt:lpstr>Calibri</vt:lpstr>
      <vt:lpstr>Calibri Light</vt:lpstr>
      <vt:lpstr>Nikosh</vt:lpstr>
      <vt:lpstr>NikoshBAN</vt:lpstr>
      <vt:lpstr>Times New Roman</vt:lpstr>
      <vt:lpstr>Wingdings</vt:lpstr>
      <vt:lpstr>等线</vt:lpstr>
      <vt:lpstr>Bangla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user</dc:creator>
  <cp:lastModifiedBy>Mohammadpur AG GPS</cp:lastModifiedBy>
  <cp:revision>432</cp:revision>
  <dcterms:created xsi:type="dcterms:W3CDTF">2021-07-26T10:09:43Z</dcterms:created>
  <dcterms:modified xsi:type="dcterms:W3CDTF">2026-06-23T18:23:41Z</dcterms:modified>
</cp:coreProperties>
</file>