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sldIdLst>
    <p:sldId id="256" r:id="rId2"/>
    <p:sldId id="257" r:id="rId3"/>
    <p:sldId id="259" r:id="rId4"/>
    <p:sldId id="262" r:id="rId5"/>
    <p:sldId id="270" r:id="rId6"/>
    <p:sldId id="258" r:id="rId7"/>
    <p:sldId id="263" r:id="rId8"/>
    <p:sldId id="272" r:id="rId9"/>
    <p:sldId id="273" r:id="rId10"/>
    <p:sldId id="269" r:id="rId11"/>
    <p:sldId id="264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62" autoAdjust="0"/>
  </p:normalViewPr>
  <p:slideViewPr>
    <p:cSldViewPr>
      <p:cViewPr varScale="1">
        <p:scale>
          <a:sx n="70" d="100"/>
          <a:sy n="70" d="100"/>
        </p:scale>
        <p:origin x="-10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BA365-8583-4755-B899-2CCC23A8DE2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47805-FE5F-44D3-A0C3-B635DCC6F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4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47805-FE5F-44D3-A0C3-B635DCC6FD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44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47805-FE5F-44D3-A0C3-B635DCC6FD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95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47805-FE5F-44D3-A0C3-B635DCC6FD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79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8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4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4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81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2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0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9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3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4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0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5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-85509"/>
            <a:ext cx="57150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smtClean="0">
                <a:latin typeface="NikoshBAN" pitchFamily="2" charset="0"/>
                <a:cs typeface="NikoshBAN" pitchFamily="2" charset="0"/>
              </a:rPr>
              <a:t>স্বাগতম </a:t>
            </a:r>
            <a:r>
              <a:rPr lang="en-US" sz="360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57450"/>
            <a:ext cx="85344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1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পরিচিত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সোনিয়া  সুলতানা </a:t>
            </a:r>
          </a:p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সহকারি শিক্ষক ( কৃষি) </a:t>
            </a:r>
          </a:p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সৈয়দ শামছুর রহমান উচ্চ বিদ্যালয় </a:t>
            </a:r>
          </a:p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রামশ্রী , হবিগঞ্জ </a:t>
            </a:r>
          </a:p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০১৯৩৮৫০৭০৮৭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60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438400"/>
            <a:ext cx="4270375" cy="36576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শ্রেনি দশম </a:t>
            </a:r>
          </a:p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বিষয়ঃ বিজ্ঞান </a:t>
            </a:r>
          </a:p>
          <a:p>
            <a:r>
              <a:rPr lang="en-US" sz="320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ম অধ্যায়ঃ খাদ্য ও পুষ্টি </a:t>
            </a:r>
          </a:p>
          <a:p>
            <a:r>
              <a:rPr lang="en-US" sz="3200" smtClean="0">
                <a:latin typeface="NikoshBAN" pitchFamily="2" charset="0"/>
                <a:cs typeface="NikoshBAN" pitchFamily="2" charset="0"/>
              </a:rPr>
              <a:t>সময়ঃ ৪৫ মিনিট 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5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10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5800"/>
            <a:ext cx="83820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36475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>
                <a:latin typeface="NikoshBAN" pitchFamily="2" charset="0"/>
                <a:cs typeface="NikoshBAN" pitchFamily="2" charset="0"/>
              </a:rPr>
              <a:t>নিচের ছবিটি দেখ </a:t>
            </a:r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3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উপরের ছবি দেখে বল </a:t>
            </a:r>
            <a:r>
              <a:rPr lang="en-US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 </a:t>
            </a:r>
            <a:r>
              <a:rPr lang="en-US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এখানে কি কি খাবার </a:t>
            </a:r>
            <a:r>
              <a:rPr lang="en-US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আছে ?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06811"/>
            <a:ext cx="296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270192"/>
              </p:ext>
            </p:extLst>
          </p:nvPr>
        </p:nvGraphicFramePr>
        <p:xfrm>
          <a:off x="1676400" y="2229975"/>
          <a:ext cx="4572000" cy="2494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12472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smtClean="0">
                          <a:latin typeface="NikoshBAN" pitchFamily="2" charset="0"/>
                          <a:cs typeface="NikoshBAN" pitchFamily="2" charset="0"/>
                        </a:rPr>
                        <a:t>শর্করা</a:t>
                      </a:r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smtClean="0">
                          <a:latin typeface="NikoshBAN" pitchFamily="2" charset="0"/>
                          <a:cs typeface="NikoshBAN" pitchFamily="2" charset="0"/>
                        </a:rPr>
                        <a:t> আমিষ</a:t>
                      </a:r>
                      <a:r>
                        <a:rPr lang="en-US" sz="3200" baseline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smtClean="0">
                          <a:latin typeface="NikoshBAN" pitchFamily="2" charset="0"/>
                          <a:cs typeface="NikoshBAN" pitchFamily="2" charset="0"/>
                        </a:rPr>
                        <a:t>স্নেহ</a:t>
                      </a:r>
                      <a:r>
                        <a:rPr lang="en-US" sz="3200" baseline="0" smtClean="0">
                          <a:latin typeface="NikoshBAN" pitchFamily="2" charset="0"/>
                          <a:cs typeface="NikoshBAN" pitchFamily="2" charset="0"/>
                        </a:rPr>
                        <a:t>  পদার্থ </a:t>
                      </a:r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247212">
                <a:tc>
                  <a:txBody>
                    <a:bodyPr/>
                    <a:lstStyle/>
                    <a:p>
                      <a:r>
                        <a:rPr lang="en-US" sz="3200" smtClean="0">
                          <a:latin typeface="NikoshBAN" pitchFamily="2" charset="0"/>
                          <a:cs typeface="NikoshBAN" pitchFamily="2" charset="0"/>
                        </a:rPr>
                        <a:t>ভিটামিন</a:t>
                      </a:r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smtClean="0">
                          <a:latin typeface="NikoshBAN" pitchFamily="2" charset="0"/>
                          <a:cs typeface="NikoshBAN" pitchFamily="2" charset="0"/>
                        </a:rPr>
                        <a:t>খনিজ</a:t>
                      </a:r>
                      <a:r>
                        <a:rPr lang="en-US" sz="3200" baseline="0" smtClean="0">
                          <a:latin typeface="NikoshBAN" pitchFamily="2" charset="0"/>
                          <a:cs typeface="NikoshBAN" pitchFamily="2" charset="0"/>
                        </a:rPr>
                        <a:t>   লবণ </a:t>
                      </a:r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aseline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smtClean="0">
                          <a:latin typeface="NikoshBAN" pitchFamily="2" charset="0"/>
                          <a:cs typeface="NikoshBAN" pitchFamily="2" charset="0"/>
                        </a:rPr>
                        <a:t>পানি</a:t>
                      </a:r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58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84"/>
            <a:ext cx="9372600" cy="682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5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শিখন  ফল   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0"/>
            <a:ext cx="8763000" cy="4906963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mtClean="0">
                <a:latin typeface="NikoshBAN" pitchFamily="2" charset="0"/>
                <a:cs typeface="NikoshBAN" pitchFamily="2" charset="0"/>
              </a:rPr>
              <a:t>খাদ্য কাকে বলে তা  ব্যাখ্যা পারবে </a:t>
            </a:r>
          </a:p>
          <a:p>
            <a:pPr>
              <a:buFont typeface="Wingdings" pitchFamily="2" charset="2"/>
              <a:buChar char="q"/>
            </a:pPr>
            <a:r>
              <a:rPr lang="en-US" smtClean="0">
                <a:latin typeface="NikoshBAN" pitchFamily="2" charset="0"/>
                <a:cs typeface="NikoshBAN" pitchFamily="2" charset="0"/>
              </a:rPr>
              <a:t>পুষ্টি বলতে কী বোঝায়  বলতে পারবে  </a:t>
            </a:r>
          </a:p>
          <a:p>
            <a:pPr>
              <a:buFont typeface="Wingdings" pitchFamily="2" charset="2"/>
              <a:buChar char="q"/>
            </a:pPr>
            <a:r>
              <a:rPr lang="en-US" smtClean="0">
                <a:latin typeface="NikoshBAN" pitchFamily="2" charset="0"/>
                <a:cs typeface="NikoshBAN" pitchFamily="2" charset="0"/>
              </a:rPr>
              <a:t>খাদ্য ও পুষ্টির প্রয়োজনীয়তা ব্যাখ্যা করতে পারবে </a:t>
            </a:r>
          </a:p>
          <a:p>
            <a:pPr marL="0" indent="0">
              <a:buNone/>
            </a:pPr>
            <a:r>
              <a:rPr lang="en-US" smtClean="0">
                <a:latin typeface="NikoshBAN" pitchFamily="2" charset="0"/>
                <a:cs typeface="NikoshBAN" pitchFamily="2" charset="0"/>
              </a:rPr>
              <a:t>                        </a:t>
            </a:r>
          </a:p>
          <a:p>
            <a:pPr>
              <a:buFont typeface="Wingdings" pitchFamily="2" charset="2"/>
              <a:buChar char="q"/>
            </a:pPr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9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পাঠ উপস্থাপন 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80772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5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7478" y="228600"/>
            <a:ext cx="7772400" cy="24314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খাদ্য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s-IN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আহার্য হিসেবে গৃহীত যে সকল জৈব বা অজৈব পদার্থ জীবদেহের ক্ষয়পূরণ, বৃদ্ধি সাধন, তাপশক্তি উৎপাদন এবং রোগ প্রতিরোধ ক্ষমতা বাড়িয়ে দেহকে সুস্থ ও কর্মক্ষম রাখে, সেগুলোকে</a:t>
            </a:r>
            <a:r>
              <a:rPr lang="en-US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খাদ্য বলে।</a:t>
            </a:r>
            <a:endParaRPr lang="en-US" sz="280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" y="2381534"/>
            <a:ext cx="8305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</a:p>
          <a:p>
            <a:pPr algn="just"/>
            <a:r>
              <a:rPr lang="en-US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as-IN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খাদ্যের </a:t>
            </a:r>
            <a:r>
              <a:rPr lang="as-IN" sz="280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কাজকে মূলত তিনটি </a:t>
            </a:r>
            <a:r>
              <a:rPr lang="as-IN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ভাগে </a:t>
            </a:r>
            <a:r>
              <a:rPr lang="as-IN" sz="280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ভাগ করা </a:t>
            </a:r>
            <a:r>
              <a:rPr lang="as-IN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য়। যথাঃ</a:t>
            </a:r>
          </a:p>
          <a:p>
            <a:endParaRPr lang="en-US" sz="2800">
              <a:latin typeface="NikoshBAN" pitchFamily="2" charset="0"/>
              <a:cs typeface="NikoshBAN" pitchFamily="2" charset="0"/>
            </a:endParaRPr>
          </a:p>
          <a:p>
            <a:r>
              <a:rPr lang="en-US" sz="280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smtClean="0">
              <a:latin typeface="NikoshBAN" pitchFamily="2" charset="0"/>
              <a:cs typeface="NikoshBAN" pitchFamily="2" charset="0"/>
            </a:endParaRPr>
          </a:p>
          <a:p>
            <a:endParaRPr lang="en-US" sz="280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sz="2400" b="1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sz="2400" b="1">
              <a:latin typeface="NikoshBAN" pitchFamily="2" charset="0"/>
              <a:cs typeface="NikoshBAN" pitchFamily="2" charset="0"/>
            </a:endParaRPr>
          </a:p>
          <a:p>
            <a:endParaRPr lang="en-US" sz="2400" b="1" smtClean="0">
              <a:latin typeface="NikoshBAN" pitchFamily="2" charset="0"/>
              <a:cs typeface="NikoshBAN" pitchFamily="2" charset="0"/>
            </a:endParaRPr>
          </a:p>
          <a:p>
            <a:endParaRPr lang="en-US" sz="2400" b="1">
              <a:latin typeface="NikoshBAN" pitchFamily="2" charset="0"/>
              <a:cs typeface="NikoshBAN" pitchFamily="2" charset="0"/>
            </a:endParaRPr>
          </a:p>
          <a:p>
            <a:endParaRPr lang="en-US" sz="2400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0600" y="314330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2800" b="1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শক্তি </a:t>
            </a:r>
            <a:r>
              <a:rPr lang="as-IN" sz="2800" b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উৎপাদন ও 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নিয়ন্ত্রন 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প্রতিরোধ </a:t>
            </a:r>
            <a:r>
              <a:rPr lang="as-IN" sz="2800" b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শরীরবৃত্তী</a:t>
            </a:r>
            <a:r>
              <a:rPr lang="en-US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 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2800" b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ন্ত্রণ</a:t>
            </a:r>
            <a:endParaRPr lang="en-US" sz="2800" b="1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দেহ গঠন, বৃদ্ধি সাধন ও ক্ষ</a:t>
            </a:r>
            <a:r>
              <a:rPr lang="en-US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পূর</a:t>
            </a:r>
            <a:r>
              <a:rPr lang="en-US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ণ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রোগ প্রতিরোধ ও শরীরবৃত্তী</a:t>
            </a:r>
            <a:r>
              <a:rPr lang="en-US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কাজ নি</a:t>
            </a:r>
            <a:r>
              <a:rPr lang="en-US" sz="2800" b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ন্ত্রণ</a:t>
            </a:r>
            <a:r>
              <a:rPr lang="en-US" sz="2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800" b="1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2800" b="1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8305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en-US" sz="36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যে </a:t>
            </a:r>
            <a:r>
              <a:rPr lang="en-US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প্রক্রিয়ায় </a:t>
            </a:r>
            <a:r>
              <a:rPr lang="as-IN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শরীরের </a:t>
            </a:r>
            <a:r>
              <a:rPr lang="as-IN" sz="280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তাপ ও শক্তি জোগায়, </a:t>
            </a:r>
            <a:r>
              <a:rPr lang="as-IN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</a:t>
            </a:r>
            <a:r>
              <a:rPr lang="en-US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হের </a:t>
            </a:r>
            <a:r>
              <a:rPr lang="as-IN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as-IN" sz="280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বৃদ্ধি ও ক্ষয়পূরণ করে এবং শরীরকে সবল ও রোগমুক্ত রেখে কর্মক্ষম জীবনযাপনে সহয়তা করে তাই হলো পুষ্টি</a:t>
            </a:r>
            <a:r>
              <a:rPr lang="as-IN" sz="280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smtClean="0">
              <a:latin typeface="NikoshBAN" pitchFamily="2" charset="0"/>
              <a:cs typeface="NikoshBAN" pitchFamily="2" charset="0"/>
            </a:endParaRPr>
          </a:p>
          <a:p>
            <a:endParaRPr lang="en-US" sz="2800" smtClean="0">
              <a:latin typeface="NikoshBAN" pitchFamily="2" charset="0"/>
              <a:cs typeface="NikoshBAN" pitchFamily="2" charset="0"/>
            </a:endParaRPr>
          </a:p>
          <a:p>
            <a:endParaRPr lang="en-US" sz="2800">
              <a:latin typeface="NikoshBAN" pitchFamily="2" charset="0"/>
              <a:cs typeface="NikoshBAN" pitchFamily="2" charset="0"/>
            </a:endParaRPr>
          </a:p>
          <a:p>
            <a:endParaRPr lang="en-US" sz="280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800" smtClean="0">
                <a:latin typeface="NikoshBAN" pitchFamily="2" charset="0"/>
                <a:cs typeface="NikoshBAN" pitchFamily="2" charset="0"/>
              </a:rPr>
              <a:t>উপাদান </a:t>
            </a:r>
            <a:r>
              <a:rPr lang="as-IN" sz="2800">
                <a:latin typeface="NikoshBAN" pitchFamily="2" charset="0"/>
                <a:cs typeface="NikoshBAN" pitchFamily="2" charset="0"/>
              </a:rPr>
              <a:t>গুলো ৬ টি ৷ যথা:- আমিষ, শর্করা, স্নেহ পদার্থ, </a:t>
            </a:r>
            <a:r>
              <a:rPr lang="as-IN" sz="2800" smtClean="0">
                <a:latin typeface="NikoshBAN" pitchFamily="2" charset="0"/>
                <a:cs typeface="NikoshBAN" pitchFamily="2" charset="0"/>
              </a:rPr>
              <a:t>ভিটামি</a:t>
            </a:r>
            <a:r>
              <a:rPr lang="en-US" sz="2800" smtClean="0">
                <a:latin typeface="NikoshBAN" pitchFamily="2" charset="0"/>
                <a:cs typeface="NikoshBAN" pitchFamily="2" charset="0"/>
              </a:rPr>
              <a:t>ন</a:t>
            </a:r>
            <a:r>
              <a:rPr lang="as-IN" sz="2800" smtClean="0">
                <a:latin typeface="NikoshBAN" pitchFamily="2" charset="0"/>
                <a:cs typeface="NikoshBAN" pitchFamily="2" charset="0"/>
              </a:rPr>
              <a:t>,খনিজ </a:t>
            </a:r>
            <a:r>
              <a:rPr lang="as-IN" sz="2800">
                <a:latin typeface="NikoshBAN" pitchFamily="2" charset="0"/>
                <a:cs typeface="NikoshBAN" pitchFamily="2" charset="0"/>
              </a:rPr>
              <a:t>লবণ ও পানি।</a:t>
            </a:r>
          </a:p>
          <a:p>
            <a:r>
              <a:rPr lang="as-IN" sz="2800">
                <a:latin typeface="NikoshBAN" pitchFamily="2" charset="0"/>
                <a:cs typeface="NikoshBAN" pitchFamily="2" charset="0"/>
              </a:rPr>
              <a:t/>
            </a:r>
            <a:br>
              <a:rPr lang="as-IN" sz="2800">
                <a:latin typeface="NikoshBAN" pitchFamily="2" charset="0"/>
                <a:cs typeface="NikoshBAN" pitchFamily="2" charset="0"/>
              </a:rPr>
            </a:br>
            <a:endParaRPr lang="as-IN" sz="28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743200"/>
            <a:ext cx="4191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9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0" y="1547172"/>
            <a:ext cx="5029200" cy="3200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5181599"/>
            <a:ext cx="65790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খাদ্য পিরামিড থেকে  খাদ্য উপাদান গুলো  পৃথক করো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 খাবার কতোটুকু খেতে হবে তা ব্যাখ্যা করো </a:t>
            </a:r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182" y="1466139"/>
            <a:ext cx="3895725" cy="327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7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2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endParaRPr lang="en-US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mtClean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mtClean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সুষম খাদ্য তালিকা তৈরি করা</a:t>
            </a:r>
          </a:p>
          <a:p>
            <a:pPr>
              <a:buFont typeface="Wingdings" pitchFamily="2" charset="2"/>
              <a:buChar char="Ø"/>
            </a:pPr>
            <a:r>
              <a:rPr lang="en-US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খাদ্য ও পুষ্টির প্রয়োজনীয়তা ব্যাখ্যা করো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86" y="1496138"/>
            <a:ext cx="879825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9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533400"/>
            <a:ext cx="19207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514600"/>
            <a:ext cx="4572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2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212</Words>
  <Application>Microsoft Office PowerPoint</Application>
  <PresentationFormat>On-screen Show (4:3)</PresentationFormat>
  <Paragraphs>70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পরিচিত</vt:lpstr>
      <vt:lpstr>PowerPoint Presentation</vt:lpstr>
      <vt:lpstr>উপরের ছবি দেখে বল তো এখানে কি কি খাবার আছে ?</vt:lpstr>
      <vt:lpstr>PowerPoint Presentation</vt:lpstr>
      <vt:lpstr>শিখন  ফল   </vt:lpstr>
      <vt:lpstr>পাঠ উপস্থাপন </vt:lpstr>
      <vt:lpstr>PowerPoint Presentation</vt:lpstr>
      <vt:lpstr>PowerPoint Presentation</vt:lpstr>
      <vt:lpstr>দলগত কাজ 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20</dc:creator>
  <cp:lastModifiedBy>Lab 20</cp:lastModifiedBy>
  <cp:revision>51</cp:revision>
  <dcterms:created xsi:type="dcterms:W3CDTF">2006-08-16T00:00:00Z</dcterms:created>
  <dcterms:modified xsi:type="dcterms:W3CDTF">2026-06-24T06:05:16Z</dcterms:modified>
</cp:coreProperties>
</file>