
<file path=[Content_Types].xml><?xml version="1.0" encoding="utf-8"?>
<Types xmlns="http://schemas.openxmlformats.org/package/2006/content-types">
  <Default Extension="png" ContentType="image/png"/>
  <Default Extension="jfif" ContentType="image/jpe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1"/>
  </p:sldMasterIdLst>
  <p:sldIdLst>
    <p:sldId id="257" r:id="rId2"/>
    <p:sldId id="258" r:id="rId3"/>
    <p:sldId id="259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9" r:id="rId18"/>
    <p:sldId id="275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628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78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C9049-ED61-48B4-A6DB-47D5555E01AA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97880-D76A-4FEE-A63D-6DF14442481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00335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C9049-ED61-48B4-A6DB-47D5555E01AA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97880-D76A-4FEE-A63D-6DF1444248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367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C9049-ED61-48B4-A6DB-47D5555E01AA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97880-D76A-4FEE-A63D-6DF14442481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70610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C9049-ED61-48B4-A6DB-47D5555E01AA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97880-D76A-4FEE-A63D-6DF1444248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5712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C9049-ED61-48B4-A6DB-47D5555E01AA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97880-D76A-4FEE-A63D-6DF1444248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52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C9049-ED61-48B4-A6DB-47D5555E01AA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97880-D76A-4FEE-A63D-6DF1444248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073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C9049-ED61-48B4-A6DB-47D5555E01AA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97880-D76A-4FEE-A63D-6DF1444248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878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103C9049-ED61-48B4-A6DB-47D5555E01AA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7A97880-D76A-4FEE-A63D-6DF1444248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62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C9049-ED61-48B4-A6DB-47D5555E01AA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97880-D76A-4FEE-A63D-6DF1444248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307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C9049-ED61-48B4-A6DB-47D5555E01AA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97880-D76A-4FEE-A63D-6DF1444248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9850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C9049-ED61-48B4-A6DB-47D5555E01AA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97880-D76A-4FEE-A63D-6DF1444248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038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03C9049-ED61-48B4-A6DB-47D5555E01AA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77A97880-D76A-4FEE-A63D-6DF144424811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3953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mp"/><Relationship Id="rId2" Type="http://schemas.openxmlformats.org/officeDocument/2006/relationships/image" Target="../media/image3.jf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fif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f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f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f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f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15381" y="1243014"/>
            <a:ext cx="6271742" cy="95410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Welcome, Let’s learn English with confidence…..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6449" y="2514600"/>
            <a:ext cx="8708575" cy="2571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401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67 0.04 C 0.081 0.049 0.102 0.054 0.124 0.054 C 0.149 0.054 0.169 0.049 0.183 0.04 L 0.25 0 E" pathEditMode="relative" ptsTypes="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897256" y="528638"/>
            <a:ext cx="9003982" cy="685800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2400" b="1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Teacher Introduction                            Lesson Introduction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Jinat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Sumaiya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Chowdhury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Assistant English Teacher</a:t>
            </a:r>
          </a:p>
          <a:p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Gatabola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Dakhil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Madrasa</a:t>
            </a:r>
          </a:p>
          <a:p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Chunarughat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Hobiganj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Topic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Loneliness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Class: 10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Subject: English 1</a:t>
            </a:r>
            <a:r>
              <a:rPr lang="en-US" sz="28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paper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Chapter: 13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Lesson Title: Loneliness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Duration: 45 minutes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Date: 22-06-2026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3874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8667" y="-626936"/>
            <a:ext cx="10058400" cy="3566160"/>
          </a:xfrm>
        </p:spPr>
        <p:txBody>
          <a:bodyPr>
            <a:normAutofit/>
          </a:bodyPr>
          <a:lstStyle/>
          <a:p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Topic: Loneliness</a:t>
            </a:r>
            <a:b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Presented by </a:t>
            </a:r>
            <a:r>
              <a:rPr lang="en-US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Jinat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Sumaiya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Chowdhury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greatest loneliness is not being alone, but feeling disconnected from others.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2032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00113" y="985837"/>
            <a:ext cx="9082871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Learning Outcomes:</a:t>
            </a:r>
          </a:p>
          <a:p>
            <a:endParaRPr lang="en-US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 the end of the lesson, students will be able to-</a:t>
            </a:r>
          </a:p>
          <a:p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Define loneliness.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Explain the difference between loneliness and being alone.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Identify the causes of loneliness.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Discuss ways to cope with and prevent loneliness.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Answer comprehension questions based the texts.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0262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799" y="1214438"/>
            <a:ext cx="70866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PREVIOUS KNOWLEDGE : CHECK </a:t>
            </a:r>
            <a:endParaRPr lang="en-US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Let's Think….</a:t>
            </a:r>
          </a:p>
          <a:p>
            <a:endParaRPr lang="en-US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Answer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following questions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Have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ever felt lonely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does loneliness mean to you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Can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person feel lonely even when surrounded by others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being alone the same as being lonely?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1387" y="142875"/>
            <a:ext cx="3595688" cy="302460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7113" y="3305452"/>
            <a:ext cx="3509962" cy="295838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700188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14550" y="485775"/>
            <a:ext cx="8586788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LESSON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ANNOUNCEMENT</a:t>
            </a:r>
          </a:p>
          <a:p>
            <a:endParaRPr lang="en-US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Today's Lesson</a:t>
            </a:r>
          </a:p>
          <a:p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Loneliness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Causes, Effects and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Prevention</a:t>
            </a: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will learn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en-US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loneliness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Causes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loneliness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Effects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loneliness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Prevention strategies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Vocabulary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 the text</a:t>
            </a:r>
          </a:p>
        </p:txBody>
      </p:sp>
    </p:spTree>
    <p:extLst>
      <p:ext uri="{BB962C8B-B14F-4D97-AF65-F5344CB8AC3E}">
        <p14:creationId xmlns:p14="http://schemas.microsoft.com/office/powerpoint/2010/main" val="2689047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28737" y="714083"/>
            <a:ext cx="70866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Nikosh" panose="02000000000000000000" pitchFamily="2" charset="0"/>
                <a:cs typeface="Nikosh" panose="02000000000000000000" pitchFamily="2" charset="0"/>
              </a:rPr>
              <a:t>LEAD-IN </a:t>
            </a:r>
            <a:r>
              <a:rPr lang="en-US" sz="2000" b="1" dirty="0" smtClean="0">
                <a:latin typeface="Nikosh" panose="02000000000000000000" pitchFamily="2" charset="0"/>
                <a:cs typeface="Nikosh" panose="02000000000000000000" pitchFamily="2" charset="0"/>
              </a:rPr>
              <a:t>ACTIVITY</a:t>
            </a:r>
          </a:p>
          <a:p>
            <a:endParaRPr lang="en-US" sz="2000" dirty="0" smtClean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2000" b="1" dirty="0" smtClean="0">
                <a:latin typeface="Nikosh" panose="02000000000000000000" pitchFamily="2" charset="0"/>
                <a:cs typeface="Nikosh" panose="02000000000000000000" pitchFamily="2" charset="0"/>
              </a:rPr>
              <a:t>Look </a:t>
            </a:r>
            <a:r>
              <a:rPr lang="en-US" sz="2000" b="1" dirty="0">
                <a:latin typeface="Nikosh" panose="02000000000000000000" pitchFamily="2" charset="0"/>
                <a:cs typeface="Nikosh" panose="02000000000000000000" pitchFamily="2" charset="0"/>
              </a:rPr>
              <a:t>at the </a:t>
            </a:r>
            <a:r>
              <a:rPr lang="en-US" sz="2000" b="1" dirty="0" smtClean="0">
                <a:latin typeface="Nikosh" panose="02000000000000000000" pitchFamily="2" charset="0"/>
                <a:cs typeface="Nikosh" panose="02000000000000000000" pitchFamily="2" charset="0"/>
              </a:rPr>
              <a:t>Pictures </a:t>
            </a:r>
            <a:r>
              <a:rPr lang="en-US" sz="2000" b="1" dirty="0">
                <a:latin typeface="Nikosh" panose="02000000000000000000" pitchFamily="2" charset="0"/>
                <a:cs typeface="Nikosh" panose="02000000000000000000" pitchFamily="2" charset="0"/>
              </a:rPr>
              <a:t>and </a:t>
            </a:r>
            <a:r>
              <a:rPr lang="en-US" sz="2000" b="1" dirty="0" smtClean="0">
                <a:latin typeface="Nikosh" panose="02000000000000000000" pitchFamily="2" charset="0"/>
                <a:cs typeface="Nikosh" panose="02000000000000000000" pitchFamily="2" charset="0"/>
              </a:rPr>
              <a:t>Discuss</a:t>
            </a:r>
          </a:p>
          <a:p>
            <a:endParaRPr lang="en-US" sz="2000" b="1" dirty="0" smtClean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2000" b="1" dirty="0" smtClean="0">
                <a:latin typeface="Nikosh" panose="02000000000000000000" pitchFamily="2" charset="0"/>
                <a:cs typeface="Nikosh" panose="02000000000000000000" pitchFamily="2" charset="0"/>
              </a:rPr>
              <a:t>How </a:t>
            </a:r>
            <a:r>
              <a:rPr lang="en-US" sz="2000" b="1" dirty="0">
                <a:latin typeface="Nikosh" panose="02000000000000000000" pitchFamily="2" charset="0"/>
                <a:cs typeface="Nikosh" panose="02000000000000000000" pitchFamily="2" charset="0"/>
              </a:rPr>
              <a:t>might the person feel</a:t>
            </a:r>
            <a:r>
              <a:rPr lang="en-US" sz="2000" b="1" dirty="0" smtClean="0">
                <a:latin typeface="Nikosh" panose="02000000000000000000" pitchFamily="2" charset="0"/>
                <a:cs typeface="Nikosh" panose="02000000000000000000" pitchFamily="2" charset="0"/>
              </a:rPr>
              <a:t>?</a:t>
            </a:r>
          </a:p>
          <a:p>
            <a:endParaRPr lang="en-US" sz="2000" b="1" dirty="0" smtClean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Nikosh" panose="02000000000000000000" pitchFamily="2" charset="0"/>
                <a:cs typeface="Nikosh" panose="02000000000000000000" pitchFamily="2" charset="0"/>
              </a:rPr>
              <a:t>Possible </a:t>
            </a:r>
            <a:r>
              <a:rPr lang="en-US" sz="2000" dirty="0">
                <a:latin typeface="Nikosh" panose="02000000000000000000" pitchFamily="2" charset="0"/>
                <a:cs typeface="Nikosh" panose="02000000000000000000" pitchFamily="2" charset="0"/>
              </a:rPr>
              <a:t>emotions</a:t>
            </a:r>
            <a:r>
              <a:rPr lang="en-US" sz="2000" dirty="0" smtClean="0">
                <a:latin typeface="Nikosh" panose="02000000000000000000" pitchFamily="2" charset="0"/>
                <a:cs typeface="Nikosh" panose="02000000000000000000" pitchFamily="2" charset="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Nikosh" panose="02000000000000000000" pitchFamily="2" charset="0"/>
                <a:cs typeface="Nikosh" panose="02000000000000000000" pitchFamily="2" charset="0"/>
              </a:rPr>
              <a:t>Sad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Nikosh" panose="02000000000000000000" pitchFamily="2" charset="0"/>
                <a:cs typeface="Nikosh" panose="02000000000000000000" pitchFamily="2" charset="0"/>
              </a:rPr>
              <a:t>Isolated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Nikosh" panose="02000000000000000000" pitchFamily="2" charset="0"/>
                <a:cs typeface="Nikosh" panose="02000000000000000000" pitchFamily="2" charset="0"/>
              </a:rPr>
              <a:t>Anxious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Nikosh" panose="02000000000000000000" pitchFamily="2" charset="0"/>
                <a:cs typeface="Nikosh" panose="02000000000000000000" pitchFamily="2" charset="0"/>
              </a:rPr>
              <a:t>Hopeless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Nikosh" panose="02000000000000000000" pitchFamily="2" charset="0"/>
                <a:cs typeface="Nikosh" panose="02000000000000000000" pitchFamily="2" charset="0"/>
              </a:rPr>
              <a:t>Unwanted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Nikosh" panose="02000000000000000000" pitchFamily="2" charset="0"/>
                <a:cs typeface="Nikosh" panose="02000000000000000000" pitchFamily="2" charset="0"/>
              </a:rPr>
              <a:t>Depressed</a:t>
            </a:r>
          </a:p>
          <a:p>
            <a:endParaRPr lang="en-US" sz="2000" b="1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2000" b="1" dirty="0" smtClean="0">
                <a:latin typeface="Nikosh" panose="02000000000000000000" pitchFamily="2" charset="0"/>
                <a:cs typeface="Nikosh" panose="02000000000000000000" pitchFamily="2" charset="0"/>
              </a:rPr>
              <a:t>Pair </a:t>
            </a:r>
            <a:r>
              <a:rPr lang="en-US" sz="2000" b="1" dirty="0">
                <a:latin typeface="Nikosh" panose="02000000000000000000" pitchFamily="2" charset="0"/>
                <a:cs typeface="Nikosh" panose="02000000000000000000" pitchFamily="2" charset="0"/>
              </a:rPr>
              <a:t>Discussion</a:t>
            </a:r>
            <a:r>
              <a:rPr lang="en-US" sz="2000" b="1" dirty="0" smtClean="0">
                <a:latin typeface="Nikosh" panose="02000000000000000000" pitchFamily="2" charset="0"/>
                <a:cs typeface="Nikosh" panose="02000000000000000000" pitchFamily="2" charset="0"/>
              </a:rPr>
              <a:t>:</a:t>
            </a:r>
          </a:p>
          <a:p>
            <a:r>
              <a:rPr lang="en-US" sz="2000" b="1" dirty="0" smtClean="0">
                <a:latin typeface="Nikosh" panose="02000000000000000000" pitchFamily="2" charset="0"/>
                <a:cs typeface="Nikosh" panose="02000000000000000000" pitchFamily="2" charset="0"/>
              </a:rPr>
              <a:t>Why </a:t>
            </a:r>
            <a:r>
              <a:rPr lang="en-US" sz="2000" b="1" dirty="0">
                <a:latin typeface="Nikosh" panose="02000000000000000000" pitchFamily="2" charset="0"/>
                <a:cs typeface="Nikosh" panose="02000000000000000000" pitchFamily="2" charset="0"/>
              </a:rPr>
              <a:t>do people sometimes feel lonely?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0950" y="0"/>
            <a:ext cx="4591050" cy="30623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0951" y="3197930"/>
            <a:ext cx="4482836" cy="29885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2683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87" y="200025"/>
            <a:ext cx="13058775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WHAT IS LONELINESS?</a:t>
            </a:r>
          </a:p>
          <a:p>
            <a:endParaRPr lang="en-US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Definition of Loneliness</a:t>
            </a:r>
          </a:p>
          <a:p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According to the American Psychological Association (APA),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Simple Words: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Loneliness is the feeling that your social and emotional needs are not being met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Oval Callout 2"/>
          <p:cNvSpPr/>
          <p:nvPr/>
        </p:nvSpPr>
        <p:spPr>
          <a:xfrm>
            <a:off x="4700587" y="2526834"/>
            <a:ext cx="4657725" cy="1938992"/>
          </a:xfrm>
          <a:prstGeom prst="wedgeEllipseCallou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Loneliness is the emotional discomfort or uneasiness caused by feeling alone or disconnected from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others.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6917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7238" y="257175"/>
            <a:ext cx="116094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LONELINESS VS BEING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ALONE</a:t>
            </a:r>
          </a:p>
          <a:p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the Same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1725107"/>
              </p:ext>
            </p:extLst>
          </p:nvPr>
        </p:nvGraphicFramePr>
        <p:xfrm>
          <a:off x="1957389" y="1571626"/>
          <a:ext cx="8124724" cy="297625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062362"/>
                <a:gridCol w="4062362"/>
              </a:tblGrid>
              <a:tr h="7499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                       Loneliness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                Being Alone</a:t>
                      </a:r>
                      <a:endParaRPr lang="en-US" dirty="0"/>
                    </a:p>
                  </a:txBody>
                  <a:tcPr/>
                </a:tc>
              </a:tr>
              <a:tr h="493087">
                <a:tc>
                  <a:txBody>
                    <a:bodyPr/>
                    <a:lstStyle/>
                    <a:p>
                      <a:r>
                        <a:rPr lang="en-US" dirty="0" smtClean="0"/>
                        <a:t>A feeling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 situation</a:t>
                      </a:r>
                      <a:endParaRPr lang="en-US" dirty="0"/>
                    </a:p>
                  </a:txBody>
                  <a:tcPr/>
                </a:tc>
              </a:tr>
              <a:tr h="528750">
                <a:tc>
                  <a:txBody>
                    <a:bodyPr/>
                    <a:lstStyle/>
                    <a:p>
                      <a:r>
                        <a:rPr lang="en-US" dirty="0" smtClean="0"/>
                        <a:t>Often painful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Not necessarily negative</a:t>
                      </a:r>
                      <a:endParaRPr lang="en-US" dirty="0"/>
                    </a:p>
                  </a:txBody>
                  <a:tcPr/>
                </a:tc>
              </a:tr>
              <a:tr h="528750">
                <a:tc>
                  <a:txBody>
                    <a:bodyPr/>
                    <a:lstStyle/>
                    <a:p>
                      <a:r>
                        <a:rPr lang="en-US" dirty="0" smtClean="0"/>
                        <a:t>Can happen in a crowd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May be peaceful</a:t>
                      </a:r>
                      <a:endParaRPr lang="en-US" dirty="0"/>
                    </a:p>
                  </a:txBody>
                  <a:tcPr/>
                </a:tc>
              </a:tr>
              <a:tr h="528750">
                <a:tc>
                  <a:txBody>
                    <a:bodyPr/>
                    <a:lstStyle/>
                    <a:p>
                      <a:r>
                        <a:rPr lang="en-US" dirty="0" smtClean="0"/>
                        <a:t>Emotional state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Physical</a:t>
                      </a:r>
                      <a:r>
                        <a:rPr lang="en-US" baseline="0" dirty="0" smtClean="0"/>
                        <a:t> condition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71476" y="5100638"/>
            <a:ext cx="109013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Key Idea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person may be alone without feeling lonely, and may feel lonely even among many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people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4289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84904" y="884904"/>
            <a:ext cx="22306748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CAUSES OF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LONELINESS</a:t>
            </a:r>
          </a:p>
          <a:p>
            <a:endParaRPr lang="en-US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Causes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Loneliness</a:t>
            </a:r>
          </a:p>
          <a:p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Some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common causes include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Death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a close friend or family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member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Physical isolation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Living alone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Moving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away from family and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friends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Illness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disability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Retirement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Working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alone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511" y="1319890"/>
            <a:ext cx="1729986" cy="21607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5523" y="4061525"/>
            <a:ext cx="2098695" cy="14428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5335" y="1649726"/>
            <a:ext cx="2078304" cy="16096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8857" y="4115178"/>
            <a:ext cx="2463389" cy="13564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44310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2876" y="428625"/>
            <a:ext cx="888325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PEOPLE AT HIGHER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RISK</a:t>
            </a:r>
          </a:p>
          <a:p>
            <a:endParaRPr lang="en-US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Who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May Feel Lonelier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According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the text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Young adults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Mothers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young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children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Elderly people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Immigrants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People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experiencing major life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changes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People from cultures or backgrounds with high stigma around mental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health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Those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raised in families that do not acknowledge emotional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struggles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Public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figures such as celebrities or politicians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9239" y="894442"/>
            <a:ext cx="6862762" cy="2614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170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7250" y="571501"/>
            <a:ext cx="8802945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EFFECTS OF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LONELINESS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Loneliness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may lead to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Stress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Anxiety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Depression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Low self-esteem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Emotional distress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Reduced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social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interaction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Discussion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Question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en-US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How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loneliness affect a person's daily life?</a:t>
            </a:r>
          </a:p>
        </p:txBody>
      </p:sp>
      <p:pic>
        <p:nvPicPr>
          <p:cNvPr id="10" name="Picture 9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5349" y="-1"/>
            <a:ext cx="4673727" cy="54421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306715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73381" y="653539"/>
            <a:ext cx="632751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TO COPE WITH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LONELINESS</a:t>
            </a:r>
          </a:p>
          <a:p>
            <a:endParaRPr lang="en-US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Ways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Overcome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Loneliness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Find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hobbies you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enjoy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Volunteer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an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organization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Maintain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regular contact with family and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friends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Seek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support when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needed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Serving Others as a Remedy for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Loneliness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Prayer and Meditation on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Scripture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Prevention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Strategies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Build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healthy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relationships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Exercise regularly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Maintain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healthy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lifestyle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5687" y="0"/>
            <a:ext cx="4786313" cy="35897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930187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8985732"/>
              </p:ext>
            </p:extLst>
          </p:nvPr>
        </p:nvGraphicFramePr>
        <p:xfrm>
          <a:off x="2032000" y="2123770"/>
          <a:ext cx="7598697" cy="36516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9041"/>
                <a:gridCol w="5409656"/>
              </a:tblGrid>
              <a:tr h="521671">
                <a:tc>
                  <a:txBody>
                    <a:bodyPr/>
                    <a:lstStyle/>
                    <a:p>
                      <a:r>
                        <a:rPr lang="en-US" dirty="0" smtClean="0"/>
                        <a:t>Word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Meaning</a:t>
                      </a:r>
                      <a:endParaRPr lang="en-US" dirty="0"/>
                    </a:p>
                  </a:txBody>
                  <a:tcPr/>
                </a:tc>
              </a:tr>
              <a:tr h="521671">
                <a:tc>
                  <a:txBody>
                    <a:bodyPr/>
                    <a:lstStyle/>
                    <a:p>
                      <a:r>
                        <a:rPr lang="en-US" dirty="0" smtClean="0"/>
                        <a:t>Loneliness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Feeling of isolation</a:t>
                      </a:r>
                      <a:endParaRPr lang="en-US" dirty="0"/>
                    </a:p>
                  </a:txBody>
                  <a:tcPr/>
                </a:tc>
              </a:tr>
              <a:tr h="521671">
                <a:tc>
                  <a:txBody>
                    <a:bodyPr/>
                    <a:lstStyle/>
                    <a:p>
                      <a:r>
                        <a:rPr lang="en-US" dirty="0" smtClean="0"/>
                        <a:t>Pervasive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Widespread</a:t>
                      </a:r>
                      <a:endParaRPr lang="en-US" dirty="0"/>
                    </a:p>
                  </a:txBody>
                  <a:tcPr/>
                </a:tc>
              </a:tr>
              <a:tr h="521671">
                <a:tc>
                  <a:txBody>
                    <a:bodyPr/>
                    <a:lstStyle/>
                    <a:p>
                      <a:r>
                        <a:rPr lang="en-US" dirty="0" smtClean="0"/>
                        <a:t>Volunteer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Work without payment</a:t>
                      </a:r>
                      <a:endParaRPr lang="en-US" dirty="0"/>
                    </a:p>
                  </a:txBody>
                  <a:tcPr/>
                </a:tc>
              </a:tr>
              <a:tr h="521671">
                <a:tc>
                  <a:txBody>
                    <a:bodyPr/>
                    <a:lstStyle/>
                    <a:p>
                      <a:r>
                        <a:rPr lang="en-US" dirty="0" smtClean="0"/>
                        <a:t>Isolation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Separation from others</a:t>
                      </a:r>
                      <a:endParaRPr lang="en-US" dirty="0"/>
                    </a:p>
                  </a:txBody>
                  <a:tcPr/>
                </a:tc>
              </a:tr>
              <a:tr h="521671">
                <a:tc>
                  <a:txBody>
                    <a:bodyPr/>
                    <a:lstStyle/>
                    <a:p>
                      <a:r>
                        <a:rPr lang="en-US" dirty="0" smtClean="0"/>
                        <a:t>Connection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Relationship with others</a:t>
                      </a:r>
                      <a:endParaRPr lang="en-US" dirty="0"/>
                    </a:p>
                  </a:txBody>
                  <a:tcPr/>
                </a:tc>
              </a:tr>
              <a:tr h="521671">
                <a:tc>
                  <a:txBody>
                    <a:bodyPr/>
                    <a:lstStyle/>
                    <a:p>
                      <a:r>
                        <a:rPr lang="en-US" dirty="0" smtClean="0"/>
                        <a:t>Emotional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Related to feelings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228851" y="742950"/>
            <a:ext cx="808672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0117138" algn="l"/>
              </a:tabLst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VOCABULARY DEVELOPMENT</a:t>
            </a:r>
          </a:p>
          <a:p>
            <a:pPr>
              <a:tabLst>
                <a:tab pos="10117138" algn="l"/>
              </a:tabLst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Words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660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2988" y="1014413"/>
            <a:ext cx="6846237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PAIR / GROUP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WORK</a:t>
            </a:r>
          </a:p>
          <a:p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Group Activity</a:t>
            </a:r>
          </a:p>
          <a:p>
            <a:endParaRPr lang="en-US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Discuss the following questions:</a:t>
            </a:r>
          </a:p>
          <a:p>
            <a:endParaRPr lang="en-US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loneliness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causes loneliness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How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people prevent loneliness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Why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social connection important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Present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your group's answers.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1825" y="0"/>
            <a:ext cx="5210175" cy="34766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85491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400176"/>
            <a:ext cx="919101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INDIVIDUAL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WORK</a:t>
            </a:r>
          </a:p>
          <a:p>
            <a:endParaRPr lang="en-US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Answer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Questions</a:t>
            </a:r>
          </a:p>
          <a:p>
            <a:endParaRPr lang="en-US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Define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loneliness in your own words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Mention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three causes of loneliness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two ways to prevent loneliness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Explain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difference between loneliness and being alone.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0362" y="0"/>
            <a:ext cx="5210175" cy="34766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33157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622323"/>
            <a:ext cx="7848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HOME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ASSIGNMENT</a:t>
            </a:r>
          </a:p>
          <a:p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Write a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paragraph (150–200 words) on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Can We Prevent Loneliness in Modern Society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?“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least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vocabulary words from the lesson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suggestions for preventing loneliness.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948" y="0"/>
            <a:ext cx="6133582" cy="539883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09040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0219" y="634179"/>
            <a:ext cx="1006442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THANK YOU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Any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Questions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Human connection is one of the most powerful remedies for loneliness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.“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Stay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Connected. Stay Positive.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🌷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9592" y="0"/>
            <a:ext cx="2562408" cy="25624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3079" y="2635530"/>
            <a:ext cx="5858921" cy="3660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837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454</TotalTime>
  <Words>669</Words>
  <Application>Microsoft Office PowerPoint</Application>
  <PresentationFormat>Widescreen</PresentationFormat>
  <Paragraphs>204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Calibri</vt:lpstr>
      <vt:lpstr>Calibri Light</vt:lpstr>
      <vt:lpstr>Nikosh</vt:lpstr>
      <vt:lpstr>NikoshBAN</vt:lpstr>
      <vt:lpstr>Times New Roman</vt:lpstr>
      <vt:lpstr>Wingdings</vt:lpstr>
      <vt:lpstr>Retrospect</vt:lpstr>
      <vt:lpstr>PowerPoint Presentation</vt:lpstr>
      <vt:lpstr>    Teacher Introduction                            Lesson Introduction</vt:lpstr>
      <vt:lpstr>Topic: Loneliness Presented by Jinat Sumaiya Chowdhury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Lab16</dc:creator>
  <cp:lastModifiedBy>Lab16</cp:lastModifiedBy>
  <cp:revision>35</cp:revision>
  <dcterms:created xsi:type="dcterms:W3CDTF">2026-06-18T05:38:18Z</dcterms:created>
  <dcterms:modified xsi:type="dcterms:W3CDTF">2026-06-24T05:32:38Z</dcterms:modified>
</cp:coreProperties>
</file>