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70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300" d="100"/>
          <a:sy n="300" d="100"/>
        </p:scale>
        <p:origin x="-8124" y="-6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15E940-6BEA-42D2-A6AE-73EDBF4789CC}" type="doc">
      <dgm:prSet loTypeId="urn:microsoft.com/office/officeart/2005/8/layout/cycle5" loCatId="cycle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83819552-1047-422E-A8E4-52E9FA2A628E}">
      <dgm:prSet phldrT="[Text]"/>
      <dgm:spPr/>
      <dgm:t>
        <a:bodyPr/>
        <a:lstStyle/>
        <a:p>
          <a:r>
            <a:rPr lang="en-US" dirty="0" err="1" smtClean="0"/>
            <a:t>নদী</a:t>
          </a:r>
          <a:r>
            <a:rPr lang="en-US" dirty="0" smtClean="0"/>
            <a:t> </a:t>
          </a:r>
          <a:r>
            <a:rPr lang="en-US" dirty="0" err="1" smtClean="0"/>
            <a:t>ভাঙনের</a:t>
          </a:r>
          <a:r>
            <a:rPr lang="en-US" dirty="0" smtClean="0"/>
            <a:t> </a:t>
          </a:r>
          <a:r>
            <a:rPr lang="en-US" dirty="0" err="1" smtClean="0"/>
            <a:t>মানুষ</a:t>
          </a:r>
          <a:endParaRPr lang="en-US" dirty="0"/>
        </a:p>
      </dgm:t>
    </dgm:pt>
    <dgm:pt modelId="{A82F600E-BDE4-4B6D-982B-0B63C55B4740}" type="parTrans" cxnId="{B4D01AC0-3661-4EC9-95E3-FAF33A547247}">
      <dgm:prSet/>
      <dgm:spPr/>
      <dgm:t>
        <a:bodyPr/>
        <a:lstStyle/>
        <a:p>
          <a:endParaRPr lang="en-US"/>
        </a:p>
      </dgm:t>
    </dgm:pt>
    <dgm:pt modelId="{1557AB31-95B9-44FF-BBEE-A2E3CFFD7545}" type="sibTrans" cxnId="{B4D01AC0-3661-4EC9-95E3-FAF33A547247}">
      <dgm:prSet/>
      <dgm:spPr/>
      <dgm:t>
        <a:bodyPr/>
        <a:lstStyle/>
        <a:p>
          <a:endParaRPr lang="en-US"/>
        </a:p>
      </dgm:t>
    </dgm:pt>
    <dgm:pt modelId="{8D49B2B2-70C3-4FF1-8658-B6DDB5AFB6EC}">
      <dgm:prSet phldrT="[Text]"/>
      <dgm:spPr/>
      <dgm:t>
        <a:bodyPr/>
        <a:lstStyle/>
        <a:p>
          <a:r>
            <a:rPr lang="en-US" dirty="0" err="1" smtClean="0"/>
            <a:t>তাদের</a:t>
          </a:r>
          <a:r>
            <a:rPr lang="en-US" dirty="0" smtClean="0"/>
            <a:t> </a:t>
          </a:r>
          <a:r>
            <a:rPr lang="en-US" dirty="0" err="1" smtClean="0"/>
            <a:t>গৃহপালিত</a:t>
          </a:r>
          <a:r>
            <a:rPr lang="en-US" dirty="0" smtClean="0"/>
            <a:t> </a:t>
          </a:r>
          <a:r>
            <a:rPr lang="en-US" dirty="0" err="1" smtClean="0"/>
            <a:t>পশু</a:t>
          </a:r>
          <a:endParaRPr lang="en-US" dirty="0"/>
        </a:p>
      </dgm:t>
    </dgm:pt>
    <dgm:pt modelId="{5CBD448E-76C4-407D-BD81-F81E1D91F45F}" type="parTrans" cxnId="{B28E70C6-EC29-47B8-9346-CB0F45A5CE19}">
      <dgm:prSet/>
      <dgm:spPr/>
      <dgm:t>
        <a:bodyPr/>
        <a:lstStyle/>
        <a:p>
          <a:endParaRPr lang="en-US"/>
        </a:p>
      </dgm:t>
    </dgm:pt>
    <dgm:pt modelId="{F9703D8B-EBEC-43A1-9102-26283D0E3866}" type="sibTrans" cxnId="{B28E70C6-EC29-47B8-9346-CB0F45A5CE19}">
      <dgm:prSet/>
      <dgm:spPr/>
      <dgm:t>
        <a:bodyPr/>
        <a:lstStyle/>
        <a:p>
          <a:endParaRPr lang="en-US"/>
        </a:p>
      </dgm:t>
    </dgm:pt>
    <dgm:pt modelId="{CCFD0298-E1F2-4EF4-81FC-CB033A329231}">
      <dgm:prSet phldrT="[Text]"/>
      <dgm:spPr/>
      <dgm:t>
        <a:bodyPr/>
        <a:lstStyle/>
        <a:p>
          <a:r>
            <a:rPr lang="en-US" dirty="0" err="1" smtClean="0"/>
            <a:t>তাদের</a:t>
          </a:r>
          <a:r>
            <a:rPr lang="en-US" dirty="0" smtClean="0"/>
            <a:t> </a:t>
          </a:r>
          <a:r>
            <a:rPr lang="en-US" dirty="0" err="1" smtClean="0"/>
            <a:t>ফসলাদি</a:t>
          </a:r>
          <a:endParaRPr lang="en-US" dirty="0"/>
        </a:p>
      </dgm:t>
    </dgm:pt>
    <dgm:pt modelId="{EB74D0DE-A994-48DA-BC92-FD40E760E5E3}" type="parTrans" cxnId="{83DA4F11-D765-4D66-85D6-13C43C20CA63}">
      <dgm:prSet/>
      <dgm:spPr/>
      <dgm:t>
        <a:bodyPr/>
        <a:lstStyle/>
        <a:p>
          <a:endParaRPr lang="en-US"/>
        </a:p>
      </dgm:t>
    </dgm:pt>
    <dgm:pt modelId="{1DAEEC5B-E658-4BF8-A631-867000F01C03}" type="sibTrans" cxnId="{83DA4F11-D765-4D66-85D6-13C43C20CA63}">
      <dgm:prSet/>
      <dgm:spPr/>
      <dgm:t>
        <a:bodyPr/>
        <a:lstStyle/>
        <a:p>
          <a:endParaRPr lang="en-US"/>
        </a:p>
      </dgm:t>
    </dgm:pt>
    <dgm:pt modelId="{B741A6D0-F9FB-4DA7-BED1-0FED519B04C5}">
      <dgm:prSet phldrT="[Text]"/>
      <dgm:spPr/>
      <dgm:t>
        <a:bodyPr/>
        <a:lstStyle/>
        <a:p>
          <a:r>
            <a:rPr lang="en-US" dirty="0" err="1" smtClean="0"/>
            <a:t>তাদের</a:t>
          </a:r>
          <a:r>
            <a:rPr lang="en-US" dirty="0" smtClean="0"/>
            <a:t> </a:t>
          </a:r>
          <a:r>
            <a:rPr lang="en-US" dirty="0" err="1" smtClean="0"/>
            <a:t>খাবার</a:t>
          </a:r>
          <a:endParaRPr lang="en-US" dirty="0"/>
        </a:p>
      </dgm:t>
    </dgm:pt>
    <dgm:pt modelId="{F43CEB58-A550-4A0B-8E78-5388527D306F}" type="parTrans" cxnId="{4B4F76E5-A33E-426D-9810-46129F67F734}">
      <dgm:prSet/>
      <dgm:spPr/>
      <dgm:t>
        <a:bodyPr/>
        <a:lstStyle/>
        <a:p>
          <a:endParaRPr lang="en-US"/>
        </a:p>
      </dgm:t>
    </dgm:pt>
    <dgm:pt modelId="{C69C8E26-9391-41C3-BCA5-FEB54E52AD5A}" type="sibTrans" cxnId="{4B4F76E5-A33E-426D-9810-46129F67F734}">
      <dgm:prSet/>
      <dgm:spPr/>
      <dgm:t>
        <a:bodyPr/>
        <a:lstStyle/>
        <a:p>
          <a:endParaRPr lang="en-US"/>
        </a:p>
      </dgm:t>
    </dgm:pt>
    <dgm:pt modelId="{C9803840-0B16-4B4B-8081-DF2C21EFD815}">
      <dgm:prSet phldrT="[Text]"/>
      <dgm:spPr/>
      <dgm:t>
        <a:bodyPr/>
        <a:lstStyle/>
        <a:p>
          <a:r>
            <a:rPr lang="en-US" dirty="0" err="1" smtClean="0"/>
            <a:t>রোগবালি</a:t>
          </a:r>
          <a:endParaRPr lang="en-US" dirty="0"/>
        </a:p>
      </dgm:t>
    </dgm:pt>
    <dgm:pt modelId="{71EA59F3-5010-4B14-98CC-516988CD9A0A}" type="parTrans" cxnId="{67434A56-4AA2-4898-89E0-DBDA4D373A9E}">
      <dgm:prSet/>
      <dgm:spPr/>
      <dgm:t>
        <a:bodyPr/>
        <a:lstStyle/>
        <a:p>
          <a:endParaRPr lang="en-US"/>
        </a:p>
      </dgm:t>
    </dgm:pt>
    <dgm:pt modelId="{A31680DB-3556-4FC8-9D94-C684EB41AF62}" type="sibTrans" cxnId="{67434A56-4AA2-4898-89E0-DBDA4D373A9E}">
      <dgm:prSet/>
      <dgm:spPr/>
      <dgm:t>
        <a:bodyPr/>
        <a:lstStyle/>
        <a:p>
          <a:endParaRPr lang="en-US"/>
        </a:p>
      </dgm:t>
    </dgm:pt>
    <dgm:pt modelId="{2EA4A0DC-BB31-4BD4-8A3B-5B8529BD4F99}" type="pres">
      <dgm:prSet presAssocID="{0C15E940-6BEA-42D2-A6AE-73EDBF4789C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8E4495-5D4A-452C-9E7D-6F665B20E46D}" type="pres">
      <dgm:prSet presAssocID="{83819552-1047-422E-A8E4-52E9FA2A628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D89078-781F-4744-84C7-405CA734BD28}" type="pres">
      <dgm:prSet presAssocID="{83819552-1047-422E-A8E4-52E9FA2A628E}" presName="spNode" presStyleCnt="0"/>
      <dgm:spPr/>
    </dgm:pt>
    <dgm:pt modelId="{49240397-B210-4267-B8BF-4F7FC19719D8}" type="pres">
      <dgm:prSet presAssocID="{1557AB31-95B9-44FF-BBEE-A2E3CFFD7545}" presName="sibTrans" presStyleLbl="sibTrans1D1" presStyleIdx="0" presStyleCnt="5"/>
      <dgm:spPr/>
      <dgm:t>
        <a:bodyPr/>
        <a:lstStyle/>
        <a:p>
          <a:endParaRPr lang="en-US"/>
        </a:p>
      </dgm:t>
    </dgm:pt>
    <dgm:pt modelId="{62177EEA-1E4B-43B0-B313-9E30B8E5D00D}" type="pres">
      <dgm:prSet presAssocID="{8D49B2B2-70C3-4FF1-8658-B6DDB5AFB6E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DE0923-CB47-4C2C-BFEF-D413007D8974}" type="pres">
      <dgm:prSet presAssocID="{8D49B2B2-70C3-4FF1-8658-B6DDB5AFB6EC}" presName="spNode" presStyleCnt="0"/>
      <dgm:spPr/>
    </dgm:pt>
    <dgm:pt modelId="{36C36863-EF87-4AB9-A3A2-19A548578512}" type="pres">
      <dgm:prSet presAssocID="{F9703D8B-EBEC-43A1-9102-26283D0E3866}" presName="sibTrans" presStyleLbl="sibTrans1D1" presStyleIdx="1" presStyleCnt="5"/>
      <dgm:spPr/>
      <dgm:t>
        <a:bodyPr/>
        <a:lstStyle/>
        <a:p>
          <a:endParaRPr lang="en-US"/>
        </a:p>
      </dgm:t>
    </dgm:pt>
    <dgm:pt modelId="{4E1657EA-41B3-4E96-8C57-4B480D189253}" type="pres">
      <dgm:prSet presAssocID="{CCFD0298-E1F2-4EF4-81FC-CB033A32923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9D440A-B274-4B90-89E4-64B80421FC56}" type="pres">
      <dgm:prSet presAssocID="{CCFD0298-E1F2-4EF4-81FC-CB033A329231}" presName="spNode" presStyleCnt="0"/>
      <dgm:spPr/>
    </dgm:pt>
    <dgm:pt modelId="{D87D1FC5-2CC5-418A-93F0-0B78F8825C18}" type="pres">
      <dgm:prSet presAssocID="{1DAEEC5B-E658-4BF8-A631-867000F01C03}" presName="sibTrans" presStyleLbl="sibTrans1D1" presStyleIdx="2" presStyleCnt="5"/>
      <dgm:spPr/>
      <dgm:t>
        <a:bodyPr/>
        <a:lstStyle/>
        <a:p>
          <a:endParaRPr lang="en-US"/>
        </a:p>
      </dgm:t>
    </dgm:pt>
    <dgm:pt modelId="{1047BC7E-7FA4-476A-854D-DAFE58CB2653}" type="pres">
      <dgm:prSet presAssocID="{B741A6D0-F9FB-4DA7-BED1-0FED519B04C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666EC2-00E6-40ED-8896-127312316E18}" type="pres">
      <dgm:prSet presAssocID="{B741A6D0-F9FB-4DA7-BED1-0FED519B04C5}" presName="spNode" presStyleCnt="0"/>
      <dgm:spPr/>
    </dgm:pt>
    <dgm:pt modelId="{3E2666AD-1568-401A-AD9F-87C7CD0E73BD}" type="pres">
      <dgm:prSet presAssocID="{C69C8E26-9391-41C3-BCA5-FEB54E52AD5A}" presName="sibTrans" presStyleLbl="sibTrans1D1" presStyleIdx="3" presStyleCnt="5"/>
      <dgm:spPr/>
      <dgm:t>
        <a:bodyPr/>
        <a:lstStyle/>
        <a:p>
          <a:endParaRPr lang="en-US"/>
        </a:p>
      </dgm:t>
    </dgm:pt>
    <dgm:pt modelId="{DFAB1A02-7056-4C64-9B0B-FB06224DF6B7}" type="pres">
      <dgm:prSet presAssocID="{C9803840-0B16-4B4B-8081-DF2C21EFD815}" presName="node" presStyleLbl="node1" presStyleIdx="4" presStyleCnt="5" custRadScaleRad="95513" custRadScaleInc="27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80AA95-556A-4558-9AF3-D4EDE5AC898B}" type="pres">
      <dgm:prSet presAssocID="{C9803840-0B16-4B4B-8081-DF2C21EFD815}" presName="spNode" presStyleCnt="0"/>
      <dgm:spPr/>
    </dgm:pt>
    <dgm:pt modelId="{275311F7-E31C-48F6-8705-B885FBC040E3}" type="pres">
      <dgm:prSet presAssocID="{A31680DB-3556-4FC8-9D94-C684EB41AF62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75907E0D-A977-4890-8A4F-0E2444EF3549}" type="presOf" srcId="{F9703D8B-EBEC-43A1-9102-26283D0E3866}" destId="{36C36863-EF87-4AB9-A3A2-19A548578512}" srcOrd="0" destOrd="0" presId="urn:microsoft.com/office/officeart/2005/8/layout/cycle5"/>
    <dgm:cxn modelId="{6749CC80-0C9E-467F-A616-D0BA943EEA4C}" type="presOf" srcId="{C9803840-0B16-4B4B-8081-DF2C21EFD815}" destId="{DFAB1A02-7056-4C64-9B0B-FB06224DF6B7}" srcOrd="0" destOrd="0" presId="urn:microsoft.com/office/officeart/2005/8/layout/cycle5"/>
    <dgm:cxn modelId="{B4D01AC0-3661-4EC9-95E3-FAF33A547247}" srcId="{0C15E940-6BEA-42D2-A6AE-73EDBF4789CC}" destId="{83819552-1047-422E-A8E4-52E9FA2A628E}" srcOrd="0" destOrd="0" parTransId="{A82F600E-BDE4-4B6D-982B-0B63C55B4740}" sibTransId="{1557AB31-95B9-44FF-BBEE-A2E3CFFD7545}"/>
    <dgm:cxn modelId="{D4BB3DAE-0870-423A-A236-CFC2EAE52485}" type="presOf" srcId="{A31680DB-3556-4FC8-9D94-C684EB41AF62}" destId="{275311F7-E31C-48F6-8705-B885FBC040E3}" srcOrd="0" destOrd="0" presId="urn:microsoft.com/office/officeart/2005/8/layout/cycle5"/>
    <dgm:cxn modelId="{4B4F76E5-A33E-426D-9810-46129F67F734}" srcId="{0C15E940-6BEA-42D2-A6AE-73EDBF4789CC}" destId="{B741A6D0-F9FB-4DA7-BED1-0FED519B04C5}" srcOrd="3" destOrd="0" parTransId="{F43CEB58-A550-4A0B-8E78-5388527D306F}" sibTransId="{C69C8E26-9391-41C3-BCA5-FEB54E52AD5A}"/>
    <dgm:cxn modelId="{555DA3AD-D870-4582-AE79-9704CD24FA9A}" type="presOf" srcId="{0C15E940-6BEA-42D2-A6AE-73EDBF4789CC}" destId="{2EA4A0DC-BB31-4BD4-8A3B-5B8529BD4F99}" srcOrd="0" destOrd="0" presId="urn:microsoft.com/office/officeart/2005/8/layout/cycle5"/>
    <dgm:cxn modelId="{EEF431E3-C5F8-410F-B4D7-024D1E7A1E9F}" type="presOf" srcId="{1557AB31-95B9-44FF-BBEE-A2E3CFFD7545}" destId="{49240397-B210-4267-B8BF-4F7FC19719D8}" srcOrd="0" destOrd="0" presId="urn:microsoft.com/office/officeart/2005/8/layout/cycle5"/>
    <dgm:cxn modelId="{B28E70C6-EC29-47B8-9346-CB0F45A5CE19}" srcId="{0C15E940-6BEA-42D2-A6AE-73EDBF4789CC}" destId="{8D49B2B2-70C3-4FF1-8658-B6DDB5AFB6EC}" srcOrd="1" destOrd="0" parTransId="{5CBD448E-76C4-407D-BD81-F81E1D91F45F}" sibTransId="{F9703D8B-EBEC-43A1-9102-26283D0E3866}"/>
    <dgm:cxn modelId="{FBBA74E6-701E-4A1A-8B8E-FF139291DE70}" type="presOf" srcId="{8D49B2B2-70C3-4FF1-8658-B6DDB5AFB6EC}" destId="{62177EEA-1E4B-43B0-B313-9E30B8E5D00D}" srcOrd="0" destOrd="0" presId="urn:microsoft.com/office/officeart/2005/8/layout/cycle5"/>
    <dgm:cxn modelId="{67434A56-4AA2-4898-89E0-DBDA4D373A9E}" srcId="{0C15E940-6BEA-42D2-A6AE-73EDBF4789CC}" destId="{C9803840-0B16-4B4B-8081-DF2C21EFD815}" srcOrd="4" destOrd="0" parTransId="{71EA59F3-5010-4B14-98CC-516988CD9A0A}" sibTransId="{A31680DB-3556-4FC8-9D94-C684EB41AF62}"/>
    <dgm:cxn modelId="{CFC4422A-EE21-43D9-8D62-99D662685A95}" type="presOf" srcId="{83819552-1047-422E-A8E4-52E9FA2A628E}" destId="{3B8E4495-5D4A-452C-9E7D-6F665B20E46D}" srcOrd="0" destOrd="0" presId="urn:microsoft.com/office/officeart/2005/8/layout/cycle5"/>
    <dgm:cxn modelId="{83DA4F11-D765-4D66-85D6-13C43C20CA63}" srcId="{0C15E940-6BEA-42D2-A6AE-73EDBF4789CC}" destId="{CCFD0298-E1F2-4EF4-81FC-CB033A329231}" srcOrd="2" destOrd="0" parTransId="{EB74D0DE-A994-48DA-BC92-FD40E760E5E3}" sibTransId="{1DAEEC5B-E658-4BF8-A631-867000F01C03}"/>
    <dgm:cxn modelId="{157C27A7-544E-4345-870E-79DF656E3582}" type="presOf" srcId="{C69C8E26-9391-41C3-BCA5-FEB54E52AD5A}" destId="{3E2666AD-1568-401A-AD9F-87C7CD0E73BD}" srcOrd="0" destOrd="0" presId="urn:microsoft.com/office/officeart/2005/8/layout/cycle5"/>
    <dgm:cxn modelId="{84AEEE63-3494-44EC-9212-9468F09A3312}" type="presOf" srcId="{B741A6D0-F9FB-4DA7-BED1-0FED519B04C5}" destId="{1047BC7E-7FA4-476A-854D-DAFE58CB2653}" srcOrd="0" destOrd="0" presId="urn:microsoft.com/office/officeart/2005/8/layout/cycle5"/>
    <dgm:cxn modelId="{7E32526B-FEF3-4BDA-8AB3-111FF3F27248}" type="presOf" srcId="{CCFD0298-E1F2-4EF4-81FC-CB033A329231}" destId="{4E1657EA-41B3-4E96-8C57-4B480D189253}" srcOrd="0" destOrd="0" presId="urn:microsoft.com/office/officeart/2005/8/layout/cycle5"/>
    <dgm:cxn modelId="{C6140C6A-B5ED-47F5-A9B6-439BA8D15DC6}" type="presOf" srcId="{1DAEEC5B-E658-4BF8-A631-867000F01C03}" destId="{D87D1FC5-2CC5-418A-93F0-0B78F8825C18}" srcOrd="0" destOrd="0" presId="urn:microsoft.com/office/officeart/2005/8/layout/cycle5"/>
    <dgm:cxn modelId="{5E2074E8-2110-4C3F-85FF-FD3FE946525D}" type="presParOf" srcId="{2EA4A0DC-BB31-4BD4-8A3B-5B8529BD4F99}" destId="{3B8E4495-5D4A-452C-9E7D-6F665B20E46D}" srcOrd="0" destOrd="0" presId="urn:microsoft.com/office/officeart/2005/8/layout/cycle5"/>
    <dgm:cxn modelId="{0AF048DA-DA15-44ED-9F47-AD74DB55A9EA}" type="presParOf" srcId="{2EA4A0DC-BB31-4BD4-8A3B-5B8529BD4F99}" destId="{39D89078-781F-4744-84C7-405CA734BD28}" srcOrd="1" destOrd="0" presId="urn:microsoft.com/office/officeart/2005/8/layout/cycle5"/>
    <dgm:cxn modelId="{C804BA22-BA38-4A82-AD6E-2B1B809782D7}" type="presParOf" srcId="{2EA4A0DC-BB31-4BD4-8A3B-5B8529BD4F99}" destId="{49240397-B210-4267-B8BF-4F7FC19719D8}" srcOrd="2" destOrd="0" presId="urn:microsoft.com/office/officeart/2005/8/layout/cycle5"/>
    <dgm:cxn modelId="{84D39E66-5AC9-4B36-BD06-47942A27348E}" type="presParOf" srcId="{2EA4A0DC-BB31-4BD4-8A3B-5B8529BD4F99}" destId="{62177EEA-1E4B-43B0-B313-9E30B8E5D00D}" srcOrd="3" destOrd="0" presId="urn:microsoft.com/office/officeart/2005/8/layout/cycle5"/>
    <dgm:cxn modelId="{6779A687-6E22-459B-9F0C-B05BCA79A198}" type="presParOf" srcId="{2EA4A0DC-BB31-4BD4-8A3B-5B8529BD4F99}" destId="{8ADE0923-CB47-4C2C-BFEF-D413007D8974}" srcOrd="4" destOrd="0" presId="urn:microsoft.com/office/officeart/2005/8/layout/cycle5"/>
    <dgm:cxn modelId="{1039E227-8C53-4FF1-B20D-182E83B855BB}" type="presParOf" srcId="{2EA4A0DC-BB31-4BD4-8A3B-5B8529BD4F99}" destId="{36C36863-EF87-4AB9-A3A2-19A548578512}" srcOrd="5" destOrd="0" presId="urn:microsoft.com/office/officeart/2005/8/layout/cycle5"/>
    <dgm:cxn modelId="{02E4588F-2117-4289-8A31-6EC4067D758A}" type="presParOf" srcId="{2EA4A0DC-BB31-4BD4-8A3B-5B8529BD4F99}" destId="{4E1657EA-41B3-4E96-8C57-4B480D189253}" srcOrd="6" destOrd="0" presId="urn:microsoft.com/office/officeart/2005/8/layout/cycle5"/>
    <dgm:cxn modelId="{780C2868-52A3-42AF-AB68-5B5C8B248D19}" type="presParOf" srcId="{2EA4A0DC-BB31-4BD4-8A3B-5B8529BD4F99}" destId="{209D440A-B274-4B90-89E4-64B80421FC56}" srcOrd="7" destOrd="0" presId="urn:microsoft.com/office/officeart/2005/8/layout/cycle5"/>
    <dgm:cxn modelId="{961502B7-DAF9-489F-B251-D1A4CB59E22E}" type="presParOf" srcId="{2EA4A0DC-BB31-4BD4-8A3B-5B8529BD4F99}" destId="{D87D1FC5-2CC5-418A-93F0-0B78F8825C18}" srcOrd="8" destOrd="0" presId="urn:microsoft.com/office/officeart/2005/8/layout/cycle5"/>
    <dgm:cxn modelId="{20F64E35-AC07-4C2F-AA9B-1613AFA8DF3C}" type="presParOf" srcId="{2EA4A0DC-BB31-4BD4-8A3B-5B8529BD4F99}" destId="{1047BC7E-7FA4-476A-854D-DAFE58CB2653}" srcOrd="9" destOrd="0" presId="urn:microsoft.com/office/officeart/2005/8/layout/cycle5"/>
    <dgm:cxn modelId="{5B358ED8-D30B-4355-A594-9174A81F8189}" type="presParOf" srcId="{2EA4A0DC-BB31-4BD4-8A3B-5B8529BD4F99}" destId="{AF666EC2-00E6-40ED-8896-127312316E18}" srcOrd="10" destOrd="0" presId="urn:microsoft.com/office/officeart/2005/8/layout/cycle5"/>
    <dgm:cxn modelId="{C6D0D438-05B9-44E6-9787-0CE5A06070F1}" type="presParOf" srcId="{2EA4A0DC-BB31-4BD4-8A3B-5B8529BD4F99}" destId="{3E2666AD-1568-401A-AD9F-87C7CD0E73BD}" srcOrd="11" destOrd="0" presId="urn:microsoft.com/office/officeart/2005/8/layout/cycle5"/>
    <dgm:cxn modelId="{ADED51B8-02A6-4EEB-8A98-867DFC450938}" type="presParOf" srcId="{2EA4A0DC-BB31-4BD4-8A3B-5B8529BD4F99}" destId="{DFAB1A02-7056-4C64-9B0B-FB06224DF6B7}" srcOrd="12" destOrd="0" presId="urn:microsoft.com/office/officeart/2005/8/layout/cycle5"/>
    <dgm:cxn modelId="{869E1F17-B00F-46E8-BCDB-2E9C46A2294A}" type="presParOf" srcId="{2EA4A0DC-BB31-4BD4-8A3B-5B8529BD4F99}" destId="{0880AA95-556A-4558-9AF3-D4EDE5AC898B}" srcOrd="13" destOrd="0" presId="urn:microsoft.com/office/officeart/2005/8/layout/cycle5"/>
    <dgm:cxn modelId="{113C0104-7E80-439C-A2A0-FA4D6A10F690}" type="presParOf" srcId="{2EA4A0DC-BB31-4BD4-8A3B-5B8529BD4F99}" destId="{275311F7-E31C-48F6-8705-B885FBC040E3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886A34-D0B4-48F2-AD3E-FE5F69F8E100}" type="doc">
      <dgm:prSet loTypeId="urn:microsoft.com/office/officeart/2005/8/layout/radial5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8A2F17A-97E8-45E1-AD2E-D5E72C0239CF}">
      <dgm:prSet phldrT="[Text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57D7BB88-B095-472E-B6CF-2A464435E206}" type="parTrans" cxnId="{E5BF0047-BDE2-4580-9EB5-BF656E688655}">
      <dgm:prSet/>
      <dgm:spPr/>
      <dgm:t>
        <a:bodyPr/>
        <a:lstStyle/>
        <a:p>
          <a:endParaRPr lang="en-US"/>
        </a:p>
      </dgm:t>
    </dgm:pt>
    <dgm:pt modelId="{A21AC022-88CB-4873-A535-C77BC0A047AA}" type="sibTrans" cxnId="{E5BF0047-BDE2-4580-9EB5-BF656E688655}">
      <dgm:prSet/>
      <dgm:spPr/>
      <dgm:t>
        <a:bodyPr/>
        <a:lstStyle/>
        <a:p>
          <a:endParaRPr lang="en-US"/>
        </a:p>
      </dgm:t>
    </dgm:pt>
    <dgm:pt modelId="{906D63CB-B97C-42BC-B8C2-5438D4CA29CE}">
      <dgm:prSet phldrT="[Text]"/>
      <dgm:spPr/>
      <dgm:t>
        <a:bodyPr/>
        <a:lstStyle/>
        <a:p>
          <a:r>
            <a:rPr lang="en-US" dirty="0" err="1" smtClean="0"/>
            <a:t>মানুষ</a:t>
          </a:r>
          <a:r>
            <a:rPr lang="en-US" dirty="0" smtClean="0"/>
            <a:t> </a:t>
          </a:r>
          <a:r>
            <a:rPr lang="en-US" dirty="0" err="1" smtClean="0"/>
            <a:t>তাদের</a:t>
          </a:r>
          <a:r>
            <a:rPr lang="en-US" dirty="0" smtClean="0"/>
            <a:t> </a:t>
          </a:r>
          <a:r>
            <a:rPr lang="en-US" dirty="0" err="1" smtClean="0"/>
            <a:t>গৃহ</a:t>
          </a:r>
          <a:r>
            <a:rPr lang="en-US" dirty="0" smtClean="0"/>
            <a:t> </a:t>
          </a:r>
          <a:r>
            <a:rPr lang="en-US" dirty="0" err="1" smtClean="0"/>
            <a:t>হারায়</a:t>
          </a:r>
          <a:endParaRPr lang="en-US" dirty="0"/>
        </a:p>
      </dgm:t>
    </dgm:pt>
    <dgm:pt modelId="{3416F0BA-3DFF-4FAA-B736-F2289EE249A9}" type="parTrans" cxnId="{4B7F655D-ADD1-4001-BC17-8119D4F0E4EE}">
      <dgm:prSet/>
      <dgm:spPr/>
      <dgm:t>
        <a:bodyPr/>
        <a:lstStyle/>
        <a:p>
          <a:endParaRPr lang="en-US"/>
        </a:p>
      </dgm:t>
    </dgm:pt>
    <dgm:pt modelId="{02B8564A-560E-4669-A681-94A9AE61E74E}" type="sibTrans" cxnId="{4B7F655D-ADD1-4001-BC17-8119D4F0E4EE}">
      <dgm:prSet/>
      <dgm:spPr/>
      <dgm:t>
        <a:bodyPr/>
        <a:lstStyle/>
        <a:p>
          <a:endParaRPr lang="en-US"/>
        </a:p>
      </dgm:t>
    </dgm:pt>
    <dgm:pt modelId="{1258330B-9221-4C17-AFD2-37B585BB8954}">
      <dgm:prSet phldrT="[Text]"/>
      <dgm:spPr/>
      <dgm:t>
        <a:bodyPr/>
        <a:lstStyle/>
        <a:p>
          <a:r>
            <a:rPr lang="en-US" dirty="0" err="1" smtClean="0"/>
            <a:t>তাদের</a:t>
          </a:r>
          <a:r>
            <a:rPr lang="en-US" dirty="0" smtClean="0"/>
            <a:t> </a:t>
          </a:r>
          <a:r>
            <a:rPr lang="en-US" dirty="0" err="1" smtClean="0"/>
            <a:t>গবাদি</a:t>
          </a:r>
          <a:r>
            <a:rPr lang="en-US" dirty="0" smtClean="0"/>
            <a:t> </a:t>
          </a:r>
          <a:r>
            <a:rPr lang="en-US" dirty="0" err="1" smtClean="0"/>
            <a:t>হারায়</a:t>
          </a:r>
          <a:endParaRPr lang="en-US" dirty="0"/>
        </a:p>
      </dgm:t>
    </dgm:pt>
    <dgm:pt modelId="{6D118312-5CB4-4FE9-B256-08C92271B7CC}" type="parTrans" cxnId="{9243A9F8-9350-4E72-B0A6-DDFAC5588F68}">
      <dgm:prSet/>
      <dgm:spPr/>
      <dgm:t>
        <a:bodyPr/>
        <a:lstStyle/>
        <a:p>
          <a:endParaRPr lang="en-US"/>
        </a:p>
      </dgm:t>
    </dgm:pt>
    <dgm:pt modelId="{A3C0C37C-3014-493C-96FE-85704C5228F9}" type="sibTrans" cxnId="{9243A9F8-9350-4E72-B0A6-DDFAC5588F68}">
      <dgm:prSet/>
      <dgm:spPr/>
      <dgm:t>
        <a:bodyPr/>
        <a:lstStyle/>
        <a:p>
          <a:endParaRPr lang="en-US"/>
        </a:p>
      </dgm:t>
    </dgm:pt>
    <dgm:pt modelId="{E91EEBB9-EAE1-4359-A1AE-1F0A92986B3E}">
      <dgm:prSet phldrT="[Text]"/>
      <dgm:spPr/>
      <dgm:t>
        <a:bodyPr/>
        <a:lstStyle/>
        <a:p>
          <a:r>
            <a:rPr lang="en-US" dirty="0" err="1" smtClean="0"/>
            <a:t>তাদের</a:t>
          </a:r>
          <a:r>
            <a:rPr lang="en-US" dirty="0" smtClean="0"/>
            <a:t> </a:t>
          </a:r>
          <a:r>
            <a:rPr lang="en-US" dirty="0" err="1" smtClean="0"/>
            <a:t>কষ্টের</a:t>
          </a:r>
          <a:r>
            <a:rPr lang="en-US" dirty="0" smtClean="0"/>
            <a:t> </a:t>
          </a:r>
          <a:r>
            <a:rPr lang="en-US" dirty="0" err="1" smtClean="0"/>
            <a:t>ফসল</a:t>
          </a:r>
          <a:r>
            <a:rPr lang="en-US" dirty="0" smtClean="0"/>
            <a:t> </a:t>
          </a:r>
          <a:r>
            <a:rPr lang="en-US" dirty="0" err="1" smtClean="0"/>
            <a:t>হারায়</a:t>
          </a:r>
          <a:endParaRPr lang="en-US" dirty="0"/>
        </a:p>
      </dgm:t>
    </dgm:pt>
    <dgm:pt modelId="{1CC18E94-23C8-4F14-AC60-0BA44C06AC1B}" type="parTrans" cxnId="{2E4AB68A-DB5B-40F6-ACC7-C14B77745ED4}">
      <dgm:prSet/>
      <dgm:spPr/>
      <dgm:t>
        <a:bodyPr/>
        <a:lstStyle/>
        <a:p>
          <a:endParaRPr lang="en-US"/>
        </a:p>
      </dgm:t>
    </dgm:pt>
    <dgm:pt modelId="{A8371942-5A5B-4965-8560-5CB9959B8BCB}" type="sibTrans" cxnId="{2E4AB68A-DB5B-40F6-ACC7-C14B77745ED4}">
      <dgm:prSet/>
      <dgm:spPr/>
      <dgm:t>
        <a:bodyPr/>
        <a:lstStyle/>
        <a:p>
          <a:endParaRPr lang="en-US"/>
        </a:p>
      </dgm:t>
    </dgm:pt>
    <dgm:pt modelId="{A2773236-221B-473B-9DCF-86091CD3D772}">
      <dgm:prSet phldrT="[Text]"/>
      <dgm:spPr/>
      <dgm:t>
        <a:bodyPr/>
        <a:lstStyle/>
        <a:p>
          <a:r>
            <a:rPr lang="en-US" dirty="0" err="1" smtClean="0"/>
            <a:t>বিভিন্ন</a:t>
          </a:r>
          <a:r>
            <a:rPr lang="en-US" dirty="0" smtClean="0"/>
            <a:t> </a:t>
          </a:r>
          <a:r>
            <a:rPr lang="en-US" dirty="0" err="1" smtClean="0"/>
            <a:t>সমস্যায়</a:t>
          </a:r>
          <a:r>
            <a:rPr lang="en-US" dirty="0" smtClean="0"/>
            <a:t> </a:t>
          </a:r>
          <a:r>
            <a:rPr lang="en-US" dirty="0" err="1" smtClean="0"/>
            <a:t>তাদের</a:t>
          </a:r>
          <a:r>
            <a:rPr lang="en-US" dirty="0" smtClean="0"/>
            <a:t> </a:t>
          </a:r>
          <a:r>
            <a:rPr lang="en-US" dirty="0" err="1" smtClean="0"/>
            <a:t>কাছের</a:t>
          </a:r>
          <a:r>
            <a:rPr lang="en-US" dirty="0" smtClean="0"/>
            <a:t> </a:t>
          </a:r>
          <a:r>
            <a:rPr lang="en-US" dirty="0" err="1" smtClean="0"/>
            <a:t>মানুষকেও</a:t>
          </a:r>
          <a:r>
            <a:rPr lang="en-US" dirty="0" smtClean="0"/>
            <a:t> </a:t>
          </a:r>
          <a:r>
            <a:rPr lang="en-US" dirty="0" err="1" smtClean="0"/>
            <a:t>হারায়</a:t>
          </a:r>
          <a:endParaRPr lang="en-US" dirty="0"/>
        </a:p>
      </dgm:t>
    </dgm:pt>
    <dgm:pt modelId="{74BD8AD6-1C3D-43AC-AE96-1A3153CD8392}" type="parTrans" cxnId="{F1B6BD76-4D20-4A25-B704-7308490652DE}">
      <dgm:prSet/>
      <dgm:spPr/>
      <dgm:t>
        <a:bodyPr/>
        <a:lstStyle/>
        <a:p>
          <a:endParaRPr lang="en-US"/>
        </a:p>
      </dgm:t>
    </dgm:pt>
    <dgm:pt modelId="{B3762B4D-339E-477E-B9BF-43B08864C139}" type="sibTrans" cxnId="{F1B6BD76-4D20-4A25-B704-7308490652DE}">
      <dgm:prSet/>
      <dgm:spPr/>
      <dgm:t>
        <a:bodyPr/>
        <a:lstStyle/>
        <a:p>
          <a:endParaRPr lang="en-US"/>
        </a:p>
      </dgm:t>
    </dgm:pt>
    <dgm:pt modelId="{BCEDAF58-E390-4176-930D-DD2F743FFCCD}" type="pres">
      <dgm:prSet presAssocID="{8E886A34-D0B4-48F2-AD3E-FE5F69F8E10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09072D8-EAF6-4AA4-87C1-4E8E1B105DCB}" type="pres">
      <dgm:prSet presAssocID="{08A2F17A-97E8-45E1-AD2E-D5E72C0239CF}" presName="centerShape" presStyleLbl="node0" presStyleIdx="0" presStyleCnt="1"/>
      <dgm:spPr/>
      <dgm:t>
        <a:bodyPr/>
        <a:lstStyle/>
        <a:p>
          <a:endParaRPr lang="en-US"/>
        </a:p>
      </dgm:t>
    </dgm:pt>
    <dgm:pt modelId="{69A711A9-A172-47FF-B4DD-4BDCA83D7000}" type="pres">
      <dgm:prSet presAssocID="{3416F0BA-3DFF-4FAA-B736-F2289EE249A9}" presName="parTrans" presStyleLbl="sibTrans2D1" presStyleIdx="0" presStyleCnt="4"/>
      <dgm:spPr/>
      <dgm:t>
        <a:bodyPr/>
        <a:lstStyle/>
        <a:p>
          <a:endParaRPr lang="en-US"/>
        </a:p>
      </dgm:t>
    </dgm:pt>
    <dgm:pt modelId="{A2EF721E-196F-4F9D-9395-70891354F717}" type="pres">
      <dgm:prSet presAssocID="{3416F0BA-3DFF-4FAA-B736-F2289EE249A9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A0E8AB8F-06D7-4DE7-8E5D-98189877C297}" type="pres">
      <dgm:prSet presAssocID="{906D63CB-B97C-42BC-B8C2-5438D4CA29C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84543E-B405-4C09-847F-22B3758430ED}" type="pres">
      <dgm:prSet presAssocID="{6D118312-5CB4-4FE9-B256-08C92271B7CC}" presName="parTrans" presStyleLbl="sibTrans2D1" presStyleIdx="1" presStyleCnt="4"/>
      <dgm:spPr/>
      <dgm:t>
        <a:bodyPr/>
        <a:lstStyle/>
        <a:p>
          <a:endParaRPr lang="en-US"/>
        </a:p>
      </dgm:t>
    </dgm:pt>
    <dgm:pt modelId="{2FDF14EF-23AE-41B6-8652-0394DA1C498D}" type="pres">
      <dgm:prSet presAssocID="{6D118312-5CB4-4FE9-B256-08C92271B7CC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38D0B9D6-3AB0-4C11-8202-D841D70469FC}" type="pres">
      <dgm:prSet presAssocID="{1258330B-9221-4C17-AFD2-37B585BB895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505623-A9AA-4D67-B566-EE73D6540F28}" type="pres">
      <dgm:prSet presAssocID="{1CC18E94-23C8-4F14-AC60-0BA44C06AC1B}" presName="parTrans" presStyleLbl="sibTrans2D1" presStyleIdx="2" presStyleCnt="4"/>
      <dgm:spPr/>
      <dgm:t>
        <a:bodyPr/>
        <a:lstStyle/>
        <a:p>
          <a:endParaRPr lang="en-US"/>
        </a:p>
      </dgm:t>
    </dgm:pt>
    <dgm:pt modelId="{C70A3222-9AB7-4C11-9FBB-D4FC66954F8D}" type="pres">
      <dgm:prSet presAssocID="{1CC18E94-23C8-4F14-AC60-0BA44C06AC1B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2EE463A5-9B39-4B9F-8D14-83195F12D64F}" type="pres">
      <dgm:prSet presAssocID="{E91EEBB9-EAE1-4359-A1AE-1F0A92986B3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9EF9F8-25B3-4A8F-A9F9-627F851C93D1}" type="pres">
      <dgm:prSet presAssocID="{74BD8AD6-1C3D-43AC-AE96-1A3153CD8392}" presName="parTrans" presStyleLbl="sibTrans2D1" presStyleIdx="3" presStyleCnt="4"/>
      <dgm:spPr/>
      <dgm:t>
        <a:bodyPr/>
        <a:lstStyle/>
        <a:p>
          <a:endParaRPr lang="en-US"/>
        </a:p>
      </dgm:t>
    </dgm:pt>
    <dgm:pt modelId="{A2E659F7-D74C-48DF-B7B1-6A7E34984B45}" type="pres">
      <dgm:prSet presAssocID="{74BD8AD6-1C3D-43AC-AE96-1A3153CD8392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3084A6DA-C9B2-4416-85B8-CBDB7B87BEFC}" type="pres">
      <dgm:prSet presAssocID="{A2773236-221B-473B-9DCF-86091CD3D77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1C543B-B55E-442B-BEDE-784D4982C558}" type="presOf" srcId="{A2773236-221B-473B-9DCF-86091CD3D772}" destId="{3084A6DA-C9B2-4416-85B8-CBDB7B87BEFC}" srcOrd="0" destOrd="0" presId="urn:microsoft.com/office/officeart/2005/8/layout/radial5"/>
    <dgm:cxn modelId="{F1B6BD76-4D20-4A25-B704-7308490652DE}" srcId="{08A2F17A-97E8-45E1-AD2E-D5E72C0239CF}" destId="{A2773236-221B-473B-9DCF-86091CD3D772}" srcOrd="3" destOrd="0" parTransId="{74BD8AD6-1C3D-43AC-AE96-1A3153CD8392}" sibTransId="{B3762B4D-339E-477E-B9BF-43B08864C139}"/>
    <dgm:cxn modelId="{2E4AB68A-DB5B-40F6-ACC7-C14B77745ED4}" srcId="{08A2F17A-97E8-45E1-AD2E-D5E72C0239CF}" destId="{E91EEBB9-EAE1-4359-A1AE-1F0A92986B3E}" srcOrd="2" destOrd="0" parTransId="{1CC18E94-23C8-4F14-AC60-0BA44C06AC1B}" sibTransId="{A8371942-5A5B-4965-8560-5CB9959B8BCB}"/>
    <dgm:cxn modelId="{4B7F655D-ADD1-4001-BC17-8119D4F0E4EE}" srcId="{08A2F17A-97E8-45E1-AD2E-D5E72C0239CF}" destId="{906D63CB-B97C-42BC-B8C2-5438D4CA29CE}" srcOrd="0" destOrd="0" parTransId="{3416F0BA-3DFF-4FAA-B736-F2289EE249A9}" sibTransId="{02B8564A-560E-4669-A681-94A9AE61E74E}"/>
    <dgm:cxn modelId="{BE5844F6-C1A7-4256-A6E6-BB5CF61DE430}" type="presOf" srcId="{1CC18E94-23C8-4F14-AC60-0BA44C06AC1B}" destId="{E6505623-A9AA-4D67-B566-EE73D6540F28}" srcOrd="0" destOrd="0" presId="urn:microsoft.com/office/officeart/2005/8/layout/radial5"/>
    <dgm:cxn modelId="{8C64D6DC-316C-48B0-89B8-2F4988BF91F2}" type="presOf" srcId="{6D118312-5CB4-4FE9-B256-08C92271B7CC}" destId="{0A84543E-B405-4C09-847F-22B3758430ED}" srcOrd="0" destOrd="0" presId="urn:microsoft.com/office/officeart/2005/8/layout/radial5"/>
    <dgm:cxn modelId="{097BE30A-1436-47CA-A688-2E78DF23E42F}" type="presOf" srcId="{6D118312-5CB4-4FE9-B256-08C92271B7CC}" destId="{2FDF14EF-23AE-41B6-8652-0394DA1C498D}" srcOrd="1" destOrd="0" presId="urn:microsoft.com/office/officeart/2005/8/layout/radial5"/>
    <dgm:cxn modelId="{1A992144-007A-4C91-A8FD-D49EBE1B14D7}" type="presOf" srcId="{8E886A34-D0B4-48F2-AD3E-FE5F69F8E100}" destId="{BCEDAF58-E390-4176-930D-DD2F743FFCCD}" srcOrd="0" destOrd="0" presId="urn:microsoft.com/office/officeart/2005/8/layout/radial5"/>
    <dgm:cxn modelId="{1C746A25-4A94-4132-9183-790DAA2FAB4A}" type="presOf" srcId="{1CC18E94-23C8-4F14-AC60-0BA44C06AC1B}" destId="{C70A3222-9AB7-4C11-9FBB-D4FC66954F8D}" srcOrd="1" destOrd="0" presId="urn:microsoft.com/office/officeart/2005/8/layout/radial5"/>
    <dgm:cxn modelId="{9EDF27AF-FFBA-4D22-9ECE-F6C3CAC8FA97}" type="presOf" srcId="{08A2F17A-97E8-45E1-AD2E-D5E72C0239CF}" destId="{709072D8-EAF6-4AA4-87C1-4E8E1B105DCB}" srcOrd="0" destOrd="0" presId="urn:microsoft.com/office/officeart/2005/8/layout/radial5"/>
    <dgm:cxn modelId="{3E370B9B-1F76-471A-AEA8-99CB3286C030}" type="presOf" srcId="{3416F0BA-3DFF-4FAA-B736-F2289EE249A9}" destId="{A2EF721E-196F-4F9D-9395-70891354F717}" srcOrd="1" destOrd="0" presId="urn:microsoft.com/office/officeart/2005/8/layout/radial5"/>
    <dgm:cxn modelId="{D7B5D270-18BB-40E4-AB98-08ABCBC838B8}" type="presOf" srcId="{1258330B-9221-4C17-AFD2-37B585BB8954}" destId="{38D0B9D6-3AB0-4C11-8202-D841D70469FC}" srcOrd="0" destOrd="0" presId="urn:microsoft.com/office/officeart/2005/8/layout/radial5"/>
    <dgm:cxn modelId="{7E86B861-D605-404B-9F7A-3C36009C46D1}" type="presOf" srcId="{3416F0BA-3DFF-4FAA-B736-F2289EE249A9}" destId="{69A711A9-A172-47FF-B4DD-4BDCA83D7000}" srcOrd="0" destOrd="0" presId="urn:microsoft.com/office/officeart/2005/8/layout/radial5"/>
    <dgm:cxn modelId="{5C8F569B-6214-451B-B25C-E41ED7927DF2}" type="presOf" srcId="{906D63CB-B97C-42BC-B8C2-5438D4CA29CE}" destId="{A0E8AB8F-06D7-4DE7-8E5D-98189877C297}" srcOrd="0" destOrd="0" presId="urn:microsoft.com/office/officeart/2005/8/layout/radial5"/>
    <dgm:cxn modelId="{1528D4D0-6903-4093-9F29-9720C283AECA}" type="presOf" srcId="{74BD8AD6-1C3D-43AC-AE96-1A3153CD8392}" destId="{A2E659F7-D74C-48DF-B7B1-6A7E34984B45}" srcOrd="1" destOrd="0" presId="urn:microsoft.com/office/officeart/2005/8/layout/radial5"/>
    <dgm:cxn modelId="{015EDCEB-A926-4544-84A9-FEF187372AFB}" type="presOf" srcId="{74BD8AD6-1C3D-43AC-AE96-1A3153CD8392}" destId="{F39EF9F8-25B3-4A8F-A9F9-627F851C93D1}" srcOrd="0" destOrd="0" presId="urn:microsoft.com/office/officeart/2005/8/layout/radial5"/>
    <dgm:cxn modelId="{E5BF0047-BDE2-4580-9EB5-BF656E688655}" srcId="{8E886A34-D0B4-48F2-AD3E-FE5F69F8E100}" destId="{08A2F17A-97E8-45E1-AD2E-D5E72C0239CF}" srcOrd="0" destOrd="0" parTransId="{57D7BB88-B095-472E-B6CF-2A464435E206}" sibTransId="{A21AC022-88CB-4873-A535-C77BC0A047AA}"/>
    <dgm:cxn modelId="{BB843376-885A-45DB-ACB5-041D7E0E9845}" type="presOf" srcId="{E91EEBB9-EAE1-4359-A1AE-1F0A92986B3E}" destId="{2EE463A5-9B39-4B9F-8D14-83195F12D64F}" srcOrd="0" destOrd="0" presId="urn:microsoft.com/office/officeart/2005/8/layout/radial5"/>
    <dgm:cxn modelId="{9243A9F8-9350-4E72-B0A6-DDFAC5588F68}" srcId="{08A2F17A-97E8-45E1-AD2E-D5E72C0239CF}" destId="{1258330B-9221-4C17-AFD2-37B585BB8954}" srcOrd="1" destOrd="0" parTransId="{6D118312-5CB4-4FE9-B256-08C92271B7CC}" sibTransId="{A3C0C37C-3014-493C-96FE-85704C5228F9}"/>
    <dgm:cxn modelId="{0BA1C374-157F-4F09-9A3B-63571ECA4354}" type="presParOf" srcId="{BCEDAF58-E390-4176-930D-DD2F743FFCCD}" destId="{709072D8-EAF6-4AA4-87C1-4E8E1B105DCB}" srcOrd="0" destOrd="0" presId="urn:microsoft.com/office/officeart/2005/8/layout/radial5"/>
    <dgm:cxn modelId="{37E5702C-5CB3-4187-8967-85E8C4586619}" type="presParOf" srcId="{BCEDAF58-E390-4176-930D-DD2F743FFCCD}" destId="{69A711A9-A172-47FF-B4DD-4BDCA83D7000}" srcOrd="1" destOrd="0" presId="urn:microsoft.com/office/officeart/2005/8/layout/radial5"/>
    <dgm:cxn modelId="{69A9CCDA-7A21-4B69-AAF7-73281AAD626B}" type="presParOf" srcId="{69A711A9-A172-47FF-B4DD-4BDCA83D7000}" destId="{A2EF721E-196F-4F9D-9395-70891354F717}" srcOrd="0" destOrd="0" presId="urn:microsoft.com/office/officeart/2005/8/layout/radial5"/>
    <dgm:cxn modelId="{82F44EE5-8E97-40A0-B631-637EE7FEED79}" type="presParOf" srcId="{BCEDAF58-E390-4176-930D-DD2F743FFCCD}" destId="{A0E8AB8F-06D7-4DE7-8E5D-98189877C297}" srcOrd="2" destOrd="0" presId="urn:microsoft.com/office/officeart/2005/8/layout/radial5"/>
    <dgm:cxn modelId="{D030863B-563F-4348-9552-2D7FA4EB222D}" type="presParOf" srcId="{BCEDAF58-E390-4176-930D-DD2F743FFCCD}" destId="{0A84543E-B405-4C09-847F-22B3758430ED}" srcOrd="3" destOrd="0" presId="urn:microsoft.com/office/officeart/2005/8/layout/radial5"/>
    <dgm:cxn modelId="{11719E60-5F57-469E-82E4-8B75750F12C6}" type="presParOf" srcId="{0A84543E-B405-4C09-847F-22B3758430ED}" destId="{2FDF14EF-23AE-41B6-8652-0394DA1C498D}" srcOrd="0" destOrd="0" presId="urn:microsoft.com/office/officeart/2005/8/layout/radial5"/>
    <dgm:cxn modelId="{40F3D858-D6DE-4047-A1BA-3CBA468ED573}" type="presParOf" srcId="{BCEDAF58-E390-4176-930D-DD2F743FFCCD}" destId="{38D0B9D6-3AB0-4C11-8202-D841D70469FC}" srcOrd="4" destOrd="0" presId="urn:microsoft.com/office/officeart/2005/8/layout/radial5"/>
    <dgm:cxn modelId="{93A425EB-3E67-4611-AF72-BF4DAE902AFB}" type="presParOf" srcId="{BCEDAF58-E390-4176-930D-DD2F743FFCCD}" destId="{E6505623-A9AA-4D67-B566-EE73D6540F28}" srcOrd="5" destOrd="0" presId="urn:microsoft.com/office/officeart/2005/8/layout/radial5"/>
    <dgm:cxn modelId="{6BCDF893-D1C3-4C79-8524-B04D97A3303F}" type="presParOf" srcId="{E6505623-A9AA-4D67-B566-EE73D6540F28}" destId="{C70A3222-9AB7-4C11-9FBB-D4FC66954F8D}" srcOrd="0" destOrd="0" presId="urn:microsoft.com/office/officeart/2005/8/layout/radial5"/>
    <dgm:cxn modelId="{D7CF0798-9FC4-46CF-B3B8-6F2BF3A19EC3}" type="presParOf" srcId="{BCEDAF58-E390-4176-930D-DD2F743FFCCD}" destId="{2EE463A5-9B39-4B9F-8D14-83195F12D64F}" srcOrd="6" destOrd="0" presId="urn:microsoft.com/office/officeart/2005/8/layout/radial5"/>
    <dgm:cxn modelId="{D0971EA5-712B-403C-A094-26BFEB2C6D2E}" type="presParOf" srcId="{BCEDAF58-E390-4176-930D-DD2F743FFCCD}" destId="{F39EF9F8-25B3-4A8F-A9F9-627F851C93D1}" srcOrd="7" destOrd="0" presId="urn:microsoft.com/office/officeart/2005/8/layout/radial5"/>
    <dgm:cxn modelId="{0267E59E-1C45-4C7B-A907-08227E722DD5}" type="presParOf" srcId="{F39EF9F8-25B3-4A8F-A9F9-627F851C93D1}" destId="{A2E659F7-D74C-48DF-B7B1-6A7E34984B45}" srcOrd="0" destOrd="0" presId="urn:microsoft.com/office/officeart/2005/8/layout/radial5"/>
    <dgm:cxn modelId="{1D222FB2-D625-4260-A1CB-75E83E3B4DEB}" type="presParOf" srcId="{BCEDAF58-E390-4176-930D-DD2F743FFCCD}" destId="{3084A6DA-C9B2-4416-85B8-CBDB7B87BEFC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6FB07A-7527-4BFB-8555-3EA835B2CFB2}" type="doc">
      <dgm:prSet loTypeId="urn:microsoft.com/office/officeart/2005/8/layout/hierarchy2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7A7380A-5C87-4A9B-9F1A-E8C9AF6E276B}">
      <dgm:prSet phldrT="[Text]"/>
      <dgm:spPr/>
      <dgm:t>
        <a:bodyPr/>
        <a:lstStyle/>
        <a:p>
          <a:r>
            <a:rPr lang="en-US" dirty="0" err="1" smtClean="0"/>
            <a:t>প্রয়োজনীয়</a:t>
          </a:r>
          <a:r>
            <a:rPr lang="en-US" dirty="0" smtClean="0"/>
            <a:t> </a:t>
          </a:r>
          <a:r>
            <a:rPr lang="en-US" dirty="0" err="1" smtClean="0"/>
            <a:t>পদক্ষেপ</a:t>
          </a:r>
          <a:endParaRPr lang="en-US" dirty="0"/>
        </a:p>
      </dgm:t>
    </dgm:pt>
    <dgm:pt modelId="{9114DBAA-C404-4C28-949E-80FD5209D42A}" type="parTrans" cxnId="{07B9D557-4D0E-4DFC-BF05-7096873D7ABB}">
      <dgm:prSet/>
      <dgm:spPr/>
      <dgm:t>
        <a:bodyPr/>
        <a:lstStyle/>
        <a:p>
          <a:endParaRPr lang="en-US"/>
        </a:p>
      </dgm:t>
    </dgm:pt>
    <dgm:pt modelId="{BB77D959-561A-409D-846B-C5CE5B7C9F80}" type="sibTrans" cxnId="{07B9D557-4D0E-4DFC-BF05-7096873D7ABB}">
      <dgm:prSet/>
      <dgm:spPr/>
      <dgm:t>
        <a:bodyPr/>
        <a:lstStyle/>
        <a:p>
          <a:endParaRPr lang="en-US"/>
        </a:p>
      </dgm:t>
    </dgm:pt>
    <dgm:pt modelId="{2DABC14A-DC1B-40E0-8EE8-27B57F4F3FA6}">
      <dgm:prSet phldrT="[Text]"/>
      <dgm:spPr/>
      <dgm:t>
        <a:bodyPr/>
        <a:lstStyle/>
        <a:p>
          <a:r>
            <a:rPr lang="en-US" dirty="0" err="1" smtClean="0"/>
            <a:t>সরকার</a:t>
          </a:r>
          <a:r>
            <a:rPr lang="en-US" dirty="0" smtClean="0"/>
            <a:t> </a:t>
          </a:r>
          <a:r>
            <a:rPr lang="en-US" dirty="0" err="1" smtClean="0"/>
            <a:t>কর্তৃক</a:t>
          </a:r>
          <a:endParaRPr lang="en-US" dirty="0"/>
        </a:p>
      </dgm:t>
    </dgm:pt>
    <dgm:pt modelId="{071A2E0E-FD94-4CCB-AC2A-5A9D015ECD92}" type="parTrans" cxnId="{AF7ABFFC-F590-470D-B6CA-E66BD01842BA}">
      <dgm:prSet/>
      <dgm:spPr/>
      <dgm:t>
        <a:bodyPr/>
        <a:lstStyle/>
        <a:p>
          <a:endParaRPr lang="en-US"/>
        </a:p>
      </dgm:t>
    </dgm:pt>
    <dgm:pt modelId="{B1E32E75-04C6-4B7C-8C15-453B649DF5D6}" type="sibTrans" cxnId="{AF7ABFFC-F590-470D-B6CA-E66BD01842BA}">
      <dgm:prSet/>
      <dgm:spPr/>
      <dgm:t>
        <a:bodyPr/>
        <a:lstStyle/>
        <a:p>
          <a:endParaRPr lang="en-US"/>
        </a:p>
      </dgm:t>
    </dgm:pt>
    <dgm:pt modelId="{008F0F11-AA5F-4B2E-894A-2C6DA52E3D3A}">
      <dgm:prSet phldrT="[Text]"/>
      <dgm:spPr/>
      <dgm:t>
        <a:bodyPr/>
        <a:lstStyle/>
        <a:p>
          <a:r>
            <a:rPr lang="en-US" dirty="0" smtClean="0"/>
            <a:t>১। </a:t>
          </a:r>
          <a:r>
            <a:rPr lang="en-US" dirty="0" err="1" smtClean="0"/>
            <a:t>নদীর</a:t>
          </a:r>
          <a:r>
            <a:rPr lang="en-US" dirty="0" smtClean="0"/>
            <a:t> </a:t>
          </a:r>
          <a:r>
            <a:rPr lang="en-US" dirty="0" err="1" smtClean="0"/>
            <a:t>বেড়িবাধ</a:t>
          </a:r>
          <a:r>
            <a:rPr lang="en-US" dirty="0" smtClean="0"/>
            <a:t> </a:t>
          </a:r>
          <a:r>
            <a:rPr lang="en-US" dirty="0" err="1" smtClean="0"/>
            <a:t>আরও</a:t>
          </a:r>
          <a:r>
            <a:rPr lang="en-US" dirty="0" smtClean="0"/>
            <a:t> </a:t>
          </a:r>
          <a:r>
            <a:rPr lang="en-US" dirty="0" err="1" smtClean="0"/>
            <a:t>মজবুত</a:t>
          </a:r>
          <a:r>
            <a:rPr lang="en-US" dirty="0" smtClean="0"/>
            <a:t> </a:t>
          </a:r>
          <a:r>
            <a:rPr lang="en-US" dirty="0" err="1" smtClean="0"/>
            <a:t>করতে</a:t>
          </a:r>
          <a:r>
            <a:rPr lang="en-US" dirty="0" smtClean="0"/>
            <a:t> </a:t>
          </a:r>
          <a:r>
            <a:rPr lang="en-US" dirty="0" err="1" smtClean="0"/>
            <a:t>হবে</a:t>
          </a:r>
          <a:r>
            <a:rPr lang="en-US" dirty="0" smtClean="0"/>
            <a:t>।</a:t>
          </a:r>
        </a:p>
      </dgm:t>
    </dgm:pt>
    <dgm:pt modelId="{05FBE1F0-49FD-4850-827B-ABBE59E5F8F5}" type="parTrans" cxnId="{DB289705-0D28-4512-B684-078357434B72}">
      <dgm:prSet/>
      <dgm:spPr/>
      <dgm:t>
        <a:bodyPr/>
        <a:lstStyle/>
        <a:p>
          <a:endParaRPr lang="en-US"/>
        </a:p>
      </dgm:t>
    </dgm:pt>
    <dgm:pt modelId="{522AB57F-3134-4632-92FB-1E383AB3C752}" type="sibTrans" cxnId="{DB289705-0D28-4512-B684-078357434B72}">
      <dgm:prSet/>
      <dgm:spPr/>
      <dgm:t>
        <a:bodyPr/>
        <a:lstStyle/>
        <a:p>
          <a:endParaRPr lang="en-US"/>
        </a:p>
      </dgm:t>
    </dgm:pt>
    <dgm:pt modelId="{0E44BB01-DC05-4EDE-81D6-1CA2497B2AF4}">
      <dgm:prSet phldrT="[Text]"/>
      <dgm:spPr/>
      <dgm:t>
        <a:bodyPr/>
        <a:lstStyle/>
        <a:p>
          <a:r>
            <a:rPr lang="en-US" dirty="0" smtClean="0"/>
            <a:t>২। </a:t>
          </a:r>
          <a:r>
            <a:rPr lang="en-US" dirty="0" err="1" smtClean="0"/>
            <a:t>তাদের</a:t>
          </a:r>
          <a:r>
            <a:rPr lang="en-US" dirty="0" smtClean="0"/>
            <a:t> </a:t>
          </a:r>
          <a:r>
            <a:rPr lang="en-US" dirty="0" err="1" smtClean="0"/>
            <a:t>জন্য</a:t>
          </a:r>
          <a:r>
            <a:rPr lang="en-US" dirty="0" smtClean="0"/>
            <a:t> </a:t>
          </a:r>
          <a:r>
            <a:rPr lang="en-US" dirty="0" err="1" smtClean="0"/>
            <a:t>এখন</a:t>
          </a:r>
          <a:r>
            <a:rPr lang="en-US" dirty="0" smtClean="0"/>
            <a:t> </a:t>
          </a:r>
          <a:r>
            <a:rPr lang="en-US" dirty="0" err="1" smtClean="0"/>
            <a:t>বসবাস,খাবার</a:t>
          </a:r>
          <a:r>
            <a:rPr lang="en-US" dirty="0" smtClean="0"/>
            <a:t>, </a:t>
          </a:r>
          <a:r>
            <a:rPr lang="en-US" dirty="0" err="1" smtClean="0"/>
            <a:t>পোশাক</a:t>
          </a:r>
          <a:r>
            <a:rPr lang="en-US" dirty="0" smtClean="0"/>
            <a:t>, </a:t>
          </a:r>
          <a:r>
            <a:rPr lang="en-US" dirty="0" err="1" smtClean="0"/>
            <a:t>কাজ</a:t>
          </a:r>
          <a:r>
            <a:rPr lang="en-US" dirty="0" smtClean="0"/>
            <a:t> </a:t>
          </a:r>
          <a:r>
            <a:rPr lang="en-US" dirty="0" err="1" smtClean="0"/>
            <a:t>ইত্যাদির</a:t>
          </a:r>
          <a:r>
            <a:rPr lang="en-US" dirty="0" smtClean="0"/>
            <a:t> </a:t>
          </a:r>
          <a:r>
            <a:rPr lang="en-US" dirty="0" err="1" smtClean="0"/>
            <a:t>যোগান</a:t>
          </a:r>
          <a:r>
            <a:rPr lang="en-US" dirty="0" smtClean="0"/>
            <a:t> </a:t>
          </a:r>
          <a:r>
            <a:rPr lang="en-US" dirty="0" err="1" smtClean="0"/>
            <a:t>দিতে</a:t>
          </a:r>
          <a:r>
            <a:rPr lang="en-US" dirty="0" smtClean="0"/>
            <a:t> </a:t>
          </a:r>
          <a:r>
            <a:rPr lang="en-US" dirty="0" err="1" smtClean="0"/>
            <a:t>হবে</a:t>
          </a:r>
          <a:r>
            <a:rPr lang="en-US" dirty="0" smtClean="0"/>
            <a:t>।</a:t>
          </a:r>
          <a:endParaRPr lang="en-US" dirty="0"/>
        </a:p>
      </dgm:t>
    </dgm:pt>
    <dgm:pt modelId="{3FA70430-984B-458F-B157-1AA4EC851EF4}" type="parTrans" cxnId="{488386F8-4169-409D-8DB7-EBB009F57FA9}">
      <dgm:prSet/>
      <dgm:spPr/>
      <dgm:t>
        <a:bodyPr/>
        <a:lstStyle/>
        <a:p>
          <a:endParaRPr lang="en-US"/>
        </a:p>
      </dgm:t>
    </dgm:pt>
    <dgm:pt modelId="{EAC13EAB-2963-4E67-A818-F78F2A1106EA}" type="sibTrans" cxnId="{488386F8-4169-409D-8DB7-EBB009F57FA9}">
      <dgm:prSet/>
      <dgm:spPr/>
      <dgm:t>
        <a:bodyPr/>
        <a:lstStyle/>
        <a:p>
          <a:endParaRPr lang="en-US"/>
        </a:p>
      </dgm:t>
    </dgm:pt>
    <dgm:pt modelId="{E039570A-321B-4892-B95C-2A19867DEF4B}">
      <dgm:prSet phldrT="[Text]"/>
      <dgm:spPr/>
      <dgm:t>
        <a:bodyPr/>
        <a:lstStyle/>
        <a:p>
          <a:r>
            <a:rPr lang="en-US" dirty="0" err="1" smtClean="0"/>
            <a:t>সাধারণ</a:t>
          </a:r>
          <a:r>
            <a:rPr lang="en-US" dirty="0" smtClean="0"/>
            <a:t> </a:t>
          </a:r>
          <a:r>
            <a:rPr lang="en-US" dirty="0" err="1" smtClean="0"/>
            <a:t>মানুষ</a:t>
          </a:r>
          <a:r>
            <a:rPr lang="en-US" dirty="0" smtClean="0"/>
            <a:t> </a:t>
          </a:r>
          <a:r>
            <a:rPr lang="en-US" dirty="0" err="1" smtClean="0"/>
            <a:t>কর্তৃক</a:t>
          </a:r>
          <a:endParaRPr lang="en-US" dirty="0"/>
        </a:p>
      </dgm:t>
    </dgm:pt>
    <dgm:pt modelId="{A16F6FC4-A626-4E3D-9864-CC9939682510}" type="parTrans" cxnId="{5929D4D2-ABFC-4EFC-84C3-86F1317A9825}">
      <dgm:prSet/>
      <dgm:spPr/>
      <dgm:t>
        <a:bodyPr/>
        <a:lstStyle/>
        <a:p>
          <a:endParaRPr lang="en-US"/>
        </a:p>
      </dgm:t>
    </dgm:pt>
    <dgm:pt modelId="{681EFB2C-99DF-48A7-89C0-49ADEDA7D33D}" type="sibTrans" cxnId="{5929D4D2-ABFC-4EFC-84C3-86F1317A9825}">
      <dgm:prSet/>
      <dgm:spPr/>
      <dgm:t>
        <a:bodyPr/>
        <a:lstStyle/>
        <a:p>
          <a:endParaRPr lang="en-US"/>
        </a:p>
      </dgm:t>
    </dgm:pt>
    <dgm:pt modelId="{D1884351-6CCF-414A-9A29-9A5B4AD6B037}">
      <dgm:prSet phldrT="[Text]"/>
      <dgm:spPr/>
      <dgm:t>
        <a:bodyPr/>
        <a:lstStyle/>
        <a:p>
          <a:r>
            <a:rPr lang="en-US" dirty="0" err="1" smtClean="0"/>
            <a:t>সকলকে</a:t>
          </a:r>
          <a:r>
            <a:rPr lang="en-US" dirty="0" smtClean="0"/>
            <a:t> </a:t>
          </a:r>
          <a:r>
            <a:rPr lang="en-US" dirty="0" err="1" smtClean="0"/>
            <a:t>তার</a:t>
          </a:r>
          <a:r>
            <a:rPr lang="en-US" dirty="0" smtClean="0"/>
            <a:t> </a:t>
          </a:r>
          <a:r>
            <a:rPr lang="en-US" dirty="0" err="1" smtClean="0"/>
            <a:t>নিজ</a:t>
          </a:r>
          <a:r>
            <a:rPr lang="en-US" dirty="0" smtClean="0"/>
            <a:t> </a:t>
          </a:r>
          <a:r>
            <a:rPr lang="en-US" dirty="0" err="1" smtClean="0"/>
            <a:t>নিজ</a:t>
          </a:r>
          <a:r>
            <a:rPr lang="en-US" dirty="0" smtClean="0"/>
            <a:t> </a:t>
          </a:r>
          <a:r>
            <a:rPr lang="en-US" dirty="0" err="1" smtClean="0"/>
            <a:t>জায়গা</a:t>
          </a:r>
          <a:r>
            <a:rPr lang="en-US" dirty="0" smtClean="0"/>
            <a:t> </a:t>
          </a:r>
          <a:r>
            <a:rPr lang="en-US" dirty="0" err="1" smtClean="0"/>
            <a:t>থেকে</a:t>
          </a:r>
          <a:r>
            <a:rPr lang="en-US" dirty="0" smtClean="0"/>
            <a:t> </a:t>
          </a:r>
          <a:r>
            <a:rPr lang="en-US" dirty="0" err="1" smtClean="0"/>
            <a:t>উত্তরোণের</a:t>
          </a:r>
          <a:r>
            <a:rPr lang="en-US" dirty="0" smtClean="0"/>
            <a:t> </a:t>
          </a:r>
          <a:r>
            <a:rPr lang="en-US" dirty="0" err="1" smtClean="0"/>
            <a:t>ব্যবস্থা</a:t>
          </a:r>
          <a:r>
            <a:rPr lang="en-US" dirty="0" smtClean="0"/>
            <a:t> </a:t>
          </a:r>
          <a:r>
            <a:rPr lang="en-US" dirty="0" err="1" smtClean="0"/>
            <a:t>করতে</a:t>
          </a:r>
          <a:r>
            <a:rPr lang="en-US" dirty="0" smtClean="0"/>
            <a:t> </a:t>
          </a:r>
          <a:r>
            <a:rPr lang="en-US" dirty="0" err="1" smtClean="0"/>
            <a:t>হবে</a:t>
          </a:r>
          <a:r>
            <a:rPr lang="en-US" dirty="0" smtClean="0"/>
            <a:t>।</a:t>
          </a:r>
          <a:endParaRPr lang="en-US" dirty="0"/>
        </a:p>
      </dgm:t>
    </dgm:pt>
    <dgm:pt modelId="{866E73E2-F8D1-47EF-9C2F-D17CCD9B8962}" type="parTrans" cxnId="{33119037-A80F-424F-83A4-B46B7DF7035E}">
      <dgm:prSet/>
      <dgm:spPr/>
      <dgm:t>
        <a:bodyPr/>
        <a:lstStyle/>
        <a:p>
          <a:endParaRPr lang="en-US"/>
        </a:p>
      </dgm:t>
    </dgm:pt>
    <dgm:pt modelId="{0E0759AA-34B0-4F1A-A1A6-9358DDC888EE}" type="sibTrans" cxnId="{33119037-A80F-424F-83A4-B46B7DF7035E}">
      <dgm:prSet/>
      <dgm:spPr/>
      <dgm:t>
        <a:bodyPr/>
        <a:lstStyle/>
        <a:p>
          <a:endParaRPr lang="en-US"/>
        </a:p>
      </dgm:t>
    </dgm:pt>
    <dgm:pt modelId="{9D9A7977-5B3E-4695-8A2A-84AF13B91D1D}" type="pres">
      <dgm:prSet presAssocID="{BA6FB07A-7527-4BFB-8555-3EA835B2CFB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836C9A3-E93B-43EE-A581-1DD07F8165B0}" type="pres">
      <dgm:prSet presAssocID="{07A7380A-5C87-4A9B-9F1A-E8C9AF6E276B}" presName="root1" presStyleCnt="0"/>
      <dgm:spPr/>
    </dgm:pt>
    <dgm:pt modelId="{D55D6F78-5342-4952-B720-DADDF0C7951B}" type="pres">
      <dgm:prSet presAssocID="{07A7380A-5C87-4A9B-9F1A-E8C9AF6E276B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9BFB21-6BE0-482E-A681-8CA8974CB03E}" type="pres">
      <dgm:prSet presAssocID="{07A7380A-5C87-4A9B-9F1A-E8C9AF6E276B}" presName="level2hierChild" presStyleCnt="0"/>
      <dgm:spPr/>
    </dgm:pt>
    <dgm:pt modelId="{FF023678-9DB7-414F-B587-08095BC824FC}" type="pres">
      <dgm:prSet presAssocID="{071A2E0E-FD94-4CCB-AC2A-5A9D015ECD92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7004D117-3D8D-441A-A473-D3CA8E175492}" type="pres">
      <dgm:prSet presAssocID="{071A2E0E-FD94-4CCB-AC2A-5A9D015ECD92}" presName="connTx" presStyleLbl="parChTrans1D2" presStyleIdx="0" presStyleCnt="2"/>
      <dgm:spPr/>
      <dgm:t>
        <a:bodyPr/>
        <a:lstStyle/>
        <a:p>
          <a:endParaRPr lang="en-US"/>
        </a:p>
      </dgm:t>
    </dgm:pt>
    <dgm:pt modelId="{29752A97-ACF0-43D1-89BD-8E9698B1671F}" type="pres">
      <dgm:prSet presAssocID="{2DABC14A-DC1B-40E0-8EE8-27B57F4F3FA6}" presName="root2" presStyleCnt="0"/>
      <dgm:spPr/>
    </dgm:pt>
    <dgm:pt modelId="{2640B720-74E4-47DC-A5B9-5A8CF3B3BA55}" type="pres">
      <dgm:prSet presAssocID="{2DABC14A-DC1B-40E0-8EE8-27B57F4F3FA6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826E1CE-1762-4003-93D5-2003CAF6674D}" type="pres">
      <dgm:prSet presAssocID="{2DABC14A-DC1B-40E0-8EE8-27B57F4F3FA6}" presName="level3hierChild" presStyleCnt="0"/>
      <dgm:spPr/>
    </dgm:pt>
    <dgm:pt modelId="{89463CB6-461D-4D30-8C2B-E7B4CBE0E2D5}" type="pres">
      <dgm:prSet presAssocID="{05FBE1F0-49FD-4850-827B-ABBE59E5F8F5}" presName="conn2-1" presStyleLbl="parChTrans1D3" presStyleIdx="0" presStyleCnt="3"/>
      <dgm:spPr/>
      <dgm:t>
        <a:bodyPr/>
        <a:lstStyle/>
        <a:p>
          <a:endParaRPr lang="en-US"/>
        </a:p>
      </dgm:t>
    </dgm:pt>
    <dgm:pt modelId="{81818F07-604D-4DD4-A708-EDC90AC51121}" type="pres">
      <dgm:prSet presAssocID="{05FBE1F0-49FD-4850-827B-ABBE59E5F8F5}" presName="connTx" presStyleLbl="parChTrans1D3" presStyleIdx="0" presStyleCnt="3"/>
      <dgm:spPr/>
      <dgm:t>
        <a:bodyPr/>
        <a:lstStyle/>
        <a:p>
          <a:endParaRPr lang="en-US"/>
        </a:p>
      </dgm:t>
    </dgm:pt>
    <dgm:pt modelId="{59CD6CF2-6D46-48B7-89C1-ECEE384898E0}" type="pres">
      <dgm:prSet presAssocID="{008F0F11-AA5F-4B2E-894A-2C6DA52E3D3A}" presName="root2" presStyleCnt="0"/>
      <dgm:spPr/>
    </dgm:pt>
    <dgm:pt modelId="{2AFBFEFD-AA1F-4254-8587-CA9B8BA509C1}" type="pres">
      <dgm:prSet presAssocID="{008F0F11-AA5F-4B2E-894A-2C6DA52E3D3A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8619EA-8106-4C67-AF93-BB5D352B2B9D}" type="pres">
      <dgm:prSet presAssocID="{008F0F11-AA5F-4B2E-894A-2C6DA52E3D3A}" presName="level3hierChild" presStyleCnt="0"/>
      <dgm:spPr/>
    </dgm:pt>
    <dgm:pt modelId="{C454BC85-3284-4FB6-B82C-D190C085F8B2}" type="pres">
      <dgm:prSet presAssocID="{3FA70430-984B-458F-B157-1AA4EC851EF4}" presName="conn2-1" presStyleLbl="parChTrans1D3" presStyleIdx="1" presStyleCnt="3"/>
      <dgm:spPr/>
      <dgm:t>
        <a:bodyPr/>
        <a:lstStyle/>
        <a:p>
          <a:endParaRPr lang="en-US"/>
        </a:p>
      </dgm:t>
    </dgm:pt>
    <dgm:pt modelId="{17A1CA3F-607C-4B5E-80D0-A5D28B36B9A7}" type="pres">
      <dgm:prSet presAssocID="{3FA70430-984B-458F-B157-1AA4EC851EF4}" presName="connTx" presStyleLbl="parChTrans1D3" presStyleIdx="1" presStyleCnt="3"/>
      <dgm:spPr/>
      <dgm:t>
        <a:bodyPr/>
        <a:lstStyle/>
        <a:p>
          <a:endParaRPr lang="en-US"/>
        </a:p>
      </dgm:t>
    </dgm:pt>
    <dgm:pt modelId="{E318C796-5734-4BD6-A2E7-CEB5EE17B85C}" type="pres">
      <dgm:prSet presAssocID="{0E44BB01-DC05-4EDE-81D6-1CA2497B2AF4}" presName="root2" presStyleCnt="0"/>
      <dgm:spPr/>
    </dgm:pt>
    <dgm:pt modelId="{3CE1307B-757E-4BD9-A21C-F4BC5B64EC98}" type="pres">
      <dgm:prSet presAssocID="{0E44BB01-DC05-4EDE-81D6-1CA2497B2AF4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2D96D67-3A0C-42CF-B44C-4A818A2C2A0A}" type="pres">
      <dgm:prSet presAssocID="{0E44BB01-DC05-4EDE-81D6-1CA2497B2AF4}" presName="level3hierChild" presStyleCnt="0"/>
      <dgm:spPr/>
    </dgm:pt>
    <dgm:pt modelId="{82E5C304-B28F-463B-A12D-20A5306149A4}" type="pres">
      <dgm:prSet presAssocID="{A16F6FC4-A626-4E3D-9864-CC9939682510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F3527EE3-FC70-4B08-BA94-25230A12B66C}" type="pres">
      <dgm:prSet presAssocID="{A16F6FC4-A626-4E3D-9864-CC9939682510}" presName="connTx" presStyleLbl="parChTrans1D2" presStyleIdx="1" presStyleCnt="2"/>
      <dgm:spPr/>
      <dgm:t>
        <a:bodyPr/>
        <a:lstStyle/>
        <a:p>
          <a:endParaRPr lang="en-US"/>
        </a:p>
      </dgm:t>
    </dgm:pt>
    <dgm:pt modelId="{B6D1DA5E-2AD6-4803-8819-3B04F22DEAFF}" type="pres">
      <dgm:prSet presAssocID="{E039570A-321B-4892-B95C-2A19867DEF4B}" presName="root2" presStyleCnt="0"/>
      <dgm:spPr/>
    </dgm:pt>
    <dgm:pt modelId="{BDC22B3C-9DA7-4020-8E9E-4B4D9583002F}" type="pres">
      <dgm:prSet presAssocID="{E039570A-321B-4892-B95C-2A19867DEF4B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E6CF7D-3144-44D6-8527-B3DBA41CACF9}" type="pres">
      <dgm:prSet presAssocID="{E039570A-321B-4892-B95C-2A19867DEF4B}" presName="level3hierChild" presStyleCnt="0"/>
      <dgm:spPr/>
    </dgm:pt>
    <dgm:pt modelId="{FB97488B-406D-4E56-A5DD-67861D72F299}" type="pres">
      <dgm:prSet presAssocID="{866E73E2-F8D1-47EF-9C2F-D17CCD9B8962}" presName="conn2-1" presStyleLbl="parChTrans1D3" presStyleIdx="2" presStyleCnt="3"/>
      <dgm:spPr/>
      <dgm:t>
        <a:bodyPr/>
        <a:lstStyle/>
        <a:p>
          <a:endParaRPr lang="en-US"/>
        </a:p>
      </dgm:t>
    </dgm:pt>
    <dgm:pt modelId="{EB36101B-339D-4AAF-9C5B-BCCFEDD0A7E4}" type="pres">
      <dgm:prSet presAssocID="{866E73E2-F8D1-47EF-9C2F-D17CCD9B8962}" presName="connTx" presStyleLbl="parChTrans1D3" presStyleIdx="2" presStyleCnt="3"/>
      <dgm:spPr/>
      <dgm:t>
        <a:bodyPr/>
        <a:lstStyle/>
        <a:p>
          <a:endParaRPr lang="en-US"/>
        </a:p>
      </dgm:t>
    </dgm:pt>
    <dgm:pt modelId="{4333E7E0-ACC6-4F8C-A5A3-AE51AE27F340}" type="pres">
      <dgm:prSet presAssocID="{D1884351-6CCF-414A-9A29-9A5B4AD6B037}" presName="root2" presStyleCnt="0"/>
      <dgm:spPr/>
    </dgm:pt>
    <dgm:pt modelId="{69371238-8590-462A-87B7-9F135EECE683}" type="pres">
      <dgm:prSet presAssocID="{D1884351-6CCF-414A-9A29-9A5B4AD6B037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9E9D621-B0DE-4B29-89E2-8BDD024BBBB8}" type="pres">
      <dgm:prSet presAssocID="{D1884351-6CCF-414A-9A29-9A5B4AD6B037}" presName="level3hierChild" presStyleCnt="0"/>
      <dgm:spPr/>
    </dgm:pt>
  </dgm:ptLst>
  <dgm:cxnLst>
    <dgm:cxn modelId="{BC830CDF-E36D-4CBA-89EB-D89393D020AA}" type="presOf" srcId="{D1884351-6CCF-414A-9A29-9A5B4AD6B037}" destId="{69371238-8590-462A-87B7-9F135EECE683}" srcOrd="0" destOrd="0" presId="urn:microsoft.com/office/officeart/2005/8/layout/hierarchy2"/>
    <dgm:cxn modelId="{6B8EBA1D-E4C9-4CEC-A95F-B381892D6C34}" type="presOf" srcId="{BA6FB07A-7527-4BFB-8555-3EA835B2CFB2}" destId="{9D9A7977-5B3E-4695-8A2A-84AF13B91D1D}" srcOrd="0" destOrd="0" presId="urn:microsoft.com/office/officeart/2005/8/layout/hierarchy2"/>
    <dgm:cxn modelId="{6F89F944-4FFC-4132-9969-D924DB23B7CB}" type="presOf" srcId="{2DABC14A-DC1B-40E0-8EE8-27B57F4F3FA6}" destId="{2640B720-74E4-47DC-A5B9-5A8CF3B3BA55}" srcOrd="0" destOrd="0" presId="urn:microsoft.com/office/officeart/2005/8/layout/hierarchy2"/>
    <dgm:cxn modelId="{5929D4D2-ABFC-4EFC-84C3-86F1317A9825}" srcId="{07A7380A-5C87-4A9B-9F1A-E8C9AF6E276B}" destId="{E039570A-321B-4892-B95C-2A19867DEF4B}" srcOrd="1" destOrd="0" parTransId="{A16F6FC4-A626-4E3D-9864-CC9939682510}" sibTransId="{681EFB2C-99DF-48A7-89C0-49ADEDA7D33D}"/>
    <dgm:cxn modelId="{7530783C-9AF6-4B79-B4BE-B112D77A8583}" type="presOf" srcId="{0E44BB01-DC05-4EDE-81D6-1CA2497B2AF4}" destId="{3CE1307B-757E-4BD9-A21C-F4BC5B64EC98}" srcOrd="0" destOrd="0" presId="urn:microsoft.com/office/officeart/2005/8/layout/hierarchy2"/>
    <dgm:cxn modelId="{488386F8-4169-409D-8DB7-EBB009F57FA9}" srcId="{2DABC14A-DC1B-40E0-8EE8-27B57F4F3FA6}" destId="{0E44BB01-DC05-4EDE-81D6-1CA2497B2AF4}" srcOrd="1" destOrd="0" parTransId="{3FA70430-984B-458F-B157-1AA4EC851EF4}" sibTransId="{EAC13EAB-2963-4E67-A818-F78F2A1106EA}"/>
    <dgm:cxn modelId="{C9858B35-E056-4CB1-9AC8-17CBEB98F866}" type="presOf" srcId="{05FBE1F0-49FD-4850-827B-ABBE59E5F8F5}" destId="{81818F07-604D-4DD4-A708-EDC90AC51121}" srcOrd="1" destOrd="0" presId="urn:microsoft.com/office/officeart/2005/8/layout/hierarchy2"/>
    <dgm:cxn modelId="{ACF2EAD0-2AA6-496D-BAFD-D0D030DDF91B}" type="presOf" srcId="{3FA70430-984B-458F-B157-1AA4EC851EF4}" destId="{17A1CA3F-607C-4B5E-80D0-A5D28B36B9A7}" srcOrd="1" destOrd="0" presId="urn:microsoft.com/office/officeart/2005/8/layout/hierarchy2"/>
    <dgm:cxn modelId="{F3E61D6C-81A4-4BBB-A375-36C09D2C327E}" type="presOf" srcId="{071A2E0E-FD94-4CCB-AC2A-5A9D015ECD92}" destId="{7004D117-3D8D-441A-A473-D3CA8E175492}" srcOrd="1" destOrd="0" presId="urn:microsoft.com/office/officeart/2005/8/layout/hierarchy2"/>
    <dgm:cxn modelId="{DB289705-0D28-4512-B684-078357434B72}" srcId="{2DABC14A-DC1B-40E0-8EE8-27B57F4F3FA6}" destId="{008F0F11-AA5F-4B2E-894A-2C6DA52E3D3A}" srcOrd="0" destOrd="0" parTransId="{05FBE1F0-49FD-4850-827B-ABBE59E5F8F5}" sibTransId="{522AB57F-3134-4632-92FB-1E383AB3C752}"/>
    <dgm:cxn modelId="{3AF55DD7-D6CA-4841-9E2C-138BE78D80AF}" type="presOf" srcId="{A16F6FC4-A626-4E3D-9864-CC9939682510}" destId="{82E5C304-B28F-463B-A12D-20A5306149A4}" srcOrd="0" destOrd="0" presId="urn:microsoft.com/office/officeart/2005/8/layout/hierarchy2"/>
    <dgm:cxn modelId="{684F1C57-D207-4E64-86E8-EFBEFE744F29}" type="presOf" srcId="{866E73E2-F8D1-47EF-9C2F-D17CCD9B8962}" destId="{EB36101B-339D-4AAF-9C5B-BCCFEDD0A7E4}" srcOrd="1" destOrd="0" presId="urn:microsoft.com/office/officeart/2005/8/layout/hierarchy2"/>
    <dgm:cxn modelId="{07B9D557-4D0E-4DFC-BF05-7096873D7ABB}" srcId="{BA6FB07A-7527-4BFB-8555-3EA835B2CFB2}" destId="{07A7380A-5C87-4A9B-9F1A-E8C9AF6E276B}" srcOrd="0" destOrd="0" parTransId="{9114DBAA-C404-4C28-949E-80FD5209D42A}" sibTransId="{BB77D959-561A-409D-846B-C5CE5B7C9F80}"/>
    <dgm:cxn modelId="{BB32EDAE-43D7-4BFC-B176-D28CB8D25BCD}" type="presOf" srcId="{05FBE1F0-49FD-4850-827B-ABBE59E5F8F5}" destId="{89463CB6-461D-4D30-8C2B-E7B4CBE0E2D5}" srcOrd="0" destOrd="0" presId="urn:microsoft.com/office/officeart/2005/8/layout/hierarchy2"/>
    <dgm:cxn modelId="{909934BE-1358-4690-A78B-820495CEE454}" type="presOf" srcId="{A16F6FC4-A626-4E3D-9864-CC9939682510}" destId="{F3527EE3-FC70-4B08-BA94-25230A12B66C}" srcOrd="1" destOrd="0" presId="urn:microsoft.com/office/officeart/2005/8/layout/hierarchy2"/>
    <dgm:cxn modelId="{AF7ABFFC-F590-470D-B6CA-E66BD01842BA}" srcId="{07A7380A-5C87-4A9B-9F1A-E8C9AF6E276B}" destId="{2DABC14A-DC1B-40E0-8EE8-27B57F4F3FA6}" srcOrd="0" destOrd="0" parTransId="{071A2E0E-FD94-4CCB-AC2A-5A9D015ECD92}" sibTransId="{B1E32E75-04C6-4B7C-8C15-453B649DF5D6}"/>
    <dgm:cxn modelId="{D601D94A-C387-4F50-9A83-E6BF024FDE26}" type="presOf" srcId="{071A2E0E-FD94-4CCB-AC2A-5A9D015ECD92}" destId="{FF023678-9DB7-414F-B587-08095BC824FC}" srcOrd="0" destOrd="0" presId="urn:microsoft.com/office/officeart/2005/8/layout/hierarchy2"/>
    <dgm:cxn modelId="{BA73A9CD-41ED-4F4D-A5E2-6D73A2BDB429}" type="presOf" srcId="{E039570A-321B-4892-B95C-2A19867DEF4B}" destId="{BDC22B3C-9DA7-4020-8E9E-4B4D9583002F}" srcOrd="0" destOrd="0" presId="urn:microsoft.com/office/officeart/2005/8/layout/hierarchy2"/>
    <dgm:cxn modelId="{55A996C8-BFA6-4535-8FBE-9BC744BF5101}" type="presOf" srcId="{3FA70430-984B-458F-B157-1AA4EC851EF4}" destId="{C454BC85-3284-4FB6-B82C-D190C085F8B2}" srcOrd="0" destOrd="0" presId="urn:microsoft.com/office/officeart/2005/8/layout/hierarchy2"/>
    <dgm:cxn modelId="{B150F44B-AC3C-48A4-A0DE-92BAC6F12474}" type="presOf" srcId="{866E73E2-F8D1-47EF-9C2F-D17CCD9B8962}" destId="{FB97488B-406D-4E56-A5DD-67861D72F299}" srcOrd="0" destOrd="0" presId="urn:microsoft.com/office/officeart/2005/8/layout/hierarchy2"/>
    <dgm:cxn modelId="{50B68207-FA44-44B1-B690-8E2C206C7373}" type="presOf" srcId="{07A7380A-5C87-4A9B-9F1A-E8C9AF6E276B}" destId="{D55D6F78-5342-4952-B720-DADDF0C7951B}" srcOrd="0" destOrd="0" presId="urn:microsoft.com/office/officeart/2005/8/layout/hierarchy2"/>
    <dgm:cxn modelId="{8AE7F0F1-1E25-4B94-9531-9C4F59619CBA}" type="presOf" srcId="{008F0F11-AA5F-4B2E-894A-2C6DA52E3D3A}" destId="{2AFBFEFD-AA1F-4254-8587-CA9B8BA509C1}" srcOrd="0" destOrd="0" presId="urn:microsoft.com/office/officeart/2005/8/layout/hierarchy2"/>
    <dgm:cxn modelId="{33119037-A80F-424F-83A4-B46B7DF7035E}" srcId="{E039570A-321B-4892-B95C-2A19867DEF4B}" destId="{D1884351-6CCF-414A-9A29-9A5B4AD6B037}" srcOrd="0" destOrd="0" parTransId="{866E73E2-F8D1-47EF-9C2F-D17CCD9B8962}" sibTransId="{0E0759AA-34B0-4F1A-A1A6-9358DDC888EE}"/>
    <dgm:cxn modelId="{1C7F89A0-AABA-4032-98B4-AA585B72AFB9}" type="presParOf" srcId="{9D9A7977-5B3E-4695-8A2A-84AF13B91D1D}" destId="{B836C9A3-E93B-43EE-A581-1DD07F8165B0}" srcOrd="0" destOrd="0" presId="urn:microsoft.com/office/officeart/2005/8/layout/hierarchy2"/>
    <dgm:cxn modelId="{0D1ED16B-A306-4AA1-9A55-22C5BF2E7720}" type="presParOf" srcId="{B836C9A3-E93B-43EE-A581-1DD07F8165B0}" destId="{D55D6F78-5342-4952-B720-DADDF0C7951B}" srcOrd="0" destOrd="0" presId="urn:microsoft.com/office/officeart/2005/8/layout/hierarchy2"/>
    <dgm:cxn modelId="{374919F8-45C0-4DCC-804F-E7A7B67C0055}" type="presParOf" srcId="{B836C9A3-E93B-43EE-A581-1DD07F8165B0}" destId="{D19BFB21-6BE0-482E-A681-8CA8974CB03E}" srcOrd="1" destOrd="0" presId="urn:microsoft.com/office/officeart/2005/8/layout/hierarchy2"/>
    <dgm:cxn modelId="{C7982CA9-2F22-4612-94CC-EC9A23628099}" type="presParOf" srcId="{D19BFB21-6BE0-482E-A681-8CA8974CB03E}" destId="{FF023678-9DB7-414F-B587-08095BC824FC}" srcOrd="0" destOrd="0" presId="urn:microsoft.com/office/officeart/2005/8/layout/hierarchy2"/>
    <dgm:cxn modelId="{AC2FAAEA-7EE4-4FAC-BA2C-2E397EE38A63}" type="presParOf" srcId="{FF023678-9DB7-414F-B587-08095BC824FC}" destId="{7004D117-3D8D-441A-A473-D3CA8E175492}" srcOrd="0" destOrd="0" presId="urn:microsoft.com/office/officeart/2005/8/layout/hierarchy2"/>
    <dgm:cxn modelId="{5E3AB615-ABFF-4CC3-814A-23157553FC49}" type="presParOf" srcId="{D19BFB21-6BE0-482E-A681-8CA8974CB03E}" destId="{29752A97-ACF0-43D1-89BD-8E9698B1671F}" srcOrd="1" destOrd="0" presId="urn:microsoft.com/office/officeart/2005/8/layout/hierarchy2"/>
    <dgm:cxn modelId="{0783F2BF-0491-4637-B8CB-71DA92284184}" type="presParOf" srcId="{29752A97-ACF0-43D1-89BD-8E9698B1671F}" destId="{2640B720-74E4-47DC-A5B9-5A8CF3B3BA55}" srcOrd="0" destOrd="0" presId="urn:microsoft.com/office/officeart/2005/8/layout/hierarchy2"/>
    <dgm:cxn modelId="{FB875EF3-FFFB-4313-90A7-E0F0333432C8}" type="presParOf" srcId="{29752A97-ACF0-43D1-89BD-8E9698B1671F}" destId="{C826E1CE-1762-4003-93D5-2003CAF6674D}" srcOrd="1" destOrd="0" presId="urn:microsoft.com/office/officeart/2005/8/layout/hierarchy2"/>
    <dgm:cxn modelId="{D63C45CD-24E6-4A77-9895-CAF0BC7AC195}" type="presParOf" srcId="{C826E1CE-1762-4003-93D5-2003CAF6674D}" destId="{89463CB6-461D-4D30-8C2B-E7B4CBE0E2D5}" srcOrd="0" destOrd="0" presId="urn:microsoft.com/office/officeart/2005/8/layout/hierarchy2"/>
    <dgm:cxn modelId="{FF870C2C-AB5A-414C-97A9-B90A1E7311F8}" type="presParOf" srcId="{89463CB6-461D-4D30-8C2B-E7B4CBE0E2D5}" destId="{81818F07-604D-4DD4-A708-EDC90AC51121}" srcOrd="0" destOrd="0" presId="urn:microsoft.com/office/officeart/2005/8/layout/hierarchy2"/>
    <dgm:cxn modelId="{C8326244-71AC-4C51-A2B6-6FB313157B98}" type="presParOf" srcId="{C826E1CE-1762-4003-93D5-2003CAF6674D}" destId="{59CD6CF2-6D46-48B7-89C1-ECEE384898E0}" srcOrd="1" destOrd="0" presId="urn:microsoft.com/office/officeart/2005/8/layout/hierarchy2"/>
    <dgm:cxn modelId="{C887DD6D-67ED-4FA0-B85B-11BBF8585B74}" type="presParOf" srcId="{59CD6CF2-6D46-48B7-89C1-ECEE384898E0}" destId="{2AFBFEFD-AA1F-4254-8587-CA9B8BA509C1}" srcOrd="0" destOrd="0" presId="urn:microsoft.com/office/officeart/2005/8/layout/hierarchy2"/>
    <dgm:cxn modelId="{8AE44DB0-941B-4819-8CB8-05BAC6D837D5}" type="presParOf" srcId="{59CD6CF2-6D46-48B7-89C1-ECEE384898E0}" destId="{728619EA-8106-4C67-AF93-BB5D352B2B9D}" srcOrd="1" destOrd="0" presId="urn:microsoft.com/office/officeart/2005/8/layout/hierarchy2"/>
    <dgm:cxn modelId="{05D69C05-990C-4305-ACA7-7BC5ABCDA7F8}" type="presParOf" srcId="{C826E1CE-1762-4003-93D5-2003CAF6674D}" destId="{C454BC85-3284-4FB6-B82C-D190C085F8B2}" srcOrd="2" destOrd="0" presId="urn:microsoft.com/office/officeart/2005/8/layout/hierarchy2"/>
    <dgm:cxn modelId="{8513FF78-83D8-4445-9A4C-67662967AFC9}" type="presParOf" srcId="{C454BC85-3284-4FB6-B82C-D190C085F8B2}" destId="{17A1CA3F-607C-4B5E-80D0-A5D28B36B9A7}" srcOrd="0" destOrd="0" presId="urn:microsoft.com/office/officeart/2005/8/layout/hierarchy2"/>
    <dgm:cxn modelId="{12C20232-75B7-48D0-9534-8C6E7155786B}" type="presParOf" srcId="{C826E1CE-1762-4003-93D5-2003CAF6674D}" destId="{E318C796-5734-4BD6-A2E7-CEB5EE17B85C}" srcOrd="3" destOrd="0" presId="urn:microsoft.com/office/officeart/2005/8/layout/hierarchy2"/>
    <dgm:cxn modelId="{C8456426-F667-432F-8E59-D7CA86CBB43F}" type="presParOf" srcId="{E318C796-5734-4BD6-A2E7-CEB5EE17B85C}" destId="{3CE1307B-757E-4BD9-A21C-F4BC5B64EC98}" srcOrd="0" destOrd="0" presId="urn:microsoft.com/office/officeart/2005/8/layout/hierarchy2"/>
    <dgm:cxn modelId="{1D32476D-52DA-41B5-8F6A-3F4E5187B7EB}" type="presParOf" srcId="{E318C796-5734-4BD6-A2E7-CEB5EE17B85C}" destId="{A2D96D67-3A0C-42CF-B44C-4A818A2C2A0A}" srcOrd="1" destOrd="0" presId="urn:microsoft.com/office/officeart/2005/8/layout/hierarchy2"/>
    <dgm:cxn modelId="{1B0A9593-F927-4379-9362-27F25C18788D}" type="presParOf" srcId="{D19BFB21-6BE0-482E-A681-8CA8974CB03E}" destId="{82E5C304-B28F-463B-A12D-20A5306149A4}" srcOrd="2" destOrd="0" presId="urn:microsoft.com/office/officeart/2005/8/layout/hierarchy2"/>
    <dgm:cxn modelId="{4147C0B0-B8EC-49C8-B7C8-F7C5FC73B27C}" type="presParOf" srcId="{82E5C304-B28F-463B-A12D-20A5306149A4}" destId="{F3527EE3-FC70-4B08-BA94-25230A12B66C}" srcOrd="0" destOrd="0" presId="urn:microsoft.com/office/officeart/2005/8/layout/hierarchy2"/>
    <dgm:cxn modelId="{7EC46777-3266-41B5-8FF1-C462A7508A72}" type="presParOf" srcId="{D19BFB21-6BE0-482E-A681-8CA8974CB03E}" destId="{B6D1DA5E-2AD6-4803-8819-3B04F22DEAFF}" srcOrd="3" destOrd="0" presId="urn:microsoft.com/office/officeart/2005/8/layout/hierarchy2"/>
    <dgm:cxn modelId="{051346B5-9E1C-4DC2-9608-278F25832974}" type="presParOf" srcId="{B6D1DA5E-2AD6-4803-8819-3B04F22DEAFF}" destId="{BDC22B3C-9DA7-4020-8E9E-4B4D9583002F}" srcOrd="0" destOrd="0" presId="urn:microsoft.com/office/officeart/2005/8/layout/hierarchy2"/>
    <dgm:cxn modelId="{FBCC270A-2A52-44CF-A6BA-604278EEE899}" type="presParOf" srcId="{B6D1DA5E-2AD6-4803-8819-3B04F22DEAFF}" destId="{C7E6CF7D-3144-44D6-8527-B3DBA41CACF9}" srcOrd="1" destOrd="0" presId="urn:microsoft.com/office/officeart/2005/8/layout/hierarchy2"/>
    <dgm:cxn modelId="{84388689-0D46-4739-BF84-2EF28CD32E4F}" type="presParOf" srcId="{C7E6CF7D-3144-44D6-8527-B3DBA41CACF9}" destId="{FB97488B-406D-4E56-A5DD-67861D72F299}" srcOrd="0" destOrd="0" presId="urn:microsoft.com/office/officeart/2005/8/layout/hierarchy2"/>
    <dgm:cxn modelId="{8CABD74E-ACBE-4334-A56D-3CEEDC55DF9D}" type="presParOf" srcId="{FB97488B-406D-4E56-A5DD-67861D72F299}" destId="{EB36101B-339D-4AAF-9C5B-BCCFEDD0A7E4}" srcOrd="0" destOrd="0" presId="urn:microsoft.com/office/officeart/2005/8/layout/hierarchy2"/>
    <dgm:cxn modelId="{89BAC78D-2A08-4BE2-B079-D4B37625E8E9}" type="presParOf" srcId="{C7E6CF7D-3144-44D6-8527-B3DBA41CACF9}" destId="{4333E7E0-ACC6-4F8C-A5A3-AE51AE27F340}" srcOrd="1" destOrd="0" presId="urn:microsoft.com/office/officeart/2005/8/layout/hierarchy2"/>
    <dgm:cxn modelId="{CAA1254F-26E4-40BB-A21D-948841B8B5D7}" type="presParOf" srcId="{4333E7E0-ACC6-4F8C-A5A3-AE51AE27F340}" destId="{69371238-8590-462A-87B7-9F135EECE683}" srcOrd="0" destOrd="0" presId="urn:microsoft.com/office/officeart/2005/8/layout/hierarchy2"/>
    <dgm:cxn modelId="{B0129D0B-B491-41E4-95EC-7721CD839BD7}" type="presParOf" srcId="{4333E7E0-ACC6-4F8C-A5A3-AE51AE27F340}" destId="{89E9D621-B0DE-4B29-89E2-8BDD024BBBB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741FE6F-6B03-4A93-BDCC-AF3224DE21B8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E2B6F1-2FEA-485B-BCE1-FEC0E8213C96}">
      <dgm:prSet phldrT="[Text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dirty="0" err="1" smtClean="0"/>
            <a:t>দলীয়</a:t>
          </a:r>
          <a:r>
            <a:rPr lang="en-US" dirty="0" smtClean="0"/>
            <a:t> </a:t>
          </a:r>
          <a:r>
            <a:rPr lang="en-US" dirty="0" err="1" smtClean="0"/>
            <a:t>কাজ</a:t>
          </a:r>
          <a:endParaRPr lang="en-US" dirty="0"/>
        </a:p>
      </dgm:t>
    </dgm:pt>
    <dgm:pt modelId="{718A3156-705B-46CB-8961-0FCB46798F30}" type="parTrans" cxnId="{38844160-AD51-4ABB-9665-9DB65FC87475}">
      <dgm:prSet/>
      <dgm:spPr/>
      <dgm:t>
        <a:bodyPr/>
        <a:lstStyle/>
        <a:p>
          <a:endParaRPr lang="en-US"/>
        </a:p>
      </dgm:t>
    </dgm:pt>
    <dgm:pt modelId="{29323AFE-280B-496E-9D4D-79EAC654DBEC}" type="sibTrans" cxnId="{38844160-AD51-4ABB-9665-9DB65FC87475}">
      <dgm:prSet/>
      <dgm:spPr/>
      <dgm:t>
        <a:bodyPr/>
        <a:lstStyle/>
        <a:p>
          <a:endParaRPr lang="en-US"/>
        </a:p>
      </dgm:t>
    </dgm:pt>
    <dgm:pt modelId="{8512C63D-FEEE-4A53-8543-B2EE6E66D8B5}">
      <dgm:prSet phldrT="[Text]" custT="1"/>
      <dgm:spPr/>
      <dgm:t>
        <a:bodyPr/>
        <a:lstStyle/>
        <a:p>
          <a:r>
            <a:rPr lang="en-US" sz="2800" dirty="0" err="1" smtClean="0"/>
            <a:t>প্রতি</a:t>
          </a:r>
          <a:r>
            <a:rPr lang="en-US" sz="2800" dirty="0" smtClean="0"/>
            <a:t> </a:t>
          </a:r>
          <a:r>
            <a:rPr lang="en-US" sz="2800" dirty="0" err="1" smtClean="0"/>
            <a:t>চারজনে</a:t>
          </a:r>
          <a:r>
            <a:rPr lang="en-US" sz="2800" dirty="0" smtClean="0"/>
            <a:t> </a:t>
          </a:r>
          <a:r>
            <a:rPr lang="en-US" sz="2800" dirty="0" err="1" smtClean="0"/>
            <a:t>একটি</a:t>
          </a:r>
          <a:r>
            <a:rPr lang="en-US" sz="2800" dirty="0" smtClean="0"/>
            <a:t> </a:t>
          </a:r>
          <a:r>
            <a:rPr lang="en-US" sz="2800" dirty="0" err="1" smtClean="0"/>
            <a:t>দল</a:t>
          </a:r>
          <a:r>
            <a:rPr lang="en-US" sz="2800" dirty="0" smtClean="0"/>
            <a:t> </a:t>
          </a:r>
          <a:r>
            <a:rPr lang="en-US" sz="2800" dirty="0" err="1" smtClean="0"/>
            <a:t>হবে</a:t>
          </a:r>
          <a:endParaRPr lang="en-US" sz="2800" dirty="0"/>
        </a:p>
      </dgm:t>
    </dgm:pt>
    <dgm:pt modelId="{3A10BE7B-C7D9-49C7-AB05-39376A0D510E}" type="parTrans" cxnId="{3B51D9C9-91DF-4C72-B13D-7B9C4D107BE0}">
      <dgm:prSet/>
      <dgm:spPr/>
      <dgm:t>
        <a:bodyPr/>
        <a:lstStyle/>
        <a:p>
          <a:endParaRPr lang="en-US"/>
        </a:p>
      </dgm:t>
    </dgm:pt>
    <dgm:pt modelId="{68975A2D-3D6B-4408-98CE-5CE0DFE0F4DC}" type="sibTrans" cxnId="{3B51D9C9-91DF-4C72-B13D-7B9C4D107BE0}">
      <dgm:prSet/>
      <dgm:spPr/>
      <dgm:t>
        <a:bodyPr/>
        <a:lstStyle/>
        <a:p>
          <a:endParaRPr lang="en-US"/>
        </a:p>
      </dgm:t>
    </dgm:pt>
    <dgm:pt modelId="{688878FC-2EDC-4642-B1BF-165914C60C10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2000" dirty="0" smtClean="0"/>
            <a:t>ঐ </a:t>
          </a:r>
          <a:r>
            <a:rPr lang="en-US" sz="2000" dirty="0" err="1" smtClean="0"/>
            <a:t>স্থানে</a:t>
          </a:r>
          <a:r>
            <a:rPr lang="en-US" sz="2000" dirty="0" smtClean="0"/>
            <a:t> </a:t>
          </a:r>
          <a:r>
            <a:rPr lang="en-US" sz="2000" dirty="0" err="1" smtClean="0"/>
            <a:t>সংঘটিত</a:t>
          </a:r>
          <a:r>
            <a:rPr lang="en-US" sz="2000" dirty="0" smtClean="0"/>
            <a:t> </a:t>
          </a:r>
          <a:r>
            <a:rPr lang="en-US" sz="2000" dirty="0" err="1" smtClean="0"/>
            <a:t>ঘটনা,তার</a:t>
          </a:r>
          <a:r>
            <a:rPr lang="en-US" sz="2000" dirty="0" smtClean="0"/>
            <a:t> </a:t>
          </a:r>
          <a:r>
            <a:rPr lang="en-US" sz="2000" dirty="0" err="1" smtClean="0"/>
            <a:t>প্রভাব</a:t>
          </a:r>
          <a:r>
            <a:rPr lang="en-US" sz="2000" dirty="0" smtClean="0"/>
            <a:t>, </a:t>
          </a:r>
          <a:r>
            <a:rPr lang="en-US" sz="2000" dirty="0" err="1" smtClean="0"/>
            <a:t>তাদের</a:t>
          </a:r>
          <a:r>
            <a:rPr lang="en-US" sz="2000" dirty="0" smtClean="0"/>
            <a:t> </a:t>
          </a:r>
          <a:r>
            <a:rPr lang="en-US" sz="2000" dirty="0" err="1" smtClean="0"/>
            <a:t>জন্য</a:t>
          </a:r>
          <a:r>
            <a:rPr lang="en-US" sz="2000" dirty="0" smtClean="0"/>
            <a:t> </a:t>
          </a:r>
          <a:r>
            <a:rPr lang="en-US" sz="2000" dirty="0" err="1" smtClean="0"/>
            <a:t>তোমাদের</a:t>
          </a:r>
          <a:r>
            <a:rPr lang="en-US" sz="2000" dirty="0" smtClean="0"/>
            <a:t> ‍ও </a:t>
          </a:r>
          <a:r>
            <a:rPr lang="en-US" sz="2000" dirty="0" err="1" smtClean="0"/>
            <a:t>সরকার</a:t>
          </a:r>
          <a:r>
            <a:rPr lang="en-US" sz="2000" dirty="0" smtClean="0"/>
            <a:t> </a:t>
          </a:r>
          <a:r>
            <a:rPr lang="en-US" sz="2000" dirty="0" err="1" smtClean="0"/>
            <a:t>করনীয়তা</a:t>
          </a:r>
          <a:r>
            <a:rPr lang="en-US" sz="2000" dirty="0" smtClean="0"/>
            <a:t> </a:t>
          </a:r>
          <a:r>
            <a:rPr lang="en-US" sz="2000" dirty="0" err="1" smtClean="0"/>
            <a:t>ব্যাখ্যা</a:t>
          </a:r>
          <a:r>
            <a:rPr lang="en-US" sz="2000" dirty="0" smtClean="0"/>
            <a:t> </a:t>
          </a:r>
          <a:r>
            <a:rPr lang="en-US" sz="2000" dirty="0" err="1" smtClean="0"/>
            <a:t>কর</a:t>
          </a:r>
          <a:r>
            <a:rPr lang="en-US" sz="2000" dirty="0" smtClean="0"/>
            <a:t>।</a:t>
          </a:r>
          <a:endParaRPr lang="en-US" sz="2000" dirty="0"/>
        </a:p>
      </dgm:t>
    </dgm:pt>
    <dgm:pt modelId="{FFF3EF81-EC63-4C0B-A385-3AD2A4E3C2A9}" type="parTrans" cxnId="{7432557B-9366-42F3-9757-98B718B5D0A2}">
      <dgm:prSet/>
      <dgm:spPr/>
      <dgm:t>
        <a:bodyPr/>
        <a:lstStyle/>
        <a:p>
          <a:endParaRPr lang="en-US"/>
        </a:p>
      </dgm:t>
    </dgm:pt>
    <dgm:pt modelId="{743B32B2-9685-42B8-9A1C-0A5E26C660A1}" type="sibTrans" cxnId="{7432557B-9366-42F3-9757-98B718B5D0A2}">
      <dgm:prSet/>
      <dgm:spPr/>
      <dgm:t>
        <a:bodyPr/>
        <a:lstStyle/>
        <a:p>
          <a:endParaRPr lang="en-US"/>
        </a:p>
      </dgm:t>
    </dgm:pt>
    <dgm:pt modelId="{56A6D3F8-F4E4-41E1-9EE9-7FF94B856315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2400" dirty="0" err="1" smtClean="0"/>
            <a:t>নদী</a:t>
          </a:r>
          <a:r>
            <a:rPr lang="en-US" sz="2400" dirty="0" smtClean="0"/>
            <a:t> </a:t>
          </a:r>
          <a:r>
            <a:rPr lang="en-US" sz="2400" dirty="0" err="1" smtClean="0"/>
            <a:t>ভাঙন</a:t>
          </a:r>
          <a:r>
            <a:rPr lang="en-US" sz="2400" dirty="0" smtClean="0"/>
            <a:t> </a:t>
          </a:r>
          <a:r>
            <a:rPr lang="en-US" sz="2400" dirty="0" err="1" smtClean="0"/>
            <a:t>হয়েছে</a:t>
          </a:r>
          <a:r>
            <a:rPr lang="en-US" sz="2400" dirty="0" smtClean="0"/>
            <a:t> </a:t>
          </a:r>
          <a:r>
            <a:rPr lang="en-US" sz="2400" dirty="0" err="1" smtClean="0"/>
            <a:t>এমন</a:t>
          </a:r>
          <a:r>
            <a:rPr lang="en-US" sz="2400" dirty="0" smtClean="0"/>
            <a:t> </a:t>
          </a:r>
          <a:r>
            <a:rPr lang="en-US" sz="2400" dirty="0" err="1" smtClean="0"/>
            <a:t>একটি</a:t>
          </a:r>
          <a:r>
            <a:rPr lang="en-US" sz="2400" dirty="0" smtClean="0"/>
            <a:t> </a:t>
          </a:r>
          <a:r>
            <a:rPr lang="en-US" sz="2400" dirty="0" err="1" smtClean="0"/>
            <a:t>স্থান</a:t>
          </a:r>
          <a:r>
            <a:rPr lang="en-US" sz="2400" dirty="0" smtClean="0"/>
            <a:t> </a:t>
          </a:r>
          <a:r>
            <a:rPr lang="en-US" sz="2400" dirty="0" err="1" smtClean="0"/>
            <a:t>নির্ববাচন</a:t>
          </a:r>
          <a:r>
            <a:rPr lang="en-US" sz="1600" dirty="0" smtClean="0"/>
            <a:t>।</a:t>
          </a:r>
        </a:p>
        <a:p>
          <a:endParaRPr lang="en-US" sz="1600" dirty="0"/>
        </a:p>
      </dgm:t>
    </dgm:pt>
    <dgm:pt modelId="{CBBF3852-3CB8-44D2-BD0A-65EAE0A5B021}" type="parTrans" cxnId="{81FED472-E2B5-433E-B3CA-64195B19C5F6}">
      <dgm:prSet/>
      <dgm:spPr/>
      <dgm:t>
        <a:bodyPr/>
        <a:lstStyle/>
        <a:p>
          <a:endParaRPr lang="en-US"/>
        </a:p>
      </dgm:t>
    </dgm:pt>
    <dgm:pt modelId="{E8D5CD99-4F2A-4E6B-A7FC-1949DD26FD4E}" type="sibTrans" cxnId="{81FED472-E2B5-433E-B3CA-64195B19C5F6}">
      <dgm:prSet/>
      <dgm:spPr/>
      <dgm:t>
        <a:bodyPr/>
        <a:lstStyle/>
        <a:p>
          <a:endParaRPr lang="en-US"/>
        </a:p>
      </dgm:t>
    </dgm:pt>
    <dgm:pt modelId="{E7B758D3-7E0D-4E23-9B7E-7851F9F25BF6}" type="pres">
      <dgm:prSet presAssocID="{E741FE6F-6B03-4A93-BDCC-AF3224DE21B8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C9BF4FC-4F8A-4319-B64F-A724012D5AB2}" type="pres">
      <dgm:prSet presAssocID="{ABE2B6F1-2FEA-485B-BCE1-FEC0E8213C96}" presName="singleCycle" presStyleCnt="0"/>
      <dgm:spPr/>
    </dgm:pt>
    <dgm:pt modelId="{7D5F5E2B-0730-42F0-8F34-A54C2081BE83}" type="pres">
      <dgm:prSet presAssocID="{ABE2B6F1-2FEA-485B-BCE1-FEC0E8213C96}" presName="singleCenter" presStyleLbl="node1" presStyleIdx="0" presStyleCnt="4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04FEB297-E092-4EF4-A69C-11B6800B54C1}" type="pres">
      <dgm:prSet presAssocID="{3A10BE7B-C7D9-49C7-AB05-39376A0D510E}" presName="Name56" presStyleLbl="parChTrans1D2" presStyleIdx="0" presStyleCnt="3"/>
      <dgm:spPr/>
      <dgm:t>
        <a:bodyPr/>
        <a:lstStyle/>
        <a:p>
          <a:endParaRPr lang="en-US"/>
        </a:p>
      </dgm:t>
    </dgm:pt>
    <dgm:pt modelId="{9FFA29F8-2362-4544-B8DD-EBF98A4ABE5E}" type="pres">
      <dgm:prSet presAssocID="{8512C63D-FEEE-4A53-8543-B2EE6E66D8B5}" presName="text0" presStyleLbl="node1" presStyleIdx="1" presStyleCnt="4" custScaleX="2755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828536-4106-4164-AB28-5438DA400B33}" type="pres">
      <dgm:prSet presAssocID="{FFF3EF81-EC63-4C0B-A385-3AD2A4E3C2A9}" presName="Name56" presStyleLbl="parChTrans1D2" presStyleIdx="1" presStyleCnt="3"/>
      <dgm:spPr/>
      <dgm:t>
        <a:bodyPr/>
        <a:lstStyle/>
        <a:p>
          <a:endParaRPr lang="en-US"/>
        </a:p>
      </dgm:t>
    </dgm:pt>
    <dgm:pt modelId="{90A9076C-8B68-4037-A2AA-4E35A7B078C1}" type="pres">
      <dgm:prSet presAssocID="{688878FC-2EDC-4642-B1BF-165914C60C10}" presName="text0" presStyleLbl="node1" presStyleIdx="2" presStyleCnt="4" custScaleX="2424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A4F445-7001-4B70-8440-3446547EB340}" type="pres">
      <dgm:prSet presAssocID="{CBBF3852-3CB8-44D2-BD0A-65EAE0A5B021}" presName="Name56" presStyleLbl="parChTrans1D2" presStyleIdx="2" presStyleCnt="3"/>
      <dgm:spPr/>
      <dgm:t>
        <a:bodyPr/>
        <a:lstStyle/>
        <a:p>
          <a:endParaRPr lang="en-US"/>
        </a:p>
      </dgm:t>
    </dgm:pt>
    <dgm:pt modelId="{E0CEED09-99E3-4C5D-A396-DBC87FF955B7}" type="pres">
      <dgm:prSet presAssocID="{56A6D3F8-F4E4-41E1-9EE9-7FF94B856315}" presName="text0" presStyleLbl="node1" presStyleIdx="3" presStyleCnt="4" custScaleX="2473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844160-AD51-4ABB-9665-9DB65FC87475}" srcId="{E741FE6F-6B03-4A93-BDCC-AF3224DE21B8}" destId="{ABE2B6F1-2FEA-485B-BCE1-FEC0E8213C96}" srcOrd="0" destOrd="0" parTransId="{718A3156-705B-46CB-8961-0FCB46798F30}" sibTransId="{29323AFE-280B-496E-9D4D-79EAC654DBEC}"/>
    <dgm:cxn modelId="{4F8A9A86-D004-4FE0-A176-2E9CFEA7EC56}" type="presOf" srcId="{FFF3EF81-EC63-4C0B-A385-3AD2A4E3C2A9}" destId="{26828536-4106-4164-AB28-5438DA400B33}" srcOrd="0" destOrd="0" presId="urn:microsoft.com/office/officeart/2008/layout/RadialCluster"/>
    <dgm:cxn modelId="{3B51D9C9-91DF-4C72-B13D-7B9C4D107BE0}" srcId="{ABE2B6F1-2FEA-485B-BCE1-FEC0E8213C96}" destId="{8512C63D-FEEE-4A53-8543-B2EE6E66D8B5}" srcOrd="0" destOrd="0" parTransId="{3A10BE7B-C7D9-49C7-AB05-39376A0D510E}" sibTransId="{68975A2D-3D6B-4408-98CE-5CE0DFE0F4DC}"/>
    <dgm:cxn modelId="{AB2777AA-1488-4903-8FD9-713421B3C379}" type="presOf" srcId="{CBBF3852-3CB8-44D2-BD0A-65EAE0A5B021}" destId="{7CA4F445-7001-4B70-8440-3446547EB340}" srcOrd="0" destOrd="0" presId="urn:microsoft.com/office/officeart/2008/layout/RadialCluster"/>
    <dgm:cxn modelId="{CB4EFDEE-7372-4689-AC10-7733E8E9F42B}" type="presOf" srcId="{56A6D3F8-F4E4-41E1-9EE9-7FF94B856315}" destId="{E0CEED09-99E3-4C5D-A396-DBC87FF955B7}" srcOrd="0" destOrd="0" presId="urn:microsoft.com/office/officeart/2008/layout/RadialCluster"/>
    <dgm:cxn modelId="{9D85A145-660D-4C48-B0A3-A9B5556D1A5B}" type="presOf" srcId="{3A10BE7B-C7D9-49C7-AB05-39376A0D510E}" destId="{04FEB297-E092-4EF4-A69C-11B6800B54C1}" srcOrd="0" destOrd="0" presId="urn:microsoft.com/office/officeart/2008/layout/RadialCluster"/>
    <dgm:cxn modelId="{81FED472-E2B5-433E-B3CA-64195B19C5F6}" srcId="{ABE2B6F1-2FEA-485B-BCE1-FEC0E8213C96}" destId="{56A6D3F8-F4E4-41E1-9EE9-7FF94B856315}" srcOrd="2" destOrd="0" parTransId="{CBBF3852-3CB8-44D2-BD0A-65EAE0A5B021}" sibTransId="{E8D5CD99-4F2A-4E6B-A7FC-1949DD26FD4E}"/>
    <dgm:cxn modelId="{B4876A8E-5702-441E-9695-886F8EEC10D8}" type="presOf" srcId="{8512C63D-FEEE-4A53-8543-B2EE6E66D8B5}" destId="{9FFA29F8-2362-4544-B8DD-EBF98A4ABE5E}" srcOrd="0" destOrd="0" presId="urn:microsoft.com/office/officeart/2008/layout/RadialCluster"/>
    <dgm:cxn modelId="{B2D20BC3-60FD-4526-BC25-1E1740A45E9D}" type="presOf" srcId="{E741FE6F-6B03-4A93-BDCC-AF3224DE21B8}" destId="{E7B758D3-7E0D-4E23-9B7E-7851F9F25BF6}" srcOrd="0" destOrd="0" presId="urn:microsoft.com/office/officeart/2008/layout/RadialCluster"/>
    <dgm:cxn modelId="{3B9BC66E-96DA-445F-8661-8FFB5B4063A7}" type="presOf" srcId="{ABE2B6F1-2FEA-485B-BCE1-FEC0E8213C96}" destId="{7D5F5E2B-0730-42F0-8F34-A54C2081BE83}" srcOrd="0" destOrd="0" presId="urn:microsoft.com/office/officeart/2008/layout/RadialCluster"/>
    <dgm:cxn modelId="{5B9C2122-E817-4626-9831-94461EC661E5}" type="presOf" srcId="{688878FC-2EDC-4642-B1BF-165914C60C10}" destId="{90A9076C-8B68-4037-A2AA-4E35A7B078C1}" srcOrd="0" destOrd="0" presId="urn:microsoft.com/office/officeart/2008/layout/RadialCluster"/>
    <dgm:cxn modelId="{7432557B-9366-42F3-9757-98B718B5D0A2}" srcId="{ABE2B6F1-2FEA-485B-BCE1-FEC0E8213C96}" destId="{688878FC-2EDC-4642-B1BF-165914C60C10}" srcOrd="1" destOrd="0" parTransId="{FFF3EF81-EC63-4C0B-A385-3AD2A4E3C2A9}" sibTransId="{743B32B2-9685-42B8-9A1C-0A5E26C660A1}"/>
    <dgm:cxn modelId="{F65F3480-DEBC-42CC-B444-7FB6C2FB1034}" type="presParOf" srcId="{E7B758D3-7E0D-4E23-9B7E-7851F9F25BF6}" destId="{3C9BF4FC-4F8A-4319-B64F-A724012D5AB2}" srcOrd="0" destOrd="0" presId="urn:microsoft.com/office/officeart/2008/layout/RadialCluster"/>
    <dgm:cxn modelId="{40743EDB-0590-49A5-9E65-916F3029939E}" type="presParOf" srcId="{3C9BF4FC-4F8A-4319-B64F-A724012D5AB2}" destId="{7D5F5E2B-0730-42F0-8F34-A54C2081BE83}" srcOrd="0" destOrd="0" presId="urn:microsoft.com/office/officeart/2008/layout/RadialCluster"/>
    <dgm:cxn modelId="{DF370172-0840-4191-9B07-6920B3124882}" type="presParOf" srcId="{3C9BF4FC-4F8A-4319-B64F-A724012D5AB2}" destId="{04FEB297-E092-4EF4-A69C-11B6800B54C1}" srcOrd="1" destOrd="0" presId="urn:microsoft.com/office/officeart/2008/layout/RadialCluster"/>
    <dgm:cxn modelId="{922599BF-71FC-4257-B554-CD3BFF9529BA}" type="presParOf" srcId="{3C9BF4FC-4F8A-4319-B64F-A724012D5AB2}" destId="{9FFA29F8-2362-4544-B8DD-EBF98A4ABE5E}" srcOrd="2" destOrd="0" presId="urn:microsoft.com/office/officeart/2008/layout/RadialCluster"/>
    <dgm:cxn modelId="{8F181CB9-FC6D-4F79-B9AE-238BCF7F7338}" type="presParOf" srcId="{3C9BF4FC-4F8A-4319-B64F-A724012D5AB2}" destId="{26828536-4106-4164-AB28-5438DA400B33}" srcOrd="3" destOrd="0" presId="urn:microsoft.com/office/officeart/2008/layout/RadialCluster"/>
    <dgm:cxn modelId="{657FD116-5C1B-41DB-A8EF-5C4359F23CD3}" type="presParOf" srcId="{3C9BF4FC-4F8A-4319-B64F-A724012D5AB2}" destId="{90A9076C-8B68-4037-A2AA-4E35A7B078C1}" srcOrd="4" destOrd="0" presId="urn:microsoft.com/office/officeart/2008/layout/RadialCluster"/>
    <dgm:cxn modelId="{7EDC8703-9553-4122-8AAD-B633EEC8F6BC}" type="presParOf" srcId="{3C9BF4FC-4F8A-4319-B64F-A724012D5AB2}" destId="{7CA4F445-7001-4B70-8440-3446547EB340}" srcOrd="5" destOrd="0" presId="urn:microsoft.com/office/officeart/2008/layout/RadialCluster"/>
    <dgm:cxn modelId="{049D7B09-83BD-43FD-8409-6C9FF2D66CD5}" type="presParOf" srcId="{3C9BF4FC-4F8A-4319-B64F-A724012D5AB2}" destId="{E0CEED09-99E3-4C5D-A396-DBC87FF955B7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8E4495-5D4A-452C-9E7D-6F665B20E46D}">
      <dsp:nvSpPr>
        <dsp:cNvPr id="0" name=""/>
        <dsp:cNvSpPr/>
      </dsp:nvSpPr>
      <dsp:spPr>
        <a:xfrm>
          <a:off x="3174007" y="3160"/>
          <a:ext cx="1779984" cy="115698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নদী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ভাঙনের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মানুষ</a:t>
          </a:r>
          <a:endParaRPr lang="en-US" sz="2500" kern="1200" dirty="0"/>
        </a:p>
      </dsp:txBody>
      <dsp:txXfrm>
        <a:off x="3230487" y="59640"/>
        <a:ext cx="1667024" cy="1044029"/>
      </dsp:txXfrm>
    </dsp:sp>
    <dsp:sp modelId="{49240397-B210-4267-B8BF-4F7FC19719D8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3438230" y="294173"/>
              </a:moveTo>
              <a:arcTo wR="2310126" hR="2310126" stAng="17953853" swAng="1210876"/>
            </a:path>
          </a:pathLst>
        </a:custGeom>
        <a:noFill/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177EEA-1E4B-43B0-B313-9E30B8E5D00D}">
      <dsp:nvSpPr>
        <dsp:cNvPr id="0" name=""/>
        <dsp:cNvSpPr/>
      </dsp:nvSpPr>
      <dsp:spPr>
        <a:xfrm>
          <a:off x="5371068" y="1599418"/>
          <a:ext cx="1779984" cy="115698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তাদের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গৃহপালিত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পশু</a:t>
          </a:r>
          <a:endParaRPr lang="en-US" sz="2500" kern="1200" dirty="0"/>
        </a:p>
      </dsp:txBody>
      <dsp:txXfrm>
        <a:off x="5427548" y="1655898"/>
        <a:ext cx="1667024" cy="1044029"/>
      </dsp:txXfrm>
    </dsp:sp>
    <dsp:sp modelId="{36C36863-EF87-4AB9-A3A2-19A548578512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4614700" y="2470186"/>
              </a:moveTo>
              <a:arcTo wR="2310126" hR="2310126" stAng="21838381" swAng="1359213"/>
            </a:path>
          </a:pathLst>
        </a:custGeom>
        <a:noFill/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1657EA-41B3-4E96-8C57-4B480D189253}">
      <dsp:nvSpPr>
        <dsp:cNvPr id="0" name=""/>
        <dsp:cNvSpPr/>
      </dsp:nvSpPr>
      <dsp:spPr>
        <a:xfrm>
          <a:off x="4531865" y="4182218"/>
          <a:ext cx="1779984" cy="115698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তাদের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ফসলাদি</a:t>
          </a:r>
          <a:endParaRPr lang="en-US" sz="2500" kern="1200" dirty="0"/>
        </a:p>
      </dsp:txBody>
      <dsp:txXfrm>
        <a:off x="4588345" y="4238698"/>
        <a:ext cx="1667024" cy="1044029"/>
      </dsp:txXfrm>
    </dsp:sp>
    <dsp:sp modelId="{D87D1FC5-2CC5-418A-93F0-0B78F8825C18}">
      <dsp:nvSpPr>
        <dsp:cNvPr id="0" name=""/>
        <dsp:cNvSpPr/>
      </dsp:nvSpPr>
      <dsp:spPr>
        <a:xfrm>
          <a:off x="1753873" y="58165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2593389" y="4602819"/>
              </a:moveTo>
              <a:arcTo wR="2310126" hR="2310126" stAng="4977406" swAng="845189"/>
            </a:path>
          </a:pathLst>
        </a:custGeom>
        <a:noFill/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47BC7E-7FA4-476A-854D-DAFE58CB2653}">
      <dsp:nvSpPr>
        <dsp:cNvPr id="0" name=""/>
        <dsp:cNvSpPr/>
      </dsp:nvSpPr>
      <dsp:spPr>
        <a:xfrm>
          <a:off x="1816149" y="4182218"/>
          <a:ext cx="1779984" cy="115698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তাদের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খাবার</a:t>
          </a:r>
          <a:endParaRPr lang="en-US" sz="2500" kern="1200" dirty="0"/>
        </a:p>
      </dsp:txBody>
      <dsp:txXfrm>
        <a:off x="1872629" y="4238698"/>
        <a:ext cx="1667024" cy="1044029"/>
      </dsp:txXfrm>
    </dsp:sp>
    <dsp:sp modelId="{3E2666AD-1568-401A-AD9F-87C7CD0E73BD}">
      <dsp:nvSpPr>
        <dsp:cNvPr id="0" name=""/>
        <dsp:cNvSpPr/>
      </dsp:nvSpPr>
      <dsp:spPr>
        <a:xfrm>
          <a:off x="1844873" y="728320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175849" y="3194175"/>
              </a:moveTo>
              <a:arcTo wR="2310126" hR="2310126" stAng="9449996" swAng="1328719"/>
            </a:path>
          </a:pathLst>
        </a:custGeom>
        <a:noFill/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AB1A02-7056-4C64-9B0B-FB06224DF6B7}">
      <dsp:nvSpPr>
        <dsp:cNvPr id="0" name=""/>
        <dsp:cNvSpPr/>
      </dsp:nvSpPr>
      <dsp:spPr>
        <a:xfrm>
          <a:off x="1083620" y="1607034"/>
          <a:ext cx="1779984" cy="115698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রোগবালি</a:t>
          </a:r>
          <a:endParaRPr lang="en-US" sz="2500" kern="1200" dirty="0"/>
        </a:p>
      </dsp:txBody>
      <dsp:txXfrm>
        <a:off x="1140100" y="1663514"/>
        <a:ext cx="1667024" cy="1044029"/>
      </dsp:txXfrm>
    </dsp:sp>
    <dsp:sp modelId="{275311F7-E31C-48F6-8705-B885FBC040E3}">
      <dsp:nvSpPr>
        <dsp:cNvPr id="0" name=""/>
        <dsp:cNvSpPr/>
      </dsp:nvSpPr>
      <dsp:spPr>
        <a:xfrm>
          <a:off x="1933786" y="497284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476180" y="905375"/>
              </a:moveTo>
              <a:arcTo wR="2310126" hR="2310126" stAng="13047066" swAng="1128872"/>
            </a:path>
          </a:pathLst>
        </a:custGeom>
        <a:noFill/>
        <a:ln w="1270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9072D8-EAF6-4AA4-87C1-4E8E1B105DCB}">
      <dsp:nvSpPr>
        <dsp:cNvPr id="0" name=""/>
        <dsp:cNvSpPr/>
      </dsp:nvSpPr>
      <dsp:spPr>
        <a:xfrm>
          <a:off x="3351609" y="1996942"/>
          <a:ext cx="1424781" cy="142478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3560263" y="2205596"/>
        <a:ext cx="1007473" cy="1007473"/>
      </dsp:txXfrm>
    </dsp:sp>
    <dsp:sp modelId="{69A711A9-A172-47FF-B4DD-4BDCA83D7000}">
      <dsp:nvSpPr>
        <dsp:cNvPr id="0" name=""/>
        <dsp:cNvSpPr/>
      </dsp:nvSpPr>
      <dsp:spPr>
        <a:xfrm rot="16200000">
          <a:off x="3913169" y="1478682"/>
          <a:ext cx="301660" cy="4844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3958418" y="1620816"/>
        <a:ext cx="211162" cy="290655"/>
      </dsp:txXfrm>
    </dsp:sp>
    <dsp:sp modelId="{A0E8AB8F-06D7-4DE7-8E5D-98189877C297}">
      <dsp:nvSpPr>
        <dsp:cNvPr id="0" name=""/>
        <dsp:cNvSpPr/>
      </dsp:nvSpPr>
      <dsp:spPr>
        <a:xfrm>
          <a:off x="3351609" y="2990"/>
          <a:ext cx="1424781" cy="1424781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মানুষ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তাদের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গৃহ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হারায়</a:t>
          </a:r>
          <a:endParaRPr lang="en-US" sz="1500" kern="1200" dirty="0"/>
        </a:p>
      </dsp:txBody>
      <dsp:txXfrm>
        <a:off x="3560263" y="211644"/>
        <a:ext cx="1007473" cy="1007473"/>
      </dsp:txXfrm>
    </dsp:sp>
    <dsp:sp modelId="{0A84543E-B405-4C09-847F-22B3758430ED}">
      <dsp:nvSpPr>
        <dsp:cNvPr id="0" name=""/>
        <dsp:cNvSpPr/>
      </dsp:nvSpPr>
      <dsp:spPr>
        <a:xfrm>
          <a:off x="4901608" y="2467120"/>
          <a:ext cx="301660" cy="4844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4901608" y="2564005"/>
        <a:ext cx="211162" cy="290655"/>
      </dsp:txXfrm>
    </dsp:sp>
    <dsp:sp modelId="{38D0B9D6-3AB0-4C11-8202-D841D70469FC}">
      <dsp:nvSpPr>
        <dsp:cNvPr id="0" name=""/>
        <dsp:cNvSpPr/>
      </dsp:nvSpPr>
      <dsp:spPr>
        <a:xfrm>
          <a:off x="5345561" y="1996942"/>
          <a:ext cx="1424781" cy="1424781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তাদের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গবাদি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হারায়</a:t>
          </a:r>
          <a:endParaRPr lang="en-US" sz="1500" kern="1200" dirty="0"/>
        </a:p>
      </dsp:txBody>
      <dsp:txXfrm>
        <a:off x="5554215" y="2205596"/>
        <a:ext cx="1007473" cy="1007473"/>
      </dsp:txXfrm>
    </dsp:sp>
    <dsp:sp modelId="{E6505623-A9AA-4D67-B566-EE73D6540F28}">
      <dsp:nvSpPr>
        <dsp:cNvPr id="0" name=""/>
        <dsp:cNvSpPr/>
      </dsp:nvSpPr>
      <dsp:spPr>
        <a:xfrm rot="5400000">
          <a:off x="3913169" y="3455559"/>
          <a:ext cx="301660" cy="4844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3958418" y="3507195"/>
        <a:ext cx="211162" cy="290655"/>
      </dsp:txXfrm>
    </dsp:sp>
    <dsp:sp modelId="{2EE463A5-9B39-4B9F-8D14-83195F12D64F}">
      <dsp:nvSpPr>
        <dsp:cNvPr id="0" name=""/>
        <dsp:cNvSpPr/>
      </dsp:nvSpPr>
      <dsp:spPr>
        <a:xfrm>
          <a:off x="3351609" y="3990894"/>
          <a:ext cx="1424781" cy="1424781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তাদের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কষ্টের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ফসল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হারায়</a:t>
          </a:r>
          <a:endParaRPr lang="en-US" sz="1500" kern="1200" dirty="0"/>
        </a:p>
      </dsp:txBody>
      <dsp:txXfrm>
        <a:off x="3560263" y="4199548"/>
        <a:ext cx="1007473" cy="1007473"/>
      </dsp:txXfrm>
    </dsp:sp>
    <dsp:sp modelId="{F39EF9F8-25B3-4A8F-A9F9-627F851C93D1}">
      <dsp:nvSpPr>
        <dsp:cNvPr id="0" name=""/>
        <dsp:cNvSpPr/>
      </dsp:nvSpPr>
      <dsp:spPr>
        <a:xfrm rot="10800000">
          <a:off x="2924731" y="2467120"/>
          <a:ext cx="301660" cy="48442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0800000">
        <a:off x="3015229" y="2564005"/>
        <a:ext cx="211162" cy="290655"/>
      </dsp:txXfrm>
    </dsp:sp>
    <dsp:sp modelId="{3084A6DA-C9B2-4416-85B8-CBDB7B87BEFC}">
      <dsp:nvSpPr>
        <dsp:cNvPr id="0" name=""/>
        <dsp:cNvSpPr/>
      </dsp:nvSpPr>
      <dsp:spPr>
        <a:xfrm>
          <a:off x="1357657" y="1996942"/>
          <a:ext cx="1424781" cy="1424781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err="1" smtClean="0"/>
            <a:t>বিভিন্ন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সমস্যায়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তাদের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কাছের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মানুষকেও</a:t>
          </a:r>
          <a:r>
            <a:rPr lang="en-US" sz="1500" kern="1200" dirty="0" smtClean="0"/>
            <a:t> </a:t>
          </a:r>
          <a:r>
            <a:rPr lang="en-US" sz="1500" kern="1200" dirty="0" err="1" smtClean="0"/>
            <a:t>হারায়</a:t>
          </a:r>
          <a:endParaRPr lang="en-US" sz="1500" kern="1200" dirty="0"/>
        </a:p>
      </dsp:txBody>
      <dsp:txXfrm>
        <a:off x="1566311" y="2205596"/>
        <a:ext cx="1007473" cy="10074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5D6F78-5342-4952-B720-DADDF0C7951B}">
      <dsp:nvSpPr>
        <dsp:cNvPr id="0" name=""/>
        <dsp:cNvSpPr/>
      </dsp:nvSpPr>
      <dsp:spPr>
        <a:xfrm>
          <a:off x="4473" y="2968302"/>
          <a:ext cx="3144366" cy="15721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প্রয়োজনীয়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পদক্ষেপ</a:t>
          </a:r>
          <a:endParaRPr lang="en-US" sz="2500" kern="1200" dirty="0"/>
        </a:p>
      </dsp:txBody>
      <dsp:txXfrm>
        <a:off x="50521" y="3014350"/>
        <a:ext cx="3052270" cy="1480087"/>
      </dsp:txXfrm>
    </dsp:sp>
    <dsp:sp modelId="{FF023678-9DB7-414F-B587-08095BC824FC}">
      <dsp:nvSpPr>
        <dsp:cNvPr id="0" name=""/>
        <dsp:cNvSpPr/>
      </dsp:nvSpPr>
      <dsp:spPr>
        <a:xfrm rot="18770822">
          <a:off x="2852958" y="3054966"/>
          <a:ext cx="1849509" cy="42846"/>
        </a:xfrm>
        <a:custGeom>
          <a:avLst/>
          <a:gdLst/>
          <a:ahLst/>
          <a:cxnLst/>
          <a:rect l="0" t="0" r="0" b="0"/>
          <a:pathLst>
            <a:path>
              <a:moveTo>
                <a:pt x="0" y="21423"/>
              </a:moveTo>
              <a:lnTo>
                <a:pt x="1849509" y="21423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3731475" y="3030151"/>
        <a:ext cx="92475" cy="92475"/>
      </dsp:txXfrm>
    </dsp:sp>
    <dsp:sp modelId="{2640B720-74E4-47DC-A5B9-5A8CF3B3BA55}">
      <dsp:nvSpPr>
        <dsp:cNvPr id="0" name=""/>
        <dsp:cNvSpPr/>
      </dsp:nvSpPr>
      <dsp:spPr>
        <a:xfrm>
          <a:off x="4406586" y="1612294"/>
          <a:ext cx="3144366" cy="157218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সরকার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কর্তৃক</a:t>
          </a:r>
          <a:endParaRPr lang="en-US" sz="2500" kern="1200" dirty="0"/>
        </a:p>
      </dsp:txBody>
      <dsp:txXfrm>
        <a:off x="4452634" y="1658342"/>
        <a:ext cx="3052270" cy="1480087"/>
      </dsp:txXfrm>
    </dsp:sp>
    <dsp:sp modelId="{89463CB6-461D-4D30-8C2B-E7B4CBE0E2D5}">
      <dsp:nvSpPr>
        <dsp:cNvPr id="0" name=""/>
        <dsp:cNvSpPr/>
      </dsp:nvSpPr>
      <dsp:spPr>
        <a:xfrm rot="19457599">
          <a:off x="7405366" y="1924959"/>
          <a:ext cx="1548919" cy="42846"/>
        </a:xfrm>
        <a:custGeom>
          <a:avLst/>
          <a:gdLst/>
          <a:ahLst/>
          <a:cxnLst/>
          <a:rect l="0" t="0" r="0" b="0"/>
          <a:pathLst>
            <a:path>
              <a:moveTo>
                <a:pt x="0" y="21423"/>
              </a:moveTo>
              <a:lnTo>
                <a:pt x="1548919" y="21423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8141103" y="1907659"/>
        <a:ext cx="77445" cy="77445"/>
      </dsp:txXfrm>
    </dsp:sp>
    <dsp:sp modelId="{2AFBFEFD-AA1F-4254-8587-CA9B8BA509C1}">
      <dsp:nvSpPr>
        <dsp:cNvPr id="0" name=""/>
        <dsp:cNvSpPr/>
      </dsp:nvSpPr>
      <dsp:spPr>
        <a:xfrm>
          <a:off x="8808699" y="708288"/>
          <a:ext cx="3144366" cy="157218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১। </a:t>
          </a:r>
          <a:r>
            <a:rPr lang="en-US" sz="2500" kern="1200" dirty="0" err="1" smtClean="0"/>
            <a:t>নদীর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বেড়িবাধ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আরও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মজবুত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করতে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হবে</a:t>
          </a:r>
          <a:r>
            <a:rPr lang="en-US" sz="2500" kern="1200" dirty="0" smtClean="0"/>
            <a:t>।</a:t>
          </a:r>
        </a:p>
      </dsp:txBody>
      <dsp:txXfrm>
        <a:off x="8854747" y="754336"/>
        <a:ext cx="3052270" cy="1480087"/>
      </dsp:txXfrm>
    </dsp:sp>
    <dsp:sp modelId="{C454BC85-3284-4FB6-B82C-D190C085F8B2}">
      <dsp:nvSpPr>
        <dsp:cNvPr id="0" name=""/>
        <dsp:cNvSpPr/>
      </dsp:nvSpPr>
      <dsp:spPr>
        <a:xfrm rot="2142401">
          <a:off x="7405366" y="2828964"/>
          <a:ext cx="1548919" cy="42846"/>
        </a:xfrm>
        <a:custGeom>
          <a:avLst/>
          <a:gdLst/>
          <a:ahLst/>
          <a:cxnLst/>
          <a:rect l="0" t="0" r="0" b="0"/>
          <a:pathLst>
            <a:path>
              <a:moveTo>
                <a:pt x="0" y="21423"/>
              </a:moveTo>
              <a:lnTo>
                <a:pt x="1548919" y="21423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8141103" y="2811665"/>
        <a:ext cx="77445" cy="77445"/>
      </dsp:txXfrm>
    </dsp:sp>
    <dsp:sp modelId="{3CE1307B-757E-4BD9-A21C-F4BC5B64EC98}">
      <dsp:nvSpPr>
        <dsp:cNvPr id="0" name=""/>
        <dsp:cNvSpPr/>
      </dsp:nvSpPr>
      <dsp:spPr>
        <a:xfrm>
          <a:off x="8808699" y="2516299"/>
          <a:ext cx="3144366" cy="157218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২। </a:t>
          </a:r>
          <a:r>
            <a:rPr lang="en-US" sz="2500" kern="1200" dirty="0" err="1" smtClean="0"/>
            <a:t>তাদের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জন্য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এখন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বসবাস,খাবার</a:t>
          </a:r>
          <a:r>
            <a:rPr lang="en-US" sz="2500" kern="1200" dirty="0" smtClean="0"/>
            <a:t>, </a:t>
          </a:r>
          <a:r>
            <a:rPr lang="en-US" sz="2500" kern="1200" dirty="0" err="1" smtClean="0"/>
            <a:t>পোশাক</a:t>
          </a:r>
          <a:r>
            <a:rPr lang="en-US" sz="2500" kern="1200" dirty="0" smtClean="0"/>
            <a:t>, </a:t>
          </a:r>
          <a:r>
            <a:rPr lang="en-US" sz="2500" kern="1200" dirty="0" err="1" smtClean="0"/>
            <a:t>কাজ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ইত্যাদির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যোগান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দিতে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হবে</a:t>
          </a:r>
          <a:r>
            <a:rPr lang="en-US" sz="2500" kern="1200" dirty="0" smtClean="0"/>
            <a:t>।</a:t>
          </a:r>
          <a:endParaRPr lang="en-US" sz="2500" kern="1200" dirty="0"/>
        </a:p>
      </dsp:txBody>
      <dsp:txXfrm>
        <a:off x="8854747" y="2562347"/>
        <a:ext cx="3052270" cy="1480087"/>
      </dsp:txXfrm>
    </dsp:sp>
    <dsp:sp modelId="{82E5C304-B28F-463B-A12D-20A5306149A4}">
      <dsp:nvSpPr>
        <dsp:cNvPr id="0" name=""/>
        <dsp:cNvSpPr/>
      </dsp:nvSpPr>
      <dsp:spPr>
        <a:xfrm rot="2829178">
          <a:off x="2852958" y="4410974"/>
          <a:ext cx="1849509" cy="42846"/>
        </a:xfrm>
        <a:custGeom>
          <a:avLst/>
          <a:gdLst/>
          <a:ahLst/>
          <a:cxnLst/>
          <a:rect l="0" t="0" r="0" b="0"/>
          <a:pathLst>
            <a:path>
              <a:moveTo>
                <a:pt x="0" y="21423"/>
              </a:moveTo>
              <a:lnTo>
                <a:pt x="1849509" y="21423"/>
              </a:lnTo>
            </a:path>
          </a:pathLst>
        </a:cu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3731475" y="4386159"/>
        <a:ext cx="92475" cy="92475"/>
      </dsp:txXfrm>
    </dsp:sp>
    <dsp:sp modelId="{BDC22B3C-9DA7-4020-8E9E-4B4D9583002F}">
      <dsp:nvSpPr>
        <dsp:cNvPr id="0" name=""/>
        <dsp:cNvSpPr/>
      </dsp:nvSpPr>
      <dsp:spPr>
        <a:xfrm>
          <a:off x="4406586" y="4324310"/>
          <a:ext cx="3144366" cy="157218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সাধারণ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মানুষ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কর্তৃক</a:t>
          </a:r>
          <a:endParaRPr lang="en-US" sz="2500" kern="1200" dirty="0"/>
        </a:p>
      </dsp:txBody>
      <dsp:txXfrm>
        <a:off x="4452634" y="4370358"/>
        <a:ext cx="3052270" cy="1480087"/>
      </dsp:txXfrm>
    </dsp:sp>
    <dsp:sp modelId="{FB97488B-406D-4E56-A5DD-67861D72F299}">
      <dsp:nvSpPr>
        <dsp:cNvPr id="0" name=""/>
        <dsp:cNvSpPr/>
      </dsp:nvSpPr>
      <dsp:spPr>
        <a:xfrm>
          <a:off x="7550952" y="5088978"/>
          <a:ext cx="1257746" cy="42846"/>
        </a:xfrm>
        <a:custGeom>
          <a:avLst/>
          <a:gdLst/>
          <a:ahLst/>
          <a:cxnLst/>
          <a:rect l="0" t="0" r="0" b="0"/>
          <a:pathLst>
            <a:path>
              <a:moveTo>
                <a:pt x="0" y="21423"/>
              </a:moveTo>
              <a:lnTo>
                <a:pt x="1257746" y="21423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8148382" y="5078958"/>
        <a:ext cx="62887" cy="62887"/>
      </dsp:txXfrm>
    </dsp:sp>
    <dsp:sp modelId="{69371238-8590-462A-87B7-9F135EECE683}">
      <dsp:nvSpPr>
        <dsp:cNvPr id="0" name=""/>
        <dsp:cNvSpPr/>
      </dsp:nvSpPr>
      <dsp:spPr>
        <a:xfrm>
          <a:off x="8808699" y="4324310"/>
          <a:ext cx="3144366" cy="157218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/>
            <a:t>সকলকে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তার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নিজ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নিজ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জায়গা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থেকে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উত্তরোণের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ব্যবস্থা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করতে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হবে</a:t>
          </a:r>
          <a:r>
            <a:rPr lang="en-US" sz="2500" kern="1200" dirty="0" smtClean="0"/>
            <a:t>।</a:t>
          </a:r>
          <a:endParaRPr lang="en-US" sz="2500" kern="1200" dirty="0"/>
        </a:p>
      </dsp:txBody>
      <dsp:txXfrm>
        <a:off x="8854747" y="4370358"/>
        <a:ext cx="3052270" cy="14800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5F5E2B-0730-42F0-8F34-A54C2081BE83}">
      <dsp:nvSpPr>
        <dsp:cNvPr id="0" name=""/>
        <dsp:cNvSpPr/>
      </dsp:nvSpPr>
      <dsp:spPr>
        <a:xfrm>
          <a:off x="3651747" y="2781634"/>
          <a:ext cx="1793699" cy="1793699"/>
        </a:xfrm>
        <a:prstGeom prst="roundRect">
          <a:avLst/>
        </a:prstGeom>
        <a:solidFill>
          <a:schemeClr val="bg1">
            <a:lumMod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err="1" smtClean="0"/>
            <a:t>দলীয়</a:t>
          </a:r>
          <a:r>
            <a:rPr lang="en-US" sz="3600" kern="1200" dirty="0" smtClean="0"/>
            <a:t> </a:t>
          </a:r>
          <a:r>
            <a:rPr lang="en-US" sz="3600" kern="1200" dirty="0" err="1" smtClean="0"/>
            <a:t>কাজ</a:t>
          </a:r>
          <a:endParaRPr lang="en-US" sz="3600" kern="1200" dirty="0"/>
        </a:p>
      </dsp:txBody>
      <dsp:txXfrm>
        <a:off x="3739308" y="2869195"/>
        <a:ext cx="1618577" cy="1618577"/>
      </dsp:txXfrm>
    </dsp:sp>
    <dsp:sp modelId="{04FEB297-E092-4EF4-A69C-11B6800B54C1}">
      <dsp:nvSpPr>
        <dsp:cNvPr id="0" name=""/>
        <dsp:cNvSpPr/>
      </dsp:nvSpPr>
      <dsp:spPr>
        <a:xfrm rot="16200000">
          <a:off x="3919494" y="2152532"/>
          <a:ext cx="125820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58205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FA29F8-2362-4544-B8DD-EBF98A4ABE5E}">
      <dsp:nvSpPr>
        <dsp:cNvPr id="0" name=""/>
        <dsp:cNvSpPr/>
      </dsp:nvSpPr>
      <dsp:spPr>
        <a:xfrm>
          <a:off x="2892858" y="321651"/>
          <a:ext cx="3311476" cy="12017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প্রতি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চারজনে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একটি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দল</a:t>
          </a:r>
          <a:r>
            <a:rPr lang="en-US" sz="2800" kern="1200" dirty="0" smtClean="0"/>
            <a:t> </a:t>
          </a:r>
          <a:r>
            <a:rPr lang="en-US" sz="2800" kern="1200" dirty="0" err="1" smtClean="0"/>
            <a:t>হবে</a:t>
          </a:r>
          <a:endParaRPr lang="en-US" sz="2800" kern="1200" dirty="0"/>
        </a:p>
      </dsp:txBody>
      <dsp:txXfrm>
        <a:off x="2951524" y="380317"/>
        <a:ext cx="3194144" cy="1084446"/>
      </dsp:txXfrm>
    </dsp:sp>
    <dsp:sp modelId="{26828536-4106-4164-AB28-5438DA400B33}">
      <dsp:nvSpPr>
        <dsp:cNvPr id="0" name=""/>
        <dsp:cNvSpPr/>
      </dsp:nvSpPr>
      <dsp:spPr>
        <a:xfrm rot="1800000">
          <a:off x="5410708" y="4325924"/>
          <a:ext cx="5185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8572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A9076C-8B68-4037-A2AA-4E35A7B078C1}">
      <dsp:nvSpPr>
        <dsp:cNvPr id="0" name=""/>
        <dsp:cNvSpPr/>
      </dsp:nvSpPr>
      <dsp:spPr>
        <a:xfrm>
          <a:off x="5478266" y="4455567"/>
          <a:ext cx="2914096" cy="1201778"/>
        </a:xfrm>
        <a:prstGeom prst="roundRect">
          <a:avLst/>
        </a:prstGeom>
        <a:solidFill>
          <a:schemeClr val="accent6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ঐ </a:t>
          </a:r>
          <a:r>
            <a:rPr lang="en-US" sz="2000" kern="1200" dirty="0" err="1" smtClean="0"/>
            <a:t>স্থানে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সংঘটিত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ঘটনা,তার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প্রভাব</a:t>
          </a:r>
          <a:r>
            <a:rPr lang="en-US" sz="2000" kern="1200" dirty="0" smtClean="0"/>
            <a:t>, </a:t>
          </a:r>
          <a:r>
            <a:rPr lang="en-US" sz="2000" kern="1200" dirty="0" err="1" smtClean="0"/>
            <a:t>তাদের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জন্য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তোমাদের</a:t>
          </a:r>
          <a:r>
            <a:rPr lang="en-US" sz="2000" kern="1200" dirty="0" smtClean="0"/>
            <a:t> ‍ও </a:t>
          </a:r>
          <a:r>
            <a:rPr lang="en-US" sz="2000" kern="1200" dirty="0" err="1" smtClean="0"/>
            <a:t>সরকার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করনীয়তা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ব্যাখ্যা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কর</a:t>
          </a:r>
          <a:r>
            <a:rPr lang="en-US" sz="2000" kern="1200" dirty="0" smtClean="0"/>
            <a:t>।</a:t>
          </a:r>
          <a:endParaRPr lang="en-US" sz="2000" kern="1200" dirty="0"/>
        </a:p>
      </dsp:txBody>
      <dsp:txXfrm>
        <a:off x="5536932" y="4514233"/>
        <a:ext cx="2796764" cy="1084446"/>
      </dsp:txXfrm>
    </dsp:sp>
    <dsp:sp modelId="{7CA4F445-7001-4B70-8440-3446547EB340}">
      <dsp:nvSpPr>
        <dsp:cNvPr id="0" name=""/>
        <dsp:cNvSpPr/>
      </dsp:nvSpPr>
      <dsp:spPr>
        <a:xfrm rot="9000000">
          <a:off x="3167912" y="4325924"/>
          <a:ext cx="51857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8572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CEED09-99E3-4C5D-A396-DBC87FF955B7}">
      <dsp:nvSpPr>
        <dsp:cNvPr id="0" name=""/>
        <dsp:cNvSpPr/>
      </dsp:nvSpPr>
      <dsp:spPr>
        <a:xfrm>
          <a:off x="675730" y="4455567"/>
          <a:ext cx="2972298" cy="1201778"/>
        </a:xfrm>
        <a:prstGeom prst="roundRect">
          <a:avLst/>
        </a:prstGeom>
        <a:solidFill>
          <a:schemeClr val="accent6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নদী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ভাঙন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হয়েছে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এমন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একটি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স্থান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নির্ববাচন</a:t>
          </a:r>
          <a:r>
            <a:rPr lang="en-US" sz="1600" kern="1200" dirty="0" smtClean="0"/>
            <a:t>।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734396" y="4514233"/>
        <a:ext cx="2854966" cy="10844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D4584-668B-43A0-BBC1-C2B0A7B22998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484423-FFD7-4DF2-838A-E1A9C3AEB6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318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484423-FFD7-4DF2-838A-E1A9C3AEB60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948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F3A3-16AA-4705-A733-42E1860D50D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57D7-838D-4454-9F76-2CD1E033A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188955"/>
      </p:ext>
    </p:extLst>
  </p:cSld>
  <p:clrMapOvr>
    <a:masterClrMapping/>
  </p:clrMapOvr>
  <p:transition spd="med" advClick="0" advTm="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F3A3-16AA-4705-A733-42E1860D50D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57D7-838D-4454-9F76-2CD1E033A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748574"/>
      </p:ext>
    </p:extLst>
  </p:cSld>
  <p:clrMapOvr>
    <a:masterClrMapping/>
  </p:clrMapOvr>
  <p:transition spd="med" advClick="0" advTm="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F3A3-16AA-4705-A733-42E1860D50D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57D7-838D-4454-9F76-2CD1E033A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221280"/>
      </p:ext>
    </p:extLst>
  </p:cSld>
  <p:clrMapOvr>
    <a:masterClrMapping/>
  </p:clrMapOvr>
  <p:transition spd="med" advClick="0" advTm="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F3A3-16AA-4705-A733-42E1860D50D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57D7-838D-4454-9F76-2CD1E033A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73398"/>
      </p:ext>
    </p:extLst>
  </p:cSld>
  <p:clrMapOvr>
    <a:masterClrMapping/>
  </p:clrMapOvr>
  <p:transition spd="med" advClick="0" advTm="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F3A3-16AA-4705-A733-42E1860D50D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57D7-838D-4454-9F76-2CD1E033A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117060"/>
      </p:ext>
    </p:extLst>
  </p:cSld>
  <p:clrMapOvr>
    <a:masterClrMapping/>
  </p:clrMapOvr>
  <p:transition spd="med" advClick="0" advTm="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F3A3-16AA-4705-A733-42E1860D50D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57D7-838D-4454-9F76-2CD1E033A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329157"/>
      </p:ext>
    </p:extLst>
  </p:cSld>
  <p:clrMapOvr>
    <a:masterClrMapping/>
  </p:clrMapOvr>
  <p:transition spd="med" advClick="0" advTm="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F3A3-16AA-4705-A733-42E1860D50D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57D7-838D-4454-9F76-2CD1E033A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965165"/>
      </p:ext>
    </p:extLst>
  </p:cSld>
  <p:clrMapOvr>
    <a:masterClrMapping/>
  </p:clrMapOvr>
  <p:transition spd="med" advClick="0" advTm="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F3A3-16AA-4705-A733-42E1860D50D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57D7-838D-4454-9F76-2CD1E033A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3522"/>
      </p:ext>
    </p:extLst>
  </p:cSld>
  <p:clrMapOvr>
    <a:masterClrMapping/>
  </p:clrMapOvr>
  <p:transition spd="med" advClick="0" advTm="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F3A3-16AA-4705-A733-42E1860D50D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57D7-838D-4454-9F76-2CD1E033A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403637"/>
      </p:ext>
    </p:extLst>
  </p:cSld>
  <p:clrMapOvr>
    <a:masterClrMapping/>
  </p:clrMapOvr>
  <p:transition spd="med" advClick="0" advTm="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F3A3-16AA-4705-A733-42E1860D50D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57D7-838D-4454-9F76-2CD1E033A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116210"/>
      </p:ext>
    </p:extLst>
  </p:cSld>
  <p:clrMapOvr>
    <a:masterClrMapping/>
  </p:clrMapOvr>
  <p:transition spd="med" advClick="0" advTm="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F3A3-16AA-4705-A733-42E1860D50D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57D7-838D-4454-9F76-2CD1E033A5B3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901120"/>
      </p:ext>
    </p:extLst>
  </p:cSld>
  <p:clrMapOvr>
    <a:masterClrMapping/>
  </p:clrMapOvr>
  <p:transition spd="med" advClick="0" advTm="0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F3A3-16AA-4705-A733-42E1860D50D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57D7-838D-4454-9F76-2CD1E033A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463147"/>
      </p:ext>
    </p:extLst>
  </p:cSld>
  <p:clrMapOvr>
    <a:masterClrMapping/>
  </p:clrMapOvr>
  <p:transition spd="med" advClick="0" advTm="0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F3A3-16AA-4705-A733-42E1860D50D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57D7-838D-4454-9F76-2CD1E033A5B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8763888"/>
      </p:ext>
    </p:extLst>
  </p:cSld>
  <p:clrMapOvr>
    <a:masterClrMapping/>
  </p:clrMapOvr>
  <p:transition spd="med" advClick="0" advTm="0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F3A3-16AA-4705-A733-42E1860D50D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57D7-838D-4454-9F76-2CD1E033A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280996"/>
      </p:ext>
    </p:extLst>
  </p:cSld>
  <p:clrMapOvr>
    <a:masterClrMapping/>
  </p:clrMapOvr>
  <p:transition spd="med" advClick="0" advTm="0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F3A3-16AA-4705-A733-42E1860D50D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57D7-838D-4454-9F76-2CD1E033A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39229"/>
      </p:ext>
    </p:extLst>
  </p:cSld>
  <p:clrMapOvr>
    <a:masterClrMapping/>
  </p:clrMapOvr>
  <p:transition spd="med" advClick="0" advTm="0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F3A3-16AA-4705-A733-42E1860D50D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057D7-838D-4454-9F76-2CD1E033A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699120"/>
      </p:ext>
    </p:extLst>
  </p:cSld>
  <p:clrMapOvr>
    <a:masterClrMapping/>
  </p:clrMapOvr>
  <p:transition spd="med" advClick="0" advTm="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8F3A3-16AA-4705-A733-42E1860D50D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38057D7-838D-4454-9F76-2CD1E033A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63" r:id="rId14"/>
    <p:sldLayoutId id="2147483764" r:id="rId15"/>
    <p:sldLayoutId id="2147483765" r:id="rId16"/>
  </p:sldLayoutIdLst>
  <p:transition spd="med" advClick="0" advTm="0">
    <p:wipe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audio" Target="../media/audio1.wav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152357" y="1026942"/>
            <a:ext cx="8243668" cy="583105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সবাই</a:t>
            </a:r>
            <a:r>
              <a:rPr lang="en-US" sz="4000" dirty="0" smtClean="0"/>
              <a:t> </a:t>
            </a:r>
            <a:r>
              <a:rPr lang="en-US" sz="4000" dirty="0" err="1" smtClean="0"/>
              <a:t>আন্তরিক</a:t>
            </a:r>
            <a:r>
              <a:rPr lang="en-US" sz="4000" dirty="0" smtClean="0"/>
              <a:t> </a:t>
            </a:r>
            <a:r>
              <a:rPr lang="en-US" sz="4000" dirty="0" err="1" smtClean="0"/>
              <a:t>শুভেচ্ছা</a:t>
            </a:r>
            <a:r>
              <a:rPr lang="en-US" sz="4000" dirty="0" smtClean="0"/>
              <a:t> ও </a:t>
            </a:r>
            <a:r>
              <a:rPr lang="en-US" sz="4000" dirty="0" err="1" smtClean="0"/>
              <a:t>স্বাগতম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165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wipe/>
      </p:transition>
    </mc:Choice>
    <mc:Fallback xmlns="">
      <p:transition spd="slow" advClick="0" advTm="4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KumarkhaliMJ" pitchFamily="2" charset="0"/>
              </a:rPr>
              <a:t>পরিচিতি</a:t>
            </a:r>
            <a:r>
              <a:rPr lang="en-US" dirty="0" smtClean="0">
                <a:latin typeface="KumarkhaliMJ" pitchFamily="2" charset="0"/>
              </a:rPr>
              <a:t> </a:t>
            </a:r>
            <a:r>
              <a:rPr lang="en-US" dirty="0" err="1" smtClean="0">
                <a:latin typeface="KumarkhaliMJ" pitchFamily="2" charset="0"/>
              </a:rPr>
              <a:t>পর্ব</a:t>
            </a:r>
            <a:endParaRPr lang="en-US" dirty="0">
              <a:latin typeface="KumarkhaliMJ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19" y="1690688"/>
            <a:ext cx="5157787" cy="823912"/>
          </a:xfrm>
        </p:spPr>
        <p:txBody>
          <a:bodyPr>
            <a:normAutofit/>
          </a:bodyPr>
          <a:lstStyle/>
          <a:p>
            <a:r>
              <a:rPr lang="en-US" sz="4000" dirty="0" err="1" smtClean="0">
                <a:latin typeface="KumarkhaliMJ" pitchFamily="2" charset="0"/>
              </a:rPr>
              <a:t>শিক্ষক</a:t>
            </a:r>
            <a:r>
              <a:rPr lang="en-US" sz="4000" dirty="0" smtClean="0">
                <a:latin typeface="KumarkhaliMJ" pitchFamily="2" charset="0"/>
              </a:rPr>
              <a:t> </a:t>
            </a:r>
            <a:r>
              <a:rPr lang="en-US" sz="4000" dirty="0" err="1" smtClean="0">
                <a:latin typeface="KumarkhaliMJ" pitchFamily="2" charset="0"/>
              </a:rPr>
              <a:t>পরিচিতি</a:t>
            </a:r>
            <a:r>
              <a:rPr lang="en-US" sz="4000" dirty="0" smtClean="0">
                <a:latin typeface="KumarkhaliMJ" pitchFamily="2" charset="0"/>
              </a:rPr>
              <a:t>:</a:t>
            </a:r>
            <a:endParaRPr lang="en-US" sz="4000" dirty="0">
              <a:latin typeface="KumarkhaliMJ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>
                <a:latin typeface="KumarkhaliMJ" pitchFamily="2" charset="0"/>
              </a:rPr>
              <a:t>আকলিমা</a:t>
            </a:r>
            <a:r>
              <a:rPr lang="en-US" dirty="0" smtClean="0">
                <a:latin typeface="KumarkhaliMJ" pitchFamily="2" charset="0"/>
              </a:rPr>
              <a:t> </a:t>
            </a:r>
            <a:r>
              <a:rPr lang="en-US" dirty="0" err="1" smtClean="0">
                <a:latin typeface="KumarkhaliMJ" pitchFamily="2" charset="0"/>
              </a:rPr>
              <a:t>আক্তার</a:t>
            </a:r>
            <a:r>
              <a:rPr lang="en-US" dirty="0" smtClean="0">
                <a:latin typeface="KumarkhaliMJ" pitchFamily="2" charset="0"/>
              </a:rPr>
              <a:t> </a:t>
            </a:r>
            <a:endParaRPr lang="en-US" dirty="0" smtClean="0">
              <a:latin typeface="KumarkhaliMJ" pitchFamily="2" charset="0"/>
            </a:endParaRPr>
          </a:p>
          <a:p>
            <a:r>
              <a:rPr lang="en-US" dirty="0" err="1" smtClean="0">
                <a:latin typeface="KumarkhaliMJ" pitchFamily="2" charset="0"/>
              </a:rPr>
              <a:t>বি</a:t>
            </a:r>
            <a:r>
              <a:rPr lang="en-US" dirty="0" smtClean="0">
                <a:latin typeface="KumarkhaliMJ" pitchFamily="2" charset="0"/>
              </a:rPr>
              <a:t> </a:t>
            </a:r>
            <a:r>
              <a:rPr lang="en-US" dirty="0" err="1" smtClean="0">
                <a:latin typeface="KumarkhaliMJ" pitchFamily="2" charset="0"/>
              </a:rPr>
              <a:t>বি</a:t>
            </a:r>
            <a:r>
              <a:rPr lang="en-US" dirty="0" smtClean="0">
                <a:latin typeface="KumarkhaliMJ" pitchFamily="2" charset="0"/>
              </a:rPr>
              <a:t> এ </a:t>
            </a:r>
            <a:r>
              <a:rPr lang="en-US" dirty="0" err="1" smtClean="0">
                <a:latin typeface="KumarkhaliMJ" pitchFamily="2" charset="0"/>
              </a:rPr>
              <a:t>এবং</a:t>
            </a:r>
            <a:r>
              <a:rPr lang="en-US" dirty="0" smtClean="0">
                <a:latin typeface="KumarkhaliMJ" pitchFamily="2" charset="0"/>
              </a:rPr>
              <a:t> </a:t>
            </a:r>
            <a:r>
              <a:rPr lang="en-US" dirty="0" err="1" smtClean="0">
                <a:latin typeface="KumarkhaliMJ" pitchFamily="2" charset="0"/>
              </a:rPr>
              <a:t>এমবি</a:t>
            </a:r>
            <a:r>
              <a:rPr lang="en-US" dirty="0" smtClean="0">
                <a:latin typeface="KumarkhaliMJ" pitchFamily="2" charset="0"/>
              </a:rPr>
              <a:t> এ (</a:t>
            </a:r>
            <a:r>
              <a:rPr lang="en-US" dirty="0" err="1" smtClean="0">
                <a:latin typeface="KumarkhaliMJ" pitchFamily="2" charset="0"/>
              </a:rPr>
              <a:t>হিসাববিজ্ঞান</a:t>
            </a:r>
            <a:r>
              <a:rPr lang="en-US" dirty="0" smtClean="0">
                <a:latin typeface="KumarkhaliMJ" pitchFamily="2" charset="0"/>
              </a:rPr>
              <a:t>)</a:t>
            </a:r>
            <a:endParaRPr lang="en-US" dirty="0" smtClean="0">
              <a:latin typeface="KumarkhaliMJ" pitchFamily="2" charset="0"/>
            </a:endParaRPr>
          </a:p>
          <a:p>
            <a:r>
              <a:rPr lang="en-US" dirty="0" err="1" smtClean="0">
                <a:latin typeface="KumarkhaliMJ" pitchFamily="2" charset="0"/>
              </a:rPr>
              <a:t>নরসিংদী</a:t>
            </a:r>
            <a:endParaRPr lang="en-US" dirty="0" smtClean="0">
              <a:latin typeface="KumarkhaliMJ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40000" lnSpcReduction="20000"/>
          </a:bodyPr>
          <a:lstStyle/>
          <a:p>
            <a:endParaRPr lang="en-US" dirty="0" smtClean="0">
              <a:latin typeface="KumarkhaliMJ" pitchFamily="2" charset="0"/>
            </a:endParaRPr>
          </a:p>
          <a:p>
            <a:r>
              <a:rPr lang="en-US" sz="4000" dirty="0" err="1" smtClean="0">
                <a:latin typeface="KumarkhaliMJ" pitchFamily="2" charset="0"/>
              </a:rPr>
              <a:t>পাঠ</a:t>
            </a:r>
            <a:r>
              <a:rPr lang="en-US" sz="4000" dirty="0" smtClean="0">
                <a:latin typeface="KumarkhaliMJ" pitchFamily="2" charset="0"/>
              </a:rPr>
              <a:t> </a:t>
            </a:r>
            <a:r>
              <a:rPr lang="en-US" sz="4000" dirty="0" err="1" smtClean="0">
                <a:latin typeface="KumarkhaliMJ" pitchFamily="2" charset="0"/>
              </a:rPr>
              <a:t>পরিচিতি</a:t>
            </a:r>
            <a:r>
              <a:rPr lang="en-US" sz="4000" dirty="0" smtClean="0">
                <a:latin typeface="KumarkhaliMJ" pitchFamily="2" charset="0"/>
              </a:rPr>
              <a:t>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 smtClean="0">
                <a:latin typeface="KumarkhaliMJ" pitchFamily="2" charset="0"/>
              </a:rPr>
              <a:t>অষ্টম</a:t>
            </a:r>
            <a:r>
              <a:rPr lang="en-US" dirty="0" smtClean="0">
                <a:latin typeface="KumarkhaliMJ" pitchFamily="2" charset="0"/>
              </a:rPr>
              <a:t> </a:t>
            </a:r>
            <a:r>
              <a:rPr lang="en-US" dirty="0" err="1" smtClean="0">
                <a:latin typeface="KumarkhaliMJ" pitchFamily="2" charset="0"/>
              </a:rPr>
              <a:t>শ্রেণি</a:t>
            </a:r>
            <a:endParaRPr lang="en-US" dirty="0" smtClean="0">
              <a:latin typeface="KumarkhaliMJ" pitchFamily="2" charset="0"/>
            </a:endParaRPr>
          </a:p>
          <a:p>
            <a:r>
              <a:rPr lang="en-US" dirty="0" err="1" smtClean="0">
                <a:latin typeface="KumarkhaliMJ" pitchFamily="2" charset="0"/>
              </a:rPr>
              <a:t>বাংলাদেশ</a:t>
            </a:r>
            <a:r>
              <a:rPr lang="en-US" dirty="0" smtClean="0">
                <a:latin typeface="KumarkhaliMJ" pitchFamily="2" charset="0"/>
              </a:rPr>
              <a:t> ও </a:t>
            </a:r>
            <a:r>
              <a:rPr lang="en-US" dirty="0" err="1" smtClean="0">
                <a:latin typeface="KumarkhaliMJ" pitchFamily="2" charset="0"/>
              </a:rPr>
              <a:t>বিশ্বপরিচয়</a:t>
            </a:r>
            <a:endParaRPr lang="en-US" dirty="0" smtClean="0">
              <a:latin typeface="KumarkhaliMJ" pitchFamily="2" charset="0"/>
            </a:endParaRPr>
          </a:p>
          <a:p>
            <a:r>
              <a:rPr lang="en-US" dirty="0" err="1" smtClean="0">
                <a:latin typeface="KumarkhaliMJ" pitchFamily="2" charset="0"/>
              </a:rPr>
              <a:t>অধ্যায়</a:t>
            </a:r>
            <a:r>
              <a:rPr lang="en-US" dirty="0" smtClean="0">
                <a:latin typeface="KumarkhaliMJ" pitchFamily="2" charset="0"/>
              </a:rPr>
              <a:t> 12</a:t>
            </a:r>
          </a:p>
          <a:p>
            <a:r>
              <a:rPr lang="en-US" dirty="0" err="1" smtClean="0">
                <a:latin typeface="KumarkhaliMJ" pitchFamily="2" charset="0"/>
              </a:rPr>
              <a:t>প্রাকৃতিক</a:t>
            </a:r>
            <a:r>
              <a:rPr lang="en-US" dirty="0" smtClean="0">
                <a:latin typeface="KumarkhaliMJ" pitchFamily="2" charset="0"/>
              </a:rPr>
              <a:t> </a:t>
            </a:r>
            <a:r>
              <a:rPr lang="en-US" dirty="0" err="1" smtClean="0">
                <a:latin typeface="KumarkhaliMJ" pitchFamily="2" charset="0"/>
              </a:rPr>
              <a:t>দূর্যোগ</a:t>
            </a:r>
            <a:endParaRPr lang="en-US" dirty="0" smtClean="0">
              <a:latin typeface="KumarkhaliMJ" pitchFamily="2" charset="0"/>
            </a:endParaRPr>
          </a:p>
          <a:p>
            <a:pPr marL="0" indent="0">
              <a:buNone/>
            </a:pPr>
            <a:endParaRPr lang="en-US" dirty="0">
              <a:latin typeface="Kumarkhali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061123"/>
      </p:ext>
    </p:extLst>
  </p:cSld>
  <p:clrMapOvr>
    <a:masterClrMapping/>
  </p:clrMapOvr>
  <p:transition spd="med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শিখন</a:t>
            </a:r>
            <a:r>
              <a:rPr lang="en-US" dirty="0" smtClean="0"/>
              <a:t> </a:t>
            </a:r>
            <a:r>
              <a:rPr lang="en-US" dirty="0" err="1" smtClean="0"/>
              <a:t>ফল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বাংলাদেশের</a:t>
            </a:r>
            <a:r>
              <a:rPr lang="en-US" dirty="0" smtClean="0"/>
              <a:t> </a:t>
            </a:r>
            <a:r>
              <a:rPr lang="en-US" dirty="0" err="1" smtClean="0"/>
              <a:t>বিভিন্ন</a:t>
            </a:r>
            <a:r>
              <a:rPr lang="en-US" dirty="0" smtClean="0"/>
              <a:t> </a:t>
            </a:r>
            <a:r>
              <a:rPr lang="en-US" dirty="0" err="1" smtClean="0"/>
              <a:t>দুযোগ</a:t>
            </a:r>
            <a:r>
              <a:rPr lang="en-US" dirty="0" smtClean="0"/>
              <a:t> </a:t>
            </a:r>
            <a:r>
              <a:rPr lang="en-US" dirty="0" err="1" smtClean="0"/>
              <a:t>সম্পকে</a:t>
            </a:r>
            <a:r>
              <a:rPr lang="en-US" dirty="0" smtClean="0"/>
              <a:t> </a:t>
            </a:r>
            <a:r>
              <a:rPr lang="en-US" dirty="0" err="1" smtClean="0"/>
              <a:t>জানতে</a:t>
            </a:r>
            <a:r>
              <a:rPr lang="en-US" dirty="0" smtClean="0"/>
              <a:t> </a:t>
            </a:r>
            <a:r>
              <a:rPr lang="en-US" dirty="0" err="1" smtClean="0"/>
              <a:t>পারবো</a:t>
            </a:r>
            <a:endParaRPr lang="en-US" dirty="0"/>
          </a:p>
          <a:p>
            <a:r>
              <a:rPr lang="en-US" dirty="0" err="1" smtClean="0"/>
              <a:t>বাংলাদেশের</a:t>
            </a:r>
            <a:r>
              <a:rPr lang="en-US" dirty="0" smtClean="0"/>
              <a:t> </a:t>
            </a:r>
            <a:r>
              <a:rPr lang="en-US" dirty="0" err="1" smtClean="0"/>
              <a:t>অন্যতম</a:t>
            </a:r>
            <a:r>
              <a:rPr lang="en-US" dirty="0" smtClean="0"/>
              <a:t> </a:t>
            </a:r>
            <a:r>
              <a:rPr lang="en-US" dirty="0" err="1" smtClean="0"/>
              <a:t>একটি</a:t>
            </a:r>
            <a:r>
              <a:rPr lang="en-US" dirty="0" smtClean="0"/>
              <a:t> </a:t>
            </a:r>
            <a:r>
              <a:rPr lang="en-US" dirty="0" err="1" smtClean="0"/>
              <a:t>দুযোগ</a:t>
            </a:r>
            <a:r>
              <a:rPr lang="en-US" dirty="0" smtClean="0"/>
              <a:t> </a:t>
            </a:r>
            <a:r>
              <a:rPr lang="en-US" dirty="0" err="1" smtClean="0"/>
              <a:t>জানবো</a:t>
            </a:r>
            <a:endParaRPr lang="en-US" dirty="0" smtClean="0"/>
          </a:p>
          <a:p>
            <a:r>
              <a:rPr lang="en-US" dirty="0" err="1" smtClean="0"/>
              <a:t>নদীগুলো</a:t>
            </a:r>
            <a:r>
              <a:rPr lang="en-US" dirty="0" smtClean="0"/>
              <a:t> </a:t>
            </a:r>
            <a:r>
              <a:rPr lang="en-US" dirty="0" err="1" smtClean="0"/>
              <a:t>ভাঙন</a:t>
            </a:r>
            <a:endParaRPr lang="en-US" dirty="0" smtClean="0"/>
          </a:p>
          <a:p>
            <a:r>
              <a:rPr lang="en-US" dirty="0" err="1" smtClean="0"/>
              <a:t>নদী</a:t>
            </a:r>
            <a:r>
              <a:rPr lang="en-US" dirty="0" smtClean="0"/>
              <a:t> </a:t>
            </a:r>
            <a:r>
              <a:rPr lang="en-US" dirty="0" err="1" smtClean="0"/>
              <a:t>ভাঙনের</a:t>
            </a:r>
            <a:r>
              <a:rPr lang="en-US" dirty="0" smtClean="0"/>
              <a:t> </a:t>
            </a:r>
            <a:r>
              <a:rPr lang="en-US" dirty="0" err="1" smtClean="0"/>
              <a:t>ভয়াবয়তা</a:t>
            </a:r>
            <a:endParaRPr lang="en-US" dirty="0" smtClean="0"/>
          </a:p>
          <a:p>
            <a:r>
              <a:rPr lang="en-US" dirty="0" err="1" smtClean="0"/>
              <a:t>নদীভাঙনের</a:t>
            </a:r>
            <a:r>
              <a:rPr lang="en-US" dirty="0" smtClean="0"/>
              <a:t> </a:t>
            </a:r>
            <a:r>
              <a:rPr lang="en-US" dirty="0" err="1" smtClean="0"/>
              <a:t>প্রভাব</a:t>
            </a:r>
            <a:endParaRPr lang="en-US" dirty="0" smtClean="0"/>
          </a:p>
          <a:p>
            <a:r>
              <a:rPr lang="en-US" dirty="0" err="1" smtClean="0"/>
              <a:t>নদী</a:t>
            </a:r>
            <a:r>
              <a:rPr lang="en-US" dirty="0" smtClean="0"/>
              <a:t> </a:t>
            </a:r>
            <a:r>
              <a:rPr lang="en-US" dirty="0" err="1" smtClean="0"/>
              <a:t>ভাঙনের</a:t>
            </a:r>
            <a:r>
              <a:rPr lang="en-US" dirty="0" smtClean="0"/>
              <a:t> </a:t>
            </a:r>
            <a:r>
              <a:rPr lang="en-US" dirty="0" err="1" smtClean="0"/>
              <a:t>জন্য</a:t>
            </a:r>
            <a:r>
              <a:rPr lang="en-US" dirty="0" smtClean="0"/>
              <a:t> </a:t>
            </a:r>
            <a:r>
              <a:rPr lang="en-US" dirty="0" err="1" smtClean="0"/>
              <a:t>প্রয়োজনীয়</a:t>
            </a:r>
            <a:r>
              <a:rPr lang="en-US" dirty="0" smtClean="0"/>
              <a:t> </a:t>
            </a:r>
            <a:r>
              <a:rPr lang="en-US" dirty="0" err="1" smtClean="0"/>
              <a:t>পদক্ষেপ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543556"/>
      </p:ext>
    </p:extLst>
  </p:cSld>
  <p:clrMapOvr>
    <a:masterClrMapping/>
  </p:clrMapOvr>
  <p:transition spd="med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108" y="80349"/>
            <a:ext cx="5723792" cy="38431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86" y="1645920"/>
            <a:ext cx="5507744" cy="504947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553200" y="4250989"/>
            <a:ext cx="3657600" cy="218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6464300" y="4250989"/>
            <a:ext cx="5308600" cy="23403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ছবি</a:t>
            </a:r>
            <a:r>
              <a:rPr lang="en-US" dirty="0" smtClean="0"/>
              <a:t> </a:t>
            </a:r>
            <a:r>
              <a:rPr lang="en-US" dirty="0" err="1" smtClean="0"/>
              <a:t>গুলো</a:t>
            </a:r>
            <a:r>
              <a:rPr lang="en-US" dirty="0"/>
              <a:t> </a:t>
            </a:r>
            <a:r>
              <a:rPr lang="en-US" dirty="0" err="1" smtClean="0"/>
              <a:t>দেখে</a:t>
            </a:r>
            <a:r>
              <a:rPr lang="en-US" dirty="0" smtClean="0"/>
              <a:t> </a:t>
            </a:r>
            <a:r>
              <a:rPr lang="en-US" dirty="0" err="1" smtClean="0"/>
              <a:t>তুমাদের</a:t>
            </a:r>
            <a:r>
              <a:rPr lang="en-US" dirty="0" smtClean="0"/>
              <a:t> </a:t>
            </a:r>
            <a:r>
              <a:rPr lang="en-US" dirty="0" err="1" smtClean="0"/>
              <a:t>কিসের</a:t>
            </a:r>
            <a:r>
              <a:rPr lang="en-US" dirty="0" smtClean="0"/>
              <a:t> </a:t>
            </a:r>
            <a:r>
              <a:rPr lang="en-US" dirty="0" err="1" smtClean="0"/>
              <a:t>কথা</a:t>
            </a:r>
            <a:r>
              <a:rPr lang="en-US" dirty="0" smtClean="0"/>
              <a:t> </a:t>
            </a:r>
            <a:r>
              <a:rPr lang="en-US" dirty="0" err="1" smtClean="0"/>
              <a:t>মনে</a:t>
            </a:r>
            <a:r>
              <a:rPr lang="en-US" dirty="0" smtClean="0"/>
              <a:t> </a:t>
            </a:r>
            <a:r>
              <a:rPr lang="en-US" dirty="0" err="1" smtClean="0"/>
              <a:t>হচ্ছে</a:t>
            </a:r>
            <a:r>
              <a:rPr lang="en-US" dirty="0" smtClean="0"/>
              <a:t>।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312151"/>
      </p:ext>
    </p:extLst>
  </p:cSld>
  <p:clrMapOvr>
    <a:masterClrMapping/>
  </p:clrMapOvr>
  <p:transition spd="med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60" y="2777196"/>
            <a:ext cx="5029201" cy="36983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958" y="281355"/>
            <a:ext cx="6049107" cy="40260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3724" y="647114"/>
            <a:ext cx="3221501" cy="10156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</a:t>
            </a:r>
            <a:r>
              <a:rPr lang="en-US" sz="6000" dirty="0" err="1" smtClean="0"/>
              <a:t>নদী</a:t>
            </a:r>
            <a:r>
              <a:rPr lang="en-US" sz="6000" dirty="0" smtClean="0"/>
              <a:t> </a:t>
            </a:r>
            <a:r>
              <a:rPr lang="en-US" sz="6000" dirty="0" err="1" smtClean="0"/>
              <a:t>ভাঙন</a:t>
            </a:r>
            <a:r>
              <a:rPr lang="en-US" sz="6000" dirty="0" smtClean="0"/>
              <a:t> </a:t>
            </a:r>
            <a:endParaRPr lang="en-US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5935981" y="5247249"/>
            <a:ext cx="57542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এটি</a:t>
            </a:r>
            <a:r>
              <a:rPr lang="en-US" sz="4000" dirty="0" smtClean="0"/>
              <a:t> </a:t>
            </a:r>
            <a:r>
              <a:rPr lang="en-US" sz="4000" dirty="0" err="1" smtClean="0"/>
              <a:t>বাংলাদেশের</a:t>
            </a:r>
            <a:r>
              <a:rPr lang="en-US" sz="4000" dirty="0" smtClean="0"/>
              <a:t> </a:t>
            </a:r>
            <a:r>
              <a:rPr lang="en-US" sz="4000" dirty="0" err="1" smtClean="0"/>
              <a:t>অন্যতম</a:t>
            </a:r>
            <a:r>
              <a:rPr lang="en-US" sz="4000" dirty="0" smtClean="0"/>
              <a:t> </a:t>
            </a:r>
            <a:r>
              <a:rPr lang="en-US" sz="4000" dirty="0" err="1" smtClean="0"/>
              <a:t>একটি</a:t>
            </a:r>
            <a:r>
              <a:rPr lang="en-US" sz="4000" dirty="0" smtClean="0"/>
              <a:t> </a:t>
            </a:r>
            <a:r>
              <a:rPr lang="en-US" sz="4000" dirty="0" err="1" smtClean="0"/>
              <a:t>দূর্যোগ</a:t>
            </a:r>
            <a:r>
              <a:rPr lang="en-US" sz="4000" dirty="0" smtClean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511084877"/>
      </p:ext>
    </p:extLst>
  </p:cSld>
  <p:clrMapOvr>
    <a:masterClrMapping/>
  </p:clrMapOvr>
  <p:transition spd="med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66104458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Oval 1"/>
          <p:cNvSpPr/>
          <p:nvPr/>
        </p:nvSpPr>
        <p:spPr>
          <a:xfrm>
            <a:off x="4923692" y="2461847"/>
            <a:ext cx="2518117" cy="23774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নদী</a:t>
            </a:r>
            <a:r>
              <a:rPr lang="en-US" sz="4000" dirty="0" smtClean="0"/>
              <a:t> </a:t>
            </a:r>
            <a:r>
              <a:rPr lang="en-US" sz="4000" dirty="0" err="1" smtClean="0"/>
              <a:t>ভাঙনের</a:t>
            </a:r>
            <a:r>
              <a:rPr lang="en-US" sz="4000" dirty="0" smtClean="0"/>
              <a:t> </a:t>
            </a:r>
            <a:r>
              <a:rPr lang="en-US" sz="4000" dirty="0" err="1" smtClean="0"/>
              <a:t>ভয়াবহতা</a:t>
            </a:r>
            <a:r>
              <a:rPr lang="en-US" sz="4000" dirty="0" smtClean="0"/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64976409"/>
      </p:ext>
    </p:extLst>
  </p:cSld>
  <p:clrMapOvr>
    <a:masterClrMapping/>
  </p:clrMapOvr>
  <p:transition spd="med" advClick="0" advTm="0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279133130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96903618"/>
      </p:ext>
    </p:extLst>
  </p:cSld>
  <p:clrMapOvr>
    <a:masterClrMapping/>
  </p:clrMapOvr>
  <p:transition spd="med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09072D8-EAF6-4AA4-87C1-4E8E1B105D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graphicEl>
                                              <a:dgm id="{709072D8-EAF6-4AA4-87C1-4E8E1B105D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709072D8-EAF6-4AA4-87C1-4E8E1B105D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graphicEl>
                                              <a:dgm id="{709072D8-EAF6-4AA4-87C1-4E8E1B105D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9A711A9-A172-47FF-B4DD-4BDCA83D70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69A711A9-A172-47FF-B4DD-4BDCA83D70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69A711A9-A172-47FF-B4DD-4BDCA83D70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graphicEl>
                                              <a:dgm id="{69A711A9-A172-47FF-B4DD-4BDCA83D70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E8AB8F-06D7-4DE7-8E5D-98189877C2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graphicEl>
                                              <a:dgm id="{A0E8AB8F-06D7-4DE7-8E5D-98189877C2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A0E8AB8F-06D7-4DE7-8E5D-98189877C2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graphicEl>
                                              <a:dgm id="{A0E8AB8F-06D7-4DE7-8E5D-98189877C2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84543E-B405-4C09-847F-22B3758430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0A84543E-B405-4C09-847F-22B3758430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0A84543E-B405-4C09-847F-22B3758430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graphicEl>
                                              <a:dgm id="{0A84543E-B405-4C09-847F-22B3758430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8D0B9D6-3AB0-4C11-8202-D841D70469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graphicEl>
                                              <a:dgm id="{38D0B9D6-3AB0-4C11-8202-D841D70469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38D0B9D6-3AB0-4C11-8202-D841D70469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graphicEl>
                                              <a:dgm id="{38D0B9D6-3AB0-4C11-8202-D841D70469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505623-A9AA-4D67-B566-EE73D6540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E6505623-A9AA-4D67-B566-EE73D6540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6505623-A9AA-4D67-B566-EE73D6540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graphicEl>
                                              <a:dgm id="{E6505623-A9AA-4D67-B566-EE73D6540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EE463A5-9B39-4B9F-8D14-83195F12D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2EE463A5-9B39-4B9F-8D14-83195F12D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2EE463A5-9B39-4B9F-8D14-83195F12D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graphicEl>
                                              <a:dgm id="{2EE463A5-9B39-4B9F-8D14-83195F12D6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39EF9F8-25B3-4A8F-A9F9-627F851C93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F39EF9F8-25B3-4A8F-A9F9-627F851C93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F39EF9F8-25B3-4A8F-A9F9-627F851C93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>
                                            <p:graphicEl>
                                              <a:dgm id="{F39EF9F8-25B3-4A8F-A9F9-627F851C93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84A6DA-C9B2-4416-85B8-CBDB7B87BE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graphicEl>
                                              <a:dgm id="{3084A6DA-C9B2-4416-85B8-CBDB7B87BE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graphicEl>
                                              <a:dgm id="{3084A6DA-C9B2-4416-85B8-CBDB7B87BE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>
                                            <p:graphicEl>
                                              <a:dgm id="{3084A6DA-C9B2-4416-85B8-CBDB7B87BE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37160">
              <a:srgbClr val="7AD6F1"/>
            </a:gs>
            <a:gs pos="84000">
              <a:schemeClr val="bg1">
                <a:lumMod val="75000"/>
              </a:schemeClr>
            </a:gs>
            <a:gs pos="15000">
              <a:schemeClr val="accent1">
                <a:lumMod val="45000"/>
                <a:lumOff val="55000"/>
              </a:schemeClr>
            </a:gs>
            <a:gs pos="89000">
              <a:srgbClr val="00206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378632" y="703383"/>
            <a:ext cx="9734843" cy="6358597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/>
              <a:t>নদী</a:t>
            </a:r>
            <a:r>
              <a:rPr lang="en-US" sz="3600" dirty="0" smtClean="0"/>
              <a:t> </a:t>
            </a:r>
            <a:r>
              <a:rPr lang="en-US" sz="3600" dirty="0" err="1" smtClean="0"/>
              <a:t>ভাঙনের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প্রভাব</a:t>
            </a:r>
            <a:r>
              <a:rPr lang="en-US" sz="3600" dirty="0" smtClean="0"/>
              <a:t>: 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3600" dirty="0" err="1" smtClean="0"/>
              <a:t>নদী</a:t>
            </a:r>
            <a:r>
              <a:rPr lang="en-US" sz="3600" dirty="0" smtClean="0"/>
              <a:t> </a:t>
            </a:r>
            <a:r>
              <a:rPr lang="en-US" sz="3600" dirty="0" err="1" smtClean="0"/>
              <a:t>ভাঙনের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জন্য</a:t>
            </a:r>
            <a:r>
              <a:rPr lang="en-US" sz="3600" dirty="0" smtClean="0"/>
              <a:t> </a:t>
            </a:r>
            <a:r>
              <a:rPr lang="en-US" sz="3600" dirty="0" err="1" smtClean="0"/>
              <a:t>মানুষ</a:t>
            </a:r>
            <a:r>
              <a:rPr lang="en-US" sz="3600" dirty="0" smtClean="0"/>
              <a:t> </a:t>
            </a:r>
            <a:r>
              <a:rPr lang="en-US" sz="3600" dirty="0" err="1" smtClean="0"/>
              <a:t>তাদের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বসবাসের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স্থানহারায়</a:t>
            </a:r>
            <a:r>
              <a:rPr lang="en-US" sz="3600" dirty="0" smtClean="0"/>
              <a:t>।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3600" dirty="0" err="1" smtClean="0"/>
              <a:t>নদী</a:t>
            </a:r>
            <a:r>
              <a:rPr lang="en-US" sz="3600" dirty="0" smtClean="0"/>
              <a:t> </a:t>
            </a:r>
            <a:r>
              <a:rPr lang="en-US" sz="3600" dirty="0" err="1" smtClean="0"/>
              <a:t>ভাঙনের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জন্য</a:t>
            </a:r>
            <a:r>
              <a:rPr lang="en-US" sz="3600" dirty="0" smtClean="0"/>
              <a:t> </a:t>
            </a:r>
            <a:r>
              <a:rPr lang="en-US" sz="3600" dirty="0" err="1" smtClean="0"/>
              <a:t>মানুষের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বেঁচে</a:t>
            </a:r>
            <a:r>
              <a:rPr lang="en-US" sz="3600" dirty="0" smtClean="0"/>
              <a:t> </a:t>
            </a:r>
            <a:r>
              <a:rPr lang="en-US" sz="3600" dirty="0" err="1" smtClean="0"/>
              <a:t>থাকার</a:t>
            </a:r>
            <a:r>
              <a:rPr lang="en-US" sz="3600" dirty="0" smtClean="0"/>
              <a:t> </a:t>
            </a:r>
            <a:r>
              <a:rPr lang="en-US" sz="3600" dirty="0" err="1" smtClean="0"/>
              <a:t>যে</a:t>
            </a:r>
            <a:r>
              <a:rPr lang="en-US" sz="3600" dirty="0" smtClean="0"/>
              <a:t> </a:t>
            </a:r>
            <a:r>
              <a:rPr lang="en-US" sz="3600" dirty="0" err="1" smtClean="0"/>
              <a:t>জীবিকা</a:t>
            </a:r>
            <a:r>
              <a:rPr lang="en-US" sz="3600" dirty="0" smtClean="0"/>
              <a:t> </a:t>
            </a:r>
            <a:r>
              <a:rPr lang="en-US" sz="3600" dirty="0" err="1" smtClean="0"/>
              <a:t>নির্বাহের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দরকার</a:t>
            </a:r>
            <a:r>
              <a:rPr lang="en-US" sz="3600" dirty="0" smtClean="0"/>
              <a:t> </a:t>
            </a:r>
            <a:r>
              <a:rPr lang="en-US" sz="3600" dirty="0" err="1" smtClean="0"/>
              <a:t>তাও</a:t>
            </a:r>
            <a:r>
              <a:rPr lang="en-US" sz="3600" dirty="0" smtClean="0"/>
              <a:t> </a:t>
            </a:r>
            <a:r>
              <a:rPr lang="en-US" sz="3600" dirty="0" err="1" smtClean="0"/>
              <a:t>হারায়</a:t>
            </a:r>
            <a:r>
              <a:rPr lang="en-US" sz="3600" dirty="0" smtClean="0"/>
              <a:t>।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3600" dirty="0" err="1" smtClean="0"/>
              <a:t>নদী</a:t>
            </a:r>
            <a:r>
              <a:rPr lang="en-US" sz="3600" dirty="0" smtClean="0"/>
              <a:t> </a:t>
            </a:r>
            <a:r>
              <a:rPr lang="en-US" sz="3600" dirty="0" err="1" smtClean="0"/>
              <a:t>ভাঙনে</a:t>
            </a:r>
            <a:r>
              <a:rPr lang="en-US" sz="3600" dirty="0" smtClean="0"/>
              <a:t> </a:t>
            </a:r>
            <a:r>
              <a:rPr lang="en-US" sz="3600" dirty="0" err="1" smtClean="0"/>
              <a:t>মানুষের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গৃহপালিত</a:t>
            </a:r>
            <a:r>
              <a:rPr lang="en-US" sz="3600" dirty="0" smtClean="0"/>
              <a:t> </a:t>
            </a:r>
            <a:r>
              <a:rPr lang="en-US" sz="3600" dirty="0" err="1" smtClean="0"/>
              <a:t>পশুপাখি</a:t>
            </a:r>
            <a:r>
              <a:rPr lang="en-US" sz="3600" dirty="0" smtClean="0"/>
              <a:t> </a:t>
            </a:r>
            <a:r>
              <a:rPr lang="en-US" sz="3600" dirty="0" err="1" smtClean="0"/>
              <a:t>ভেসে</a:t>
            </a:r>
            <a:r>
              <a:rPr lang="en-US" sz="3600" dirty="0" smtClean="0"/>
              <a:t> </a:t>
            </a:r>
            <a:r>
              <a:rPr lang="en-US" sz="3600" dirty="0" err="1" smtClean="0"/>
              <a:t>যায়</a:t>
            </a:r>
            <a:r>
              <a:rPr lang="en-US" sz="3600" dirty="0" smtClean="0"/>
              <a:t>।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3600" dirty="0" err="1" smtClean="0"/>
              <a:t>নদী</a:t>
            </a:r>
            <a:r>
              <a:rPr lang="en-US" sz="3600" dirty="0" smtClean="0"/>
              <a:t> </a:t>
            </a:r>
            <a:r>
              <a:rPr lang="en-US" sz="3600" dirty="0" err="1" smtClean="0"/>
              <a:t>ভাঙনের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ফলে</a:t>
            </a:r>
            <a:r>
              <a:rPr lang="en-US" sz="3600" dirty="0" smtClean="0"/>
              <a:t> </a:t>
            </a:r>
            <a:r>
              <a:rPr lang="en-US" sz="3600" dirty="0" err="1" smtClean="0"/>
              <a:t>মানুষের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চাষাবাদের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জমি</a:t>
            </a:r>
            <a:r>
              <a:rPr lang="en-US" sz="3600" dirty="0" smtClean="0"/>
              <a:t> ও </a:t>
            </a:r>
            <a:r>
              <a:rPr lang="en-US" sz="3600" dirty="0" err="1" smtClean="0"/>
              <a:t>ফসল</a:t>
            </a:r>
            <a:r>
              <a:rPr lang="en-US" sz="3600" dirty="0" smtClean="0"/>
              <a:t> </a:t>
            </a:r>
            <a:r>
              <a:rPr lang="en-US" sz="3600" dirty="0" err="1" smtClean="0"/>
              <a:t>হারায়</a:t>
            </a:r>
            <a:r>
              <a:rPr lang="en-US" sz="3600" dirty="0" smtClean="0"/>
              <a:t>।</a:t>
            </a:r>
            <a:endParaRPr lang="en-US" sz="3600" dirty="0"/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3600" dirty="0" err="1" smtClean="0"/>
              <a:t>এই</a:t>
            </a:r>
            <a:r>
              <a:rPr lang="en-US" sz="3600" dirty="0" smtClean="0"/>
              <a:t> </a:t>
            </a:r>
            <a:r>
              <a:rPr lang="en-US" sz="3600" dirty="0" err="1" smtClean="0"/>
              <a:t>ভয়ানক</a:t>
            </a:r>
            <a:r>
              <a:rPr lang="en-US" sz="3600" dirty="0" smtClean="0"/>
              <a:t> </a:t>
            </a:r>
            <a:r>
              <a:rPr lang="en-US" sz="3600" dirty="0" err="1" smtClean="0"/>
              <a:t>ভাঙন</a:t>
            </a:r>
            <a:r>
              <a:rPr lang="en-US" sz="3600" dirty="0" smtClean="0"/>
              <a:t> </a:t>
            </a:r>
            <a:r>
              <a:rPr lang="en-US" sz="3600" dirty="0" err="1" smtClean="0"/>
              <a:t>মানুষকে</a:t>
            </a:r>
            <a:r>
              <a:rPr lang="en-US" sz="3600" dirty="0" smtClean="0"/>
              <a:t> </a:t>
            </a:r>
            <a:r>
              <a:rPr lang="en-US" sz="3600" dirty="0" err="1" smtClean="0"/>
              <a:t>দারিদ্র‌তা</a:t>
            </a:r>
            <a:r>
              <a:rPr lang="en-US" sz="3600" dirty="0" smtClean="0"/>
              <a:t> ও </a:t>
            </a:r>
            <a:r>
              <a:rPr lang="en-US" sz="3600" dirty="0" err="1" smtClean="0"/>
              <a:t>অনাহারে</a:t>
            </a:r>
            <a:r>
              <a:rPr lang="en-US" sz="3600" dirty="0" smtClean="0"/>
              <a:t> </a:t>
            </a:r>
            <a:r>
              <a:rPr lang="en-US" sz="3600" dirty="0" err="1" smtClean="0"/>
              <a:t>থাকায়</a:t>
            </a:r>
            <a:r>
              <a:rPr lang="en-US" sz="3600" dirty="0" smtClean="0"/>
              <a:t>।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3600" dirty="0" err="1" smtClean="0"/>
              <a:t>এর</a:t>
            </a:r>
            <a:r>
              <a:rPr lang="en-US" sz="3600" dirty="0" smtClean="0"/>
              <a:t> </a:t>
            </a:r>
            <a:r>
              <a:rPr lang="en-US" sz="3600" dirty="0" err="1" smtClean="0"/>
              <a:t>ফলে</a:t>
            </a:r>
            <a:r>
              <a:rPr lang="en-US" sz="3600" dirty="0" smtClean="0"/>
              <a:t> </a:t>
            </a:r>
            <a:r>
              <a:rPr lang="en-US" sz="3600" dirty="0" err="1" smtClean="0"/>
              <a:t>মানুষ</a:t>
            </a:r>
            <a:r>
              <a:rPr lang="en-US" sz="3600" dirty="0" smtClean="0"/>
              <a:t> </a:t>
            </a:r>
            <a:r>
              <a:rPr lang="en-US" sz="3600" dirty="0" err="1" smtClean="0"/>
              <a:t>বিভিন্ন</a:t>
            </a:r>
            <a:r>
              <a:rPr lang="en-US" sz="3600" dirty="0" smtClean="0"/>
              <a:t> </a:t>
            </a:r>
            <a:r>
              <a:rPr lang="en-US" sz="3600" dirty="0" err="1" smtClean="0"/>
              <a:t>রোগে</a:t>
            </a:r>
            <a:r>
              <a:rPr lang="en-US" sz="3600" dirty="0" smtClean="0"/>
              <a:t> </a:t>
            </a:r>
            <a:r>
              <a:rPr lang="en-US" sz="3600" dirty="0" err="1" smtClean="0"/>
              <a:t>ভুগছে</a:t>
            </a:r>
            <a:r>
              <a:rPr lang="en-US" sz="3600" dirty="0" smtClean="0"/>
              <a:t> </a:t>
            </a:r>
            <a:r>
              <a:rPr lang="en-US" sz="3600" dirty="0" err="1" smtClean="0"/>
              <a:t>এমনি</a:t>
            </a:r>
            <a:r>
              <a:rPr lang="en-US" sz="3600" dirty="0" smtClean="0"/>
              <a:t> </a:t>
            </a:r>
            <a:r>
              <a:rPr lang="en-US" sz="3600" dirty="0" err="1" smtClean="0"/>
              <a:t>কি</a:t>
            </a:r>
            <a:r>
              <a:rPr lang="en-US" sz="3600" dirty="0" smtClean="0"/>
              <a:t> </a:t>
            </a:r>
            <a:r>
              <a:rPr lang="en-US" sz="3600" dirty="0" err="1" smtClean="0"/>
              <a:t>মারাও</a:t>
            </a:r>
            <a:r>
              <a:rPr lang="en-US" sz="3600" dirty="0" smtClean="0"/>
              <a:t> </a:t>
            </a:r>
            <a:r>
              <a:rPr lang="en-US" sz="3600" dirty="0" err="1" smtClean="0"/>
              <a:t>যাচ্ছে।এর</a:t>
            </a:r>
            <a:r>
              <a:rPr lang="en-US" sz="3600" dirty="0" smtClean="0"/>
              <a:t> </a:t>
            </a:r>
            <a:r>
              <a:rPr lang="en-US" sz="3600" dirty="0" err="1" smtClean="0"/>
              <a:t>পরনতি</a:t>
            </a:r>
            <a:r>
              <a:rPr lang="en-US" sz="3600" dirty="0" smtClean="0"/>
              <a:t> </a:t>
            </a:r>
            <a:r>
              <a:rPr lang="en-US" sz="3600" dirty="0" err="1" smtClean="0"/>
              <a:t>ভয়ানক</a:t>
            </a:r>
            <a:r>
              <a:rPr lang="en-US" sz="3600" dirty="0" smtClean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857086606"/>
      </p:ext>
    </p:extLst>
  </p:cSld>
  <p:clrMapOvr>
    <a:masterClrMapping/>
  </p:clrMapOvr>
  <p:transition spd="med" advClick="0" advTm="0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921634081"/>
              </p:ext>
            </p:extLst>
          </p:nvPr>
        </p:nvGraphicFramePr>
        <p:xfrm>
          <a:off x="126609" y="253218"/>
          <a:ext cx="11957539" cy="66047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3881830"/>
      </p:ext>
    </p:extLst>
  </p:cSld>
  <p:clrMapOvr>
    <a:masterClrMapping/>
  </p:clrMapOvr>
  <p:transition spd="med" advClick="0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63538" y="1929520"/>
            <a:ext cx="8729101" cy="320518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 smtClean="0"/>
              <a:t>একক</a:t>
            </a:r>
            <a:r>
              <a:rPr lang="en-US" sz="4000" dirty="0" smtClean="0"/>
              <a:t> </a:t>
            </a:r>
            <a:r>
              <a:rPr lang="en-US" sz="4000" dirty="0" err="1" smtClean="0"/>
              <a:t>কাজ</a:t>
            </a:r>
            <a:r>
              <a:rPr lang="en-US" sz="4000" dirty="0" smtClean="0"/>
              <a:t>: </a:t>
            </a:r>
            <a:r>
              <a:rPr lang="en-US" sz="4000" dirty="0" err="1" smtClean="0"/>
              <a:t>তোমার</a:t>
            </a:r>
            <a:r>
              <a:rPr lang="en-US" sz="4000" dirty="0" smtClean="0"/>
              <a:t> </a:t>
            </a:r>
            <a:r>
              <a:rPr lang="en-US" sz="4000" dirty="0" err="1" smtClean="0"/>
              <a:t>পাশ্ববর্তী</a:t>
            </a:r>
            <a:r>
              <a:rPr lang="en-US" sz="4000" dirty="0" smtClean="0"/>
              <a:t> </a:t>
            </a:r>
            <a:r>
              <a:rPr lang="en-US" sz="4000" dirty="0" err="1" smtClean="0"/>
              <a:t>এলাকায়</a:t>
            </a:r>
            <a:r>
              <a:rPr lang="en-US" sz="4000" dirty="0" smtClean="0"/>
              <a:t> </a:t>
            </a:r>
            <a:r>
              <a:rPr lang="en-US" sz="4000" dirty="0" err="1" smtClean="0"/>
              <a:t>ঘটেছে</a:t>
            </a:r>
            <a:r>
              <a:rPr lang="en-US" sz="4000" dirty="0" smtClean="0"/>
              <a:t> </a:t>
            </a:r>
            <a:r>
              <a:rPr lang="en-US" sz="4000" dirty="0" err="1" smtClean="0"/>
              <a:t>এমন</a:t>
            </a:r>
            <a:r>
              <a:rPr lang="en-US" sz="4000" dirty="0" smtClean="0"/>
              <a:t> </a:t>
            </a:r>
            <a:r>
              <a:rPr lang="en-US" sz="4000" dirty="0" err="1" smtClean="0"/>
              <a:t>একটি</a:t>
            </a:r>
            <a:r>
              <a:rPr lang="en-US" sz="4000" dirty="0" smtClean="0"/>
              <a:t> </a:t>
            </a:r>
            <a:r>
              <a:rPr lang="en-US" sz="4000" dirty="0" err="1" smtClean="0"/>
              <a:t>ঘটনা</a:t>
            </a:r>
            <a:r>
              <a:rPr lang="en-US" sz="4000" dirty="0" smtClean="0"/>
              <a:t> </a:t>
            </a:r>
            <a:r>
              <a:rPr lang="en-US" sz="4000" dirty="0" err="1" smtClean="0"/>
              <a:t>সংক্ষিপ্ত</a:t>
            </a:r>
            <a:r>
              <a:rPr lang="en-US" sz="4000" dirty="0" smtClean="0"/>
              <a:t> </a:t>
            </a:r>
            <a:r>
              <a:rPr lang="en-US" sz="4000" dirty="0" err="1" smtClean="0"/>
              <a:t>বর্ণনা</a:t>
            </a:r>
            <a:r>
              <a:rPr lang="en-US" sz="4000" dirty="0" smtClean="0"/>
              <a:t> </a:t>
            </a:r>
            <a:r>
              <a:rPr lang="en-US" sz="4000" dirty="0" err="1" smtClean="0"/>
              <a:t>দাও</a:t>
            </a:r>
            <a:r>
              <a:rPr lang="en-US" sz="4000" dirty="0" smtClean="0"/>
              <a:t>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30084441"/>
      </p:ext>
    </p:extLst>
  </p:cSld>
  <p:clrMapOvr>
    <a:masterClrMapping/>
  </p:clrMapOvr>
  <p:transition spd="med" advClick="0" advTm="0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512125668"/>
              </p:ext>
            </p:extLst>
          </p:nvPr>
        </p:nvGraphicFramePr>
        <p:xfrm>
          <a:off x="323557" y="267286"/>
          <a:ext cx="9068093" cy="5978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3971010"/>
      </p:ext>
    </p:extLst>
  </p:cSld>
  <p:clrMapOvr>
    <a:masterClrMapping/>
  </p:clrMapOvr>
  <p:transition spd="med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D5F5E2B-0730-42F0-8F34-A54C2081BE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graphicEl>
                                              <a:dgm id="{7D5F5E2B-0730-42F0-8F34-A54C2081BE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graphicEl>
                                              <a:dgm id="{7D5F5E2B-0730-42F0-8F34-A54C2081BE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graphicEl>
                                              <a:dgm id="{7D5F5E2B-0730-42F0-8F34-A54C2081BE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4FEB297-E092-4EF4-A69C-11B6800B5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graphicEl>
                                              <a:dgm id="{04FEB297-E092-4EF4-A69C-11B6800B54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graphicEl>
                                              <a:dgm id="{04FEB297-E092-4EF4-A69C-11B6800B5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graphicEl>
                                              <a:dgm id="{04FEB297-E092-4EF4-A69C-11B6800B5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FFA29F8-2362-4544-B8DD-EBF98A4ABE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graphicEl>
                                              <a:dgm id="{9FFA29F8-2362-4544-B8DD-EBF98A4ABE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graphicEl>
                                              <a:dgm id="{9FFA29F8-2362-4544-B8DD-EBF98A4ABE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graphicEl>
                                              <a:dgm id="{9FFA29F8-2362-4544-B8DD-EBF98A4ABE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6828536-4106-4164-AB28-5438DA400B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graphicEl>
                                              <a:dgm id="{26828536-4106-4164-AB28-5438DA400B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graphicEl>
                                              <a:dgm id="{26828536-4106-4164-AB28-5438DA400B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graphicEl>
                                              <a:dgm id="{26828536-4106-4164-AB28-5438DA400B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0A9076C-8B68-4037-A2AA-4E35A7B078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graphicEl>
                                              <a:dgm id="{90A9076C-8B68-4037-A2AA-4E35A7B078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graphicEl>
                                              <a:dgm id="{90A9076C-8B68-4037-A2AA-4E35A7B078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graphicEl>
                                              <a:dgm id="{90A9076C-8B68-4037-A2AA-4E35A7B078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CA4F445-7001-4B70-8440-3446547EB3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graphicEl>
                                              <a:dgm id="{7CA4F445-7001-4B70-8440-3446547EB3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graphicEl>
                                              <a:dgm id="{7CA4F445-7001-4B70-8440-3446547EB3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graphicEl>
                                              <a:dgm id="{7CA4F445-7001-4B70-8440-3446547EB3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0CEED09-99E3-4C5D-A396-DBC87FF955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graphicEl>
                                              <a:dgm id="{E0CEED09-99E3-4C5D-A396-DBC87FF955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graphicEl>
                                              <a:dgm id="{E0CEED09-99E3-4C5D-A396-DBC87FF955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graphicEl>
                                              <a:dgm id="{E0CEED09-99E3-4C5D-A396-DBC87FF955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ntagon 2"/>
          <p:cNvSpPr/>
          <p:nvPr/>
        </p:nvSpPr>
        <p:spPr>
          <a:xfrm>
            <a:off x="872197" y="956602"/>
            <a:ext cx="10241280" cy="5359791"/>
          </a:xfrm>
          <a:prstGeom prst="homePlat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/>
              <a:t>প্রশ্নপর্ব</a:t>
            </a:r>
            <a:r>
              <a:rPr lang="en-US" sz="4000" dirty="0" smtClean="0"/>
              <a:t>:</a:t>
            </a:r>
          </a:p>
          <a:p>
            <a:pPr algn="ctr"/>
            <a:r>
              <a:rPr lang="en-US" sz="4000" dirty="0" err="1" smtClean="0"/>
              <a:t>আমরা</a:t>
            </a:r>
            <a:r>
              <a:rPr lang="en-US" sz="4000" dirty="0" smtClean="0"/>
              <a:t> </a:t>
            </a:r>
            <a:r>
              <a:rPr lang="en-US" sz="4000" dirty="0" err="1" smtClean="0"/>
              <a:t>আজকের</a:t>
            </a:r>
            <a:r>
              <a:rPr lang="en-US" sz="4000" dirty="0" smtClean="0"/>
              <a:t> </a:t>
            </a:r>
            <a:r>
              <a:rPr lang="en-US" sz="4000" dirty="0" err="1" smtClean="0"/>
              <a:t>নদী</a:t>
            </a:r>
            <a:r>
              <a:rPr lang="en-US" sz="4000" dirty="0" smtClean="0"/>
              <a:t> </a:t>
            </a:r>
            <a:r>
              <a:rPr lang="en-US" sz="4000" dirty="0" err="1" smtClean="0"/>
              <a:t>ভাঙনের</a:t>
            </a:r>
            <a:r>
              <a:rPr lang="en-US" sz="4000" dirty="0" smtClean="0"/>
              <a:t> </a:t>
            </a:r>
            <a:r>
              <a:rPr lang="en-US" sz="4000" dirty="0" err="1" smtClean="0"/>
              <a:t>উপর</a:t>
            </a:r>
            <a:r>
              <a:rPr lang="en-US" sz="4000" dirty="0" smtClean="0"/>
              <a:t> </a:t>
            </a:r>
            <a:r>
              <a:rPr lang="en-US" sz="4000" dirty="0" err="1" smtClean="0"/>
              <a:t>যতটুকু</a:t>
            </a:r>
            <a:r>
              <a:rPr lang="en-US" sz="4000" dirty="0" smtClean="0"/>
              <a:t> </a:t>
            </a:r>
            <a:r>
              <a:rPr lang="en-US" sz="4000" dirty="0" err="1" smtClean="0"/>
              <a:t>তথ্য</a:t>
            </a:r>
            <a:r>
              <a:rPr lang="en-US" sz="4000" dirty="0" smtClean="0"/>
              <a:t> </a:t>
            </a:r>
            <a:r>
              <a:rPr lang="en-US" sz="4000" dirty="0" err="1" smtClean="0"/>
              <a:t>জানতে</a:t>
            </a:r>
            <a:r>
              <a:rPr lang="en-US" sz="4000" dirty="0" smtClean="0"/>
              <a:t> </a:t>
            </a:r>
            <a:r>
              <a:rPr lang="en-US" sz="4000" dirty="0" err="1" smtClean="0"/>
              <a:t>পারলাম</a:t>
            </a:r>
            <a:r>
              <a:rPr lang="en-US" sz="4000" dirty="0" smtClean="0"/>
              <a:t> </a:t>
            </a:r>
            <a:r>
              <a:rPr lang="en-US" sz="4000" dirty="0" err="1" smtClean="0"/>
              <a:t>তার</a:t>
            </a:r>
            <a:r>
              <a:rPr lang="en-US" sz="4000" dirty="0" smtClean="0"/>
              <a:t> </a:t>
            </a:r>
            <a:r>
              <a:rPr lang="en-US" sz="4000" dirty="0" err="1" smtClean="0"/>
              <a:t>মধ্যে</a:t>
            </a:r>
            <a:r>
              <a:rPr lang="en-US" sz="4000" dirty="0" smtClean="0"/>
              <a:t> </a:t>
            </a:r>
            <a:r>
              <a:rPr lang="en-US" sz="4000" dirty="0" err="1" smtClean="0"/>
              <a:t>তোমাদের</a:t>
            </a:r>
            <a:r>
              <a:rPr lang="en-US" sz="4000" dirty="0" smtClean="0"/>
              <a:t> </a:t>
            </a:r>
            <a:r>
              <a:rPr lang="en-US" sz="4000" dirty="0" err="1" smtClean="0"/>
              <a:t>যদি</a:t>
            </a:r>
            <a:r>
              <a:rPr lang="en-US" sz="4000" dirty="0" smtClean="0"/>
              <a:t> </a:t>
            </a:r>
            <a:r>
              <a:rPr lang="en-US" sz="4000" dirty="0" err="1" smtClean="0"/>
              <a:t>কোনকিছু</a:t>
            </a:r>
            <a:r>
              <a:rPr lang="en-US" sz="4000" dirty="0" smtClean="0"/>
              <a:t> </a:t>
            </a:r>
            <a:r>
              <a:rPr lang="en-US" sz="4000" dirty="0" err="1" smtClean="0"/>
              <a:t>জানা</a:t>
            </a:r>
            <a:r>
              <a:rPr lang="en-US" sz="4000" dirty="0" smtClean="0"/>
              <a:t> </a:t>
            </a:r>
            <a:r>
              <a:rPr lang="en-US" sz="4000" dirty="0" err="1" smtClean="0"/>
              <a:t>বা</a:t>
            </a:r>
            <a:r>
              <a:rPr lang="en-US" sz="4000" dirty="0" smtClean="0"/>
              <a:t> </a:t>
            </a:r>
            <a:r>
              <a:rPr lang="en-US" sz="4000" dirty="0" err="1" smtClean="0"/>
              <a:t>বোঝার</a:t>
            </a:r>
            <a:r>
              <a:rPr lang="en-US" sz="4000" dirty="0" smtClean="0"/>
              <a:t> </a:t>
            </a:r>
            <a:r>
              <a:rPr lang="en-US" sz="4000" dirty="0" err="1" smtClean="0"/>
              <a:t>থাকে</a:t>
            </a:r>
            <a:r>
              <a:rPr lang="en-US" sz="4000" dirty="0" smtClean="0"/>
              <a:t> </a:t>
            </a:r>
            <a:r>
              <a:rPr lang="en-US" sz="4000" dirty="0" err="1" smtClean="0"/>
              <a:t>তাহলে</a:t>
            </a:r>
            <a:r>
              <a:rPr lang="en-US" sz="4000" dirty="0" smtClean="0"/>
              <a:t> </a:t>
            </a:r>
            <a:r>
              <a:rPr lang="en-US" sz="4000" dirty="0" err="1" smtClean="0"/>
              <a:t>আমাকে</a:t>
            </a:r>
            <a:r>
              <a:rPr lang="en-US" sz="4000" dirty="0" smtClean="0"/>
              <a:t> </a:t>
            </a:r>
            <a:r>
              <a:rPr lang="en-US" sz="4000" dirty="0" err="1" smtClean="0"/>
              <a:t>প্রশ্ন</a:t>
            </a:r>
            <a:r>
              <a:rPr lang="en-US" sz="4000" dirty="0" smtClean="0"/>
              <a:t> </a:t>
            </a:r>
            <a:r>
              <a:rPr lang="en-US" sz="4000" dirty="0" err="1" smtClean="0"/>
              <a:t>করতে</a:t>
            </a:r>
            <a:r>
              <a:rPr lang="en-US" sz="4000" dirty="0" smtClean="0"/>
              <a:t> </a:t>
            </a:r>
            <a:r>
              <a:rPr lang="en-US" sz="4000" dirty="0" err="1" smtClean="0"/>
              <a:t>পার</a:t>
            </a:r>
            <a:r>
              <a:rPr lang="en-US" sz="4000" dirty="0" smtClean="0"/>
              <a:t>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698926205"/>
      </p:ext>
    </p:extLst>
  </p:cSld>
  <p:clrMapOvr>
    <a:masterClrMapping/>
  </p:clrMapOvr>
  <p:transition spd="med" advClick="0" advTm="0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3545" y="2827606"/>
            <a:ext cx="8370277" cy="2644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/>
              <a:t>ধন্যবাদ</a:t>
            </a:r>
            <a:r>
              <a:rPr lang="en-US" sz="8000" dirty="0" smtClean="0"/>
              <a:t> </a:t>
            </a:r>
            <a:r>
              <a:rPr lang="en-US" sz="8000" dirty="0" err="1" smtClean="0"/>
              <a:t>সবাইকে</a:t>
            </a:r>
            <a:r>
              <a:rPr lang="en-US" sz="8000" dirty="0" smtClean="0"/>
              <a:t> </a:t>
            </a:r>
            <a:r>
              <a:rPr lang="en-US" sz="8000" dirty="0" err="1" smtClean="0"/>
              <a:t>ক্লাসে</a:t>
            </a:r>
            <a:r>
              <a:rPr lang="en-US" sz="8000" dirty="0" smtClean="0"/>
              <a:t> </a:t>
            </a:r>
            <a:r>
              <a:rPr lang="en-US" sz="8000" dirty="0" err="1" smtClean="0"/>
              <a:t>মনোযোগ</a:t>
            </a:r>
            <a:r>
              <a:rPr lang="en-US" sz="8000" dirty="0" smtClean="0"/>
              <a:t> </a:t>
            </a:r>
            <a:r>
              <a:rPr lang="en-US" sz="8000" dirty="0" err="1" smtClean="0"/>
              <a:t>দেওয়ার</a:t>
            </a:r>
            <a:r>
              <a:rPr lang="en-US" sz="8000" dirty="0" smtClean="0"/>
              <a:t> </a:t>
            </a:r>
            <a:r>
              <a:rPr lang="en-US" sz="8000" dirty="0" err="1" smtClean="0"/>
              <a:t>জন্য</a:t>
            </a:r>
            <a:r>
              <a:rPr lang="en-US" sz="8000" dirty="0" smtClean="0"/>
              <a:t>।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975041130"/>
      </p:ext>
    </p:extLst>
  </p:cSld>
  <p:clrMapOvr>
    <a:masterClrMapping/>
  </p:clrMapOvr>
  <p:transition spd="med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234</TotalTime>
  <Words>295</Words>
  <Application>Microsoft Office PowerPoint</Application>
  <PresentationFormat>Widescreen</PresentationFormat>
  <Paragraphs>54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KumarkhaliMJ</vt:lpstr>
      <vt:lpstr>Trebuchet MS</vt:lpstr>
      <vt:lpstr>Wingdings 3</vt:lpstr>
      <vt:lpstr>Facet</vt:lpstr>
      <vt:lpstr>PowerPoint Presentation</vt:lpstr>
      <vt:lpstr>পরিচিতি পর্ব</vt:lpstr>
      <vt:lpstr>শিখন 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WALTON</dc:creator>
  <cp:lastModifiedBy>WALTON</cp:lastModifiedBy>
  <cp:revision>97</cp:revision>
  <dcterms:created xsi:type="dcterms:W3CDTF">2026-06-22T03:20:11Z</dcterms:created>
  <dcterms:modified xsi:type="dcterms:W3CDTF">2026-06-24T04:51:48Z</dcterms:modified>
</cp:coreProperties>
</file>