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1" r:id="rId3"/>
    <p:sldId id="256" r:id="rId4"/>
    <p:sldId id="257" r:id="rId5"/>
    <p:sldId id="267" r:id="rId6"/>
    <p:sldId id="258" r:id="rId7"/>
    <p:sldId id="262" r:id="rId8"/>
    <p:sldId id="266" r:id="rId9"/>
    <p:sldId id="268" r:id="rId10"/>
    <p:sldId id="269" r:id="rId11"/>
    <p:sldId id="272" r:id="rId12"/>
    <p:sldId id="271" r:id="rId13"/>
    <p:sldId id="270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3000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3000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 advTm="3000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3000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Click="0" advTm="3000">
    <p:push dir="d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219200"/>
            <a:ext cx="57912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7030A0"/>
                </a:solidFill>
              </a:rPr>
              <a:t>স্বাগতম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28600"/>
            <a:ext cx="75438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আজকের</a:t>
            </a:r>
            <a:r>
              <a:rPr lang="en-US" dirty="0" smtClean="0"/>
              <a:t> </a:t>
            </a:r>
            <a:r>
              <a:rPr lang="en-US" dirty="0" err="1" smtClean="0"/>
              <a:t>ক্লাসে</a:t>
            </a:r>
            <a:r>
              <a:rPr lang="en-US" dirty="0" smtClean="0"/>
              <a:t> </a:t>
            </a:r>
            <a:r>
              <a:rPr lang="en-US" dirty="0" err="1" smtClean="0"/>
              <a:t>উপস্থিত</a:t>
            </a:r>
            <a:r>
              <a:rPr lang="en-US" dirty="0" smtClean="0"/>
              <a:t> </a:t>
            </a:r>
            <a:r>
              <a:rPr lang="en-US" dirty="0" err="1" smtClean="0"/>
              <a:t>সবাইকে</a:t>
            </a:r>
            <a:endParaRPr lang="en-US" dirty="0"/>
          </a:p>
        </p:txBody>
      </p:sp>
      <p:pic>
        <p:nvPicPr>
          <p:cNvPr id="7" name="Picture 6" descr="flower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743200"/>
            <a:ext cx="8305800" cy="37338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পরিচিতি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en-US" sz="2800" dirty="0" err="1" smtClean="0">
                <a:solidFill>
                  <a:srgbClr val="0070C0"/>
                </a:solidFill>
              </a:rPr>
              <a:t>শিক্ষক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</a:rPr>
              <a:t>পরিচিতি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মোঃ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আজহারুল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ইসলাম</a:t>
            </a: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err="1" smtClean="0"/>
              <a:t>জুনিয়র</a:t>
            </a:r>
            <a:r>
              <a:rPr lang="en-US" dirty="0" smtClean="0"/>
              <a:t> </a:t>
            </a:r>
            <a:r>
              <a:rPr lang="en-US" dirty="0" err="1" smtClean="0"/>
              <a:t>ইন্সট্রাক্টর</a:t>
            </a:r>
            <a:r>
              <a:rPr lang="en-US" dirty="0" smtClean="0"/>
              <a:t> (</a:t>
            </a:r>
            <a:r>
              <a:rPr lang="en-US" dirty="0" err="1" smtClean="0"/>
              <a:t>ইলেকট্রিক্যাল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নরসিংদী</a:t>
            </a:r>
            <a:r>
              <a:rPr lang="en-US" dirty="0" smtClean="0"/>
              <a:t> </a:t>
            </a:r>
            <a:r>
              <a:rPr lang="en-US" dirty="0" err="1" smtClean="0"/>
              <a:t>সরকারি</a:t>
            </a:r>
            <a:r>
              <a:rPr lang="en-US" dirty="0" smtClean="0"/>
              <a:t> </a:t>
            </a:r>
            <a:r>
              <a:rPr lang="en-US" dirty="0" err="1" smtClean="0"/>
              <a:t>টেকনিক্যাল</a:t>
            </a:r>
            <a:r>
              <a:rPr lang="en-US" dirty="0" smtClean="0"/>
              <a:t> </a:t>
            </a:r>
            <a:r>
              <a:rPr lang="en-US" dirty="0" err="1" smtClean="0"/>
              <a:t>স্কুল</a:t>
            </a:r>
            <a:r>
              <a:rPr lang="en-US" dirty="0" smtClean="0"/>
              <a:t> ও </a:t>
            </a:r>
            <a:r>
              <a:rPr lang="en-US" dirty="0" err="1" smtClean="0"/>
              <a:t>কলেজ</a:t>
            </a:r>
            <a:endParaRPr lang="en-US" dirty="0" smtClean="0"/>
          </a:p>
          <a:p>
            <a:r>
              <a:rPr lang="en-US" dirty="0" err="1" smtClean="0"/>
              <a:t>রায়পুরা</a:t>
            </a:r>
            <a:r>
              <a:rPr lang="en-US" dirty="0" smtClean="0"/>
              <a:t>, </a:t>
            </a:r>
            <a:r>
              <a:rPr lang="en-US" dirty="0" err="1" smtClean="0"/>
              <a:t>নরসিংদী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8" name="Content Placeholder 7" descr="book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62600" y="2209800"/>
            <a:ext cx="2438400" cy="1828800"/>
          </a:xfrm>
        </p:spPr>
      </p:pic>
      <p:sp>
        <p:nvSpPr>
          <p:cNvPr id="10" name="TextBox 9"/>
          <p:cNvSpPr txBox="1"/>
          <p:nvPr/>
        </p:nvSpPr>
        <p:spPr>
          <a:xfrm>
            <a:off x="5334000" y="4267200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বিষয়ঃ</a:t>
            </a:r>
            <a:r>
              <a:rPr lang="en-US" dirty="0" smtClean="0"/>
              <a:t> </a:t>
            </a:r>
            <a:r>
              <a:rPr lang="en-US" dirty="0" err="1" smtClean="0"/>
              <a:t>জেনারেল</a:t>
            </a:r>
            <a:r>
              <a:rPr lang="en-US" dirty="0" smtClean="0"/>
              <a:t> </a:t>
            </a:r>
            <a:r>
              <a:rPr lang="en-US" dirty="0" err="1" smtClean="0"/>
              <a:t>ইলেকট্রিক্যাল</a:t>
            </a:r>
            <a:r>
              <a:rPr lang="en-US" dirty="0" smtClean="0"/>
              <a:t> </a:t>
            </a:r>
            <a:r>
              <a:rPr lang="en-US" dirty="0" err="1" smtClean="0"/>
              <a:t>ওয়ার্ক</a:t>
            </a:r>
            <a:r>
              <a:rPr lang="en-US" dirty="0" smtClean="0"/>
              <a:t> স-০১</a:t>
            </a:r>
          </a:p>
          <a:p>
            <a:r>
              <a:rPr lang="en-US" dirty="0" err="1" smtClean="0"/>
              <a:t>অধ্যায়ঃ</a:t>
            </a:r>
            <a:r>
              <a:rPr lang="en-US" dirty="0" smtClean="0"/>
              <a:t> ০১</a:t>
            </a:r>
          </a:p>
          <a:p>
            <a:r>
              <a:rPr lang="en-US" dirty="0" err="1" smtClean="0"/>
              <a:t>হ্যান্ড</a:t>
            </a:r>
            <a:r>
              <a:rPr lang="en-US" dirty="0" smtClean="0"/>
              <a:t> </a:t>
            </a:r>
            <a:r>
              <a:rPr lang="en-US" dirty="0" err="1" smtClean="0"/>
              <a:t>টুলসের</a:t>
            </a:r>
            <a:r>
              <a:rPr lang="en-US" dirty="0" smtClean="0"/>
              <a:t> </a:t>
            </a:r>
            <a:r>
              <a:rPr lang="en-US" dirty="0" err="1" smtClean="0"/>
              <a:t>সাথে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endParaRPr lang="en-US" dirty="0" smtClean="0"/>
          </a:p>
          <a:p>
            <a:r>
              <a:rPr lang="en-US" dirty="0" err="1" smtClean="0"/>
              <a:t>সময়ঃ</a:t>
            </a:r>
            <a:r>
              <a:rPr lang="en-US" dirty="0" smtClean="0"/>
              <a:t> ৪০ </a:t>
            </a:r>
            <a:r>
              <a:rPr lang="en-US" dirty="0" err="1" smtClean="0"/>
              <a:t>মিনিট</a:t>
            </a:r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1447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C00000"/>
                </a:solidFill>
              </a:rPr>
              <a:t>পাঠ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পরিচিতি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72390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শিখন</a:t>
            </a:r>
            <a:r>
              <a:rPr lang="en-US" sz="3200" dirty="0" smtClean="0"/>
              <a:t> </a:t>
            </a:r>
            <a:r>
              <a:rPr lang="en-US" sz="3200" dirty="0" err="1" smtClean="0"/>
              <a:t>ফলঃ</a:t>
            </a:r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 smtClean="0"/>
              <a:t> </a:t>
            </a:r>
            <a:r>
              <a:rPr lang="bn-BD" sz="2400" b="1" dirty="0" smtClean="0"/>
              <a:t>টুলস সনাক্তকরণ:</a:t>
            </a:r>
            <a:r>
              <a:rPr lang="bn-BD" sz="2400" dirty="0" smtClean="0"/>
              <a:t> বিভিন্ন প্রকার সাধারণ ও প্রয়োজনীয় ইলেকট্রিক্যাল হ্যান্ড টুলস (যেমন: প্লায়ার্স, টেস্টার, ওয়্যার স্ট্রিপার ইত্যাদি) সঠিকভাবে চিনতে ও নাম বলতে পারবে।</a:t>
            </a:r>
            <a:endParaRPr lang="en-US" sz="2400" dirty="0" smtClean="0"/>
          </a:p>
          <a:p>
            <a:endParaRPr lang="bn-BD" sz="2400" dirty="0" smtClean="0"/>
          </a:p>
          <a:p>
            <a:r>
              <a:rPr lang="bn-BD" sz="2400" b="1" dirty="0" smtClean="0"/>
              <a:t>সঠিক ব্যবহার:</a:t>
            </a:r>
            <a:r>
              <a:rPr lang="bn-BD" sz="2400" dirty="0" smtClean="0"/>
              <a:t> কোন কাজের জন্য কোন টুলসটি উপযুক্ত এবং সেটি ব্যবহারের সঠিক নিয়ম বা কৌশল কী, তা ব্যাখ্যা করতে পারবে।</a:t>
            </a:r>
          </a:p>
          <a:p>
            <a:r>
              <a:rPr lang="bn-BD" sz="2400" b="1" dirty="0" smtClean="0"/>
              <a:t>নিরাপত্তা সচেতনতা:</a:t>
            </a:r>
            <a:r>
              <a:rPr lang="bn-BD" sz="2400" dirty="0" smtClean="0"/>
              <a:t> ইলেকট্রিক্যাল হ্যান্ড টুলস ব্যবহারের সময় বিদ্যুৎস্পৃষ্ট হওয়া বা দুর্ঘটনা এড়ানোর জন্য প্রয়োজনীয় নিরাপত্তা সতর্কতা (</a:t>
            </a:r>
            <a:r>
              <a:rPr lang="en-US" sz="2400" dirty="0" smtClean="0"/>
              <a:t>Safety Rules) </a:t>
            </a:r>
            <a:r>
              <a:rPr lang="bn-BD" sz="2400" dirty="0" smtClean="0"/>
              <a:t>মেনে চলতে পারবে।</a:t>
            </a:r>
          </a:p>
          <a:p>
            <a:r>
              <a:rPr lang="bn-BD" sz="2400" b="1" dirty="0" smtClean="0"/>
              <a:t>টুলসের যত্ন ও রক্ষণাবেক্ষণ:</a:t>
            </a:r>
            <a:r>
              <a:rPr lang="bn-BD" sz="2400" dirty="0" smtClean="0"/>
              <a:t> টুলসগুলো দীর্ঘদিন ভালো এবং কার্যক্ষম রাখার জন্য কীভাবে সেগুলোর যত্ন ও সঠিক রক্ষণাবেক্ষণ করতে হয়, তা জানতে পারবে।</a:t>
            </a:r>
          </a:p>
          <a:p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 too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04800"/>
            <a:ext cx="6991350" cy="3524250"/>
          </a:xfrm>
          <a:prstGeom prst="rect">
            <a:avLst/>
          </a:prstGeom>
        </p:spPr>
      </p:pic>
      <p:pic>
        <p:nvPicPr>
          <p:cNvPr id="4" name="Picture 3" descr="emoj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114800"/>
            <a:ext cx="1865376" cy="18653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46482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/>
              <a:t>=?   </a:t>
            </a:r>
            <a:endParaRPr lang="en-US" sz="6000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828800" y="3276600"/>
          <a:ext cx="5651500" cy="455613"/>
        </p:xfrm>
        <a:graphic>
          <a:graphicData uri="http://schemas.openxmlformats.org/presentationml/2006/ole">
            <p:oleObj spid="_x0000_s1026" name="Packager Shell Object" showAsIcon="1" r:id="rId3" imgW="5652000" imgH="455760" progId="Package">
              <p:embed/>
            </p:oleObj>
          </a:graphicData>
        </a:graphic>
      </p:graphicFrame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lpin ham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28600"/>
            <a:ext cx="2286000" cy="10776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1524000"/>
            <a:ext cx="8305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b="1" dirty="0" smtClean="0"/>
              <a:t>বল পিন হাতুড়ি</a:t>
            </a:r>
            <a:r>
              <a:rPr lang="bn-BD" sz="1400" dirty="0" smtClean="0"/>
              <a:t> (</a:t>
            </a:r>
            <a:r>
              <a:rPr lang="en-US" sz="1400" dirty="0" smtClean="0"/>
              <a:t>Ball peen hammer)-</a:t>
            </a:r>
            <a:r>
              <a:rPr lang="bn-BD" sz="1400" dirty="0" smtClean="0"/>
              <a:t>এর বাংলা অর্থ হলো </a:t>
            </a:r>
            <a:r>
              <a:rPr lang="bn-BD" sz="1400" b="1" dirty="0" smtClean="0"/>
              <a:t>"বল পিন হাতুড়ি"</a:t>
            </a:r>
            <a:r>
              <a:rPr lang="bn-BD" sz="1400" dirty="0" smtClean="0"/>
              <a:t> বা </a:t>
            </a:r>
            <a:r>
              <a:rPr lang="bn-BD" sz="1400" b="1" dirty="0" smtClean="0"/>
              <a:t>"গোলাকার হাতুড়ি"</a:t>
            </a:r>
            <a:r>
              <a:rPr lang="bn-BD" sz="1400" dirty="0" smtClean="0"/>
              <a:t>। এটি মূলত এক ধরনের হাতুড়ি, যার মাথার একপাশ সমতল (</a:t>
            </a:r>
            <a:r>
              <a:rPr lang="en-US" sz="1400" dirty="0" smtClean="0"/>
              <a:t>flat) </a:t>
            </a:r>
            <a:r>
              <a:rPr lang="bn-BD" sz="1400" dirty="0" smtClean="0"/>
              <a:t>এবং অন্যপাশটি গোলাকার বা বলের মতো হয়।</a:t>
            </a:r>
          </a:p>
          <a:p>
            <a:r>
              <a:rPr lang="bn-BD" sz="1400" b="1" dirty="0" smtClean="0"/>
              <a:t>ব্যবহার ও বৈশিষ্ট্য:</a:t>
            </a:r>
            <a:endParaRPr lang="bn-BD" sz="1400" dirty="0" smtClean="0"/>
          </a:p>
          <a:p>
            <a:r>
              <a:rPr lang="bn-BD" sz="1400" b="1" dirty="0" smtClean="0"/>
              <a:t>ধাতুর কাজ:</a:t>
            </a:r>
            <a:r>
              <a:rPr lang="bn-BD" sz="1400" dirty="0" smtClean="0"/>
              <a:t> এটি প্রধানত ধাতব পাত বাঁকানো, মসৃণ করা, বা রিভেট বসানোর কাজে ব্যবহৃত হয়।</a:t>
            </a:r>
          </a:p>
          <a:p>
            <a:endParaRPr lang="en-US" sz="1400" dirty="0"/>
          </a:p>
        </p:txBody>
      </p:sp>
      <p:pic>
        <p:nvPicPr>
          <p:cNvPr id="5" name="Picture 4" descr="nion tes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2667000"/>
            <a:ext cx="2438400" cy="114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4038600"/>
            <a:ext cx="861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dirty="0" smtClean="0"/>
              <a:t>একটি </a:t>
            </a:r>
            <a:r>
              <a:rPr lang="bn-BD" sz="1400" b="1" dirty="0" smtClean="0"/>
              <a:t>নিয়ন টেস্টার</a:t>
            </a:r>
            <a:r>
              <a:rPr lang="bn-BD" sz="1400" dirty="0" smtClean="0"/>
              <a:t> (</a:t>
            </a:r>
            <a:r>
              <a:rPr lang="en-US" sz="1400" dirty="0" smtClean="0"/>
              <a:t>Neon Tester) </a:t>
            </a:r>
            <a:r>
              <a:rPr lang="bn-BD" sz="1400" dirty="0" smtClean="0"/>
              <a:t>হলো বিদ্যুতের উপস্থিতি যাচাই করার জন্য একটি অত্যন্ত পরিচিত ও সাধারণ হ্যান্ড টুলস। এটি মূলত একটি স্ক্রু ড্রাইভারের মতো দেখতে হয়, যার হাতলে একটি ছোট ইন্ডিকেটর বাল্ব (নিয়ন বাল্ব) থাকে।</a:t>
            </a:r>
            <a:endParaRPr lang="en-US" sz="1400" dirty="0" smtClean="0"/>
          </a:p>
          <a:p>
            <a:endParaRPr lang="bn-BD" sz="1400" dirty="0" smtClean="0"/>
          </a:p>
          <a:p>
            <a:r>
              <a:rPr lang="bn-BD" sz="1400" b="1" dirty="0" smtClean="0"/>
              <a:t>এর কাজ ও বৈশিষ্ট্য:</a:t>
            </a:r>
            <a:endParaRPr lang="bn-BD" sz="1400" dirty="0" smtClean="0"/>
          </a:p>
          <a:p>
            <a:r>
              <a:rPr lang="bn-BD" sz="1400" b="1" dirty="0" smtClean="0"/>
              <a:t>ব্যবহার:</a:t>
            </a:r>
            <a:r>
              <a:rPr lang="bn-BD" sz="1400" dirty="0" smtClean="0"/>
              <a:t> বৈদ্যুতিক লাইন বা সকেটে বিদ্যুৎ (ফেজ) আছে কি না, তা পরীক্ষা করতে এটি ব্যবহার করা হয়।</a:t>
            </a:r>
            <a:endParaRPr lang="bn-BD" sz="16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bn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304800"/>
            <a:ext cx="2362200" cy="990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15240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কম্বিনেশন প্লায়ার (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Combination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Plier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শব্দের বাংলা অর্থ হলো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সমন্বয় প্লায়ার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তবে সাধারণ ভাষায় এটি সাধারণত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প্লায়ার্স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প্লাস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প্লাশ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বা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তার কাটার যন্ত্র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নামেই বেশি পরিচিত। এটি একটি বহুমুখী হ্যান্ড টুল, যার সাহায্যে বিভিন্ন কাজ করা যায়</a:t>
            </a:r>
          </a:p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তার কাটা: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এর ভেতরের অংশে তার কাটার ব্যবস্থা থাকে।</a:t>
            </a:r>
          </a:p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ধরে টানা: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কোনো কিছু শক্ত করে চেপে ধরা বা মোচড়ানো।</a:t>
            </a:r>
          </a:p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তার বা ধাতব পাত বাঁকানো: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শক্ত জিনিস সহজে বাঁকানো যায়।</a:t>
            </a:r>
          </a:p>
          <a:p>
            <a:endParaRPr lang="en-US" sz="1200" dirty="0"/>
          </a:p>
        </p:txBody>
      </p:sp>
      <p:pic>
        <p:nvPicPr>
          <p:cNvPr id="5" name="Picture 4" descr="long nou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3581400"/>
            <a:ext cx="2438400" cy="10373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4800600"/>
            <a:ext cx="8458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'Long nose </a:t>
            </a:r>
            <a:r>
              <a:rPr lang="en-US" sz="1600" dirty="0" err="1" smtClean="0"/>
              <a:t>plier</a:t>
            </a:r>
            <a:r>
              <a:rPr lang="en-US" sz="1600" dirty="0" smtClean="0"/>
              <a:t>'-</a:t>
            </a:r>
            <a:r>
              <a:rPr lang="bn-BD" sz="1600" dirty="0" smtClean="0"/>
              <a:t>এর বাংলা অর্থ হলো </a:t>
            </a:r>
            <a:r>
              <a:rPr lang="bn-BD" sz="1600" b="1" dirty="0" smtClean="0"/>
              <a:t>লম্বা নাকের প্লায়ার্স</a:t>
            </a:r>
            <a:r>
              <a:rPr lang="bn-BD" sz="1600" dirty="0" smtClean="0"/>
              <a:t> বা </a:t>
            </a:r>
            <a:r>
              <a:rPr lang="bn-BD" sz="1600" b="1" dirty="0" smtClean="0"/>
              <a:t>নিডেল নোজ প্লায়ার্স</a:t>
            </a:r>
            <a:r>
              <a:rPr lang="bn-BD" sz="1600" dirty="0" smtClean="0"/>
              <a:t>।</a:t>
            </a:r>
            <a:endParaRPr lang="en-US" sz="1600" dirty="0" smtClean="0"/>
          </a:p>
          <a:p>
            <a:r>
              <a:rPr lang="bn-BD" sz="1600" dirty="0" smtClean="0"/>
              <a:t>এটি মূলত সরু ও লম্বা মুখের একটি হ্যান্ড টুল। এর ব্যবহার এবং বৈশিষ্ট্যগুলো নিচে দেওয়া হলো</a:t>
            </a:r>
            <a:endParaRPr lang="en-US" sz="1600" dirty="0" smtClean="0"/>
          </a:p>
          <a:p>
            <a:r>
              <a:rPr lang="bn-BD" sz="1600" dirty="0" smtClean="0"/>
              <a:t> </a:t>
            </a:r>
          </a:p>
          <a:p>
            <a:r>
              <a:rPr lang="bn-BD" sz="1600" b="1" dirty="0" smtClean="0"/>
              <a:t>ব্যবহার:</a:t>
            </a:r>
            <a:r>
              <a:rPr lang="bn-BD" sz="1600" dirty="0" smtClean="0"/>
              <a:t> বৈদ্যুতিক কাজ, গয়না তৈরি বা সরু জায়গায় ছোট বস্তু আঁকড়ে ধরতে ও তার বাঁকাতে এটি বহুল ব্যবহৃত হয়।</a:t>
            </a:r>
          </a:p>
          <a:p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ow dri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04800"/>
            <a:ext cx="2286000" cy="9970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524001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Screwdriver'-</a:t>
            </a:r>
            <a:r>
              <a:rPr lang="bn-BD" sz="1600" dirty="0" smtClean="0"/>
              <a:t>এর বাংলা অর্থ হলো </a:t>
            </a:r>
            <a:r>
              <a:rPr lang="bn-BD" sz="1600" b="1" dirty="0" smtClean="0"/>
              <a:t>স্ক্রু ড্রাইভার</a:t>
            </a:r>
            <a:r>
              <a:rPr lang="bn-BD" sz="1600" dirty="0" smtClean="0"/>
              <a:t> বা </a:t>
            </a:r>
            <a:r>
              <a:rPr lang="bn-BD" sz="1600" b="1" dirty="0" smtClean="0"/>
              <a:t>স্ক্রু খোলার/আটকানোর যন্ত্র</a:t>
            </a:r>
            <a:r>
              <a:rPr lang="bn-BD" sz="1600" dirty="0" smtClean="0"/>
              <a:t>।</a:t>
            </a:r>
          </a:p>
          <a:p>
            <a:r>
              <a:rPr lang="bn-BD" sz="1600" dirty="0" smtClean="0"/>
              <a:t>এটি মূলত হাতলযুক্ত একটি সাধারণ যন্ত্র, যার অগ্রভাগটি স্ক্রুর মাথার খাঁজে বসিয়ে ঘোরানোর মাধ্যমে স্ক্রু শক্ত করে আটকানো বা খোলার কাজে ব্যবহার করা হয়</a:t>
            </a:r>
            <a:r>
              <a:rPr lang="en-US" sz="1600" dirty="0" smtClean="0"/>
              <a:t>।</a:t>
            </a:r>
          </a:p>
        </p:txBody>
      </p:sp>
      <p:pic>
        <p:nvPicPr>
          <p:cNvPr id="5" name="Picture 4" descr="hacksa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048000"/>
            <a:ext cx="2286000" cy="10073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47244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Hacksaw</a:t>
            </a:r>
            <a:r>
              <a:rPr lang="en-US" dirty="0" smtClean="0"/>
              <a:t> (</a:t>
            </a:r>
            <a:r>
              <a:rPr lang="bn-BD" dirty="0" smtClean="0"/>
              <a:t>হ্যাকসও)-এর বাংলা অর্থ হলো </a:t>
            </a:r>
            <a:r>
              <a:rPr lang="bn-BD" b="1" dirty="0" smtClean="0"/>
              <a:t>"লোহার করাত"</a:t>
            </a:r>
            <a:r>
              <a:rPr lang="bn-BD" dirty="0" smtClean="0"/>
              <a:t> বা </a:t>
            </a:r>
            <a:r>
              <a:rPr lang="bn-BD" b="1" dirty="0" smtClean="0"/>
              <a:t>"ধাতু কাটার করাত"</a:t>
            </a:r>
            <a:r>
              <a:rPr lang="bn-BD" dirty="0" smtClean="0"/>
              <a:t>। এটি মূলত একটি ছোট বা মাঝারি আকারের করাত, যা বিশেষভাবে কাঠ নয়, বরং লোহা, স্টিল বা অন্যান্য ধাতু কাটার জন্য ব্যবহৃত হয়।</a:t>
            </a:r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t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28600"/>
            <a:ext cx="1676400" cy="121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1600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bn-BD" dirty="0" smtClean="0"/>
              <a:t>কাটিং প্লায়ার (</a:t>
            </a:r>
            <a:r>
              <a:rPr lang="en-US" dirty="0" smtClean="0"/>
              <a:t>Cutting </a:t>
            </a:r>
            <a:r>
              <a:rPr lang="en-US" dirty="0" err="1" smtClean="0"/>
              <a:t>plier</a:t>
            </a:r>
            <a:r>
              <a:rPr lang="en-US" dirty="0" smtClean="0"/>
              <a:t>)-</a:t>
            </a:r>
            <a:r>
              <a:rPr lang="bn-BD" dirty="0" smtClean="0"/>
              <a:t>এর বাংলা অর্থ হলো </a:t>
            </a:r>
            <a:r>
              <a:rPr lang="bn-BD" b="1" dirty="0" smtClean="0"/>
              <a:t>কাটিং প্লায়ার</a:t>
            </a:r>
            <a:r>
              <a:rPr lang="bn-BD" dirty="0" smtClean="0"/>
              <a:t> বা </a:t>
            </a:r>
            <a:r>
              <a:rPr lang="bn-BD" b="1" dirty="0" smtClean="0"/>
              <a:t>তার </a:t>
            </a:r>
            <a:r>
              <a:rPr lang="en-US" b="1" dirty="0" smtClean="0"/>
              <a:t>     </a:t>
            </a:r>
            <a:r>
              <a:rPr lang="bn-BD" b="1" dirty="0" smtClean="0"/>
              <a:t>কাটার যন্ত্র</a:t>
            </a:r>
            <a:r>
              <a:rPr lang="bn-BD" dirty="0" smtClean="0"/>
              <a:t>। এটি মূলত তার, ক্যাবল, বা ধাতব পাত কাটতে ব্যবহৃত হয়</a:t>
            </a:r>
            <a:r>
              <a:rPr lang="en-US" dirty="0" smtClean="0"/>
              <a:t>।</a:t>
            </a:r>
            <a:endParaRPr lang="en-US" dirty="0"/>
          </a:p>
        </p:txBody>
      </p:sp>
      <p:pic>
        <p:nvPicPr>
          <p:cNvPr id="6" name="Picture 5" descr="clow ham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590800"/>
            <a:ext cx="1981200" cy="1143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4419600"/>
            <a:ext cx="8077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আকৃতি:</a:t>
            </a:r>
            <a:r>
              <a:rPr lang="bn-BD" dirty="0" smtClean="0"/>
              <a:t> এই হাতুড়ির এক মাথা সমতল (পেরেক ঠোকার জন্য) এবং অন্য মাথাটি ইংরেজি '</a:t>
            </a:r>
            <a:r>
              <a:rPr lang="en-US" dirty="0" smtClean="0"/>
              <a:t>V' </a:t>
            </a:r>
            <a:r>
              <a:rPr lang="bn-BD" dirty="0" smtClean="0"/>
              <a:t>অক্ষরের মতো চেরা বা নখরের মতো বাঁকা (</a:t>
            </a:r>
            <a:r>
              <a:rPr lang="en-US" dirty="0" smtClean="0"/>
              <a:t>claw) </a:t>
            </a:r>
            <a:r>
              <a:rPr lang="bn-BD" dirty="0" smtClean="0"/>
              <a:t>আকৃতির হয়।</a:t>
            </a:r>
            <a:r>
              <a:rPr lang="bn-BD" b="1" dirty="0" smtClean="0"/>
              <a:t>মূল কাজ:</a:t>
            </a:r>
            <a:r>
              <a:rPr lang="bn-BD" dirty="0" smtClean="0"/>
              <a:t> সমতল মাথা দিয়ে কাঠ বা দেয়ালে পেরেক পোঁতা হয় এবং বাঁকা অংশটি বা '</a:t>
            </a:r>
            <a:r>
              <a:rPr lang="en-US" dirty="0" smtClean="0"/>
              <a:t>claw'-</a:t>
            </a:r>
            <a:r>
              <a:rPr lang="bn-BD" dirty="0" smtClean="0"/>
              <a:t>টি ব্যবহার করে কাঠ থেকে কোনো বাঁকা বা পুরনো পেরেক সহজেই তুলে ফেলা যায়।</a:t>
            </a:r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00200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একক</a:t>
            </a:r>
            <a:r>
              <a:rPr lang="en-US" dirty="0" smtClean="0"/>
              <a:t> </a:t>
            </a:r>
            <a:r>
              <a:rPr lang="en-US" dirty="0" err="1" smtClean="0"/>
              <a:t>কাজঃ</a:t>
            </a:r>
            <a:r>
              <a:rPr lang="en-US" dirty="0" smtClean="0"/>
              <a:t> </a:t>
            </a:r>
            <a:r>
              <a:rPr lang="en-US" dirty="0" err="1" smtClean="0"/>
              <a:t>পৃথক</a:t>
            </a:r>
            <a:r>
              <a:rPr lang="en-US" dirty="0" smtClean="0"/>
              <a:t> </a:t>
            </a:r>
            <a:r>
              <a:rPr lang="en-US" dirty="0" err="1" smtClean="0"/>
              <a:t>পৃথক</a:t>
            </a:r>
            <a:r>
              <a:rPr lang="en-US" dirty="0" smtClean="0"/>
              <a:t> </a:t>
            </a:r>
            <a:r>
              <a:rPr lang="en-US" dirty="0" err="1" smtClean="0"/>
              <a:t>কয়েকটা</a:t>
            </a:r>
            <a:r>
              <a:rPr lang="en-US" dirty="0" smtClean="0"/>
              <a:t> </a:t>
            </a:r>
            <a:r>
              <a:rPr lang="en-US" dirty="0" err="1" smtClean="0"/>
              <a:t>হ্যান্ড</a:t>
            </a:r>
            <a:r>
              <a:rPr lang="en-US" dirty="0" smtClean="0"/>
              <a:t> </a:t>
            </a:r>
            <a:r>
              <a:rPr lang="en-US" dirty="0" err="1" smtClean="0"/>
              <a:t>টুল‘স</a:t>
            </a:r>
            <a:r>
              <a:rPr lang="en-US" dirty="0" smtClean="0"/>
              <a:t> </a:t>
            </a:r>
            <a:r>
              <a:rPr lang="en-US" dirty="0" err="1" smtClean="0"/>
              <a:t>হাতে</a:t>
            </a:r>
            <a:r>
              <a:rPr lang="en-US" dirty="0" smtClean="0"/>
              <a:t> </a:t>
            </a:r>
            <a:r>
              <a:rPr lang="en-US" dirty="0" err="1" smtClean="0"/>
              <a:t>নিয়ে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 </a:t>
            </a:r>
            <a:r>
              <a:rPr lang="en-US" dirty="0" err="1" smtClean="0"/>
              <a:t>জিজ্ঞাসা</a:t>
            </a:r>
            <a:r>
              <a:rPr lang="en-US" dirty="0" smtClean="0"/>
              <a:t> </a:t>
            </a:r>
            <a:r>
              <a:rPr lang="en-US" dirty="0" err="1" smtClean="0"/>
              <a:t>করবো</a:t>
            </a:r>
            <a:r>
              <a:rPr lang="en-US" dirty="0" smtClean="0"/>
              <a:t> ।  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cat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800"/>
            <a:ext cx="3057027" cy="1443038"/>
          </a:xfrm>
          <a:prstGeom prst="rect">
            <a:avLst/>
          </a:prstGeom>
        </p:spPr>
      </p:pic>
      <p:pic>
        <p:nvPicPr>
          <p:cNvPr id="6" name="Picture 5" descr="combn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2971800"/>
            <a:ext cx="2362200" cy="1543304"/>
          </a:xfrm>
          <a:prstGeom prst="rect">
            <a:avLst/>
          </a:prstGeom>
        </p:spPr>
      </p:pic>
      <p:pic>
        <p:nvPicPr>
          <p:cNvPr id="10" name="Picture 9" descr="clow ham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4572000"/>
            <a:ext cx="2098548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6096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মূল্যায়নঃ</a:t>
            </a:r>
            <a:r>
              <a:rPr lang="en-US" sz="3200" dirty="0" smtClean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685800"/>
            <a:ext cx="6172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দলীয়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কাজঃ</a:t>
            </a:r>
            <a:r>
              <a:rPr lang="en-US" sz="3600" dirty="0" smtClean="0"/>
              <a:t> </a:t>
            </a:r>
          </a:p>
          <a:p>
            <a:endParaRPr lang="en-US" dirty="0" smtClean="0"/>
          </a:p>
          <a:p>
            <a:r>
              <a:rPr lang="en-US" sz="2000" dirty="0" smtClean="0"/>
              <a:t>৪ </a:t>
            </a:r>
            <a:r>
              <a:rPr lang="en-US" sz="2000" dirty="0" err="1" smtClean="0"/>
              <a:t>জন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</a:t>
            </a:r>
            <a:r>
              <a:rPr lang="en-US" sz="2000" dirty="0" smtClean="0"/>
              <a:t> </a:t>
            </a:r>
            <a:r>
              <a:rPr lang="en-US" sz="2000" dirty="0" err="1" smtClean="0"/>
              <a:t>ছাত্র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নিয়ে</a:t>
            </a:r>
            <a:r>
              <a:rPr lang="en-US" sz="2000" dirty="0" smtClean="0"/>
              <a:t> ,</a:t>
            </a:r>
            <a:r>
              <a:rPr lang="en-US" sz="2000" dirty="0" err="1" smtClean="0"/>
              <a:t>গ্রুপ</a:t>
            </a:r>
            <a:r>
              <a:rPr lang="en-US" sz="2000" dirty="0" smtClean="0"/>
              <a:t> </a:t>
            </a:r>
            <a:r>
              <a:rPr lang="en-US" sz="2000" dirty="0" err="1" smtClean="0"/>
              <a:t>তৈরি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</a:t>
            </a:r>
            <a:r>
              <a:rPr lang="en-US" sz="2000" dirty="0" smtClean="0"/>
              <a:t> , </a:t>
            </a:r>
            <a:r>
              <a:rPr lang="en-US" sz="2000" dirty="0" err="1" smtClean="0"/>
              <a:t>প্রয়োজনীয়</a:t>
            </a:r>
            <a:r>
              <a:rPr lang="en-US" sz="2000" dirty="0" smtClean="0"/>
              <a:t> </a:t>
            </a:r>
            <a:r>
              <a:rPr lang="en-US" sz="2000" dirty="0" err="1" smtClean="0"/>
              <a:t>যন্ত্রপাতি</a:t>
            </a:r>
            <a:r>
              <a:rPr lang="en-US" sz="2000" dirty="0" smtClean="0"/>
              <a:t> ও </a:t>
            </a:r>
            <a:r>
              <a:rPr lang="en-US" sz="2000" dirty="0" err="1" smtClean="0"/>
              <a:t>মালামাল</a:t>
            </a:r>
            <a:r>
              <a:rPr lang="en-US" sz="2000" dirty="0" smtClean="0"/>
              <a:t> </a:t>
            </a:r>
            <a:r>
              <a:rPr lang="en-US" sz="2000" dirty="0" err="1" smtClean="0"/>
              <a:t>দিয়ে</a:t>
            </a:r>
            <a:r>
              <a:rPr lang="en-US" sz="2000" dirty="0" smtClean="0"/>
              <a:t> </a:t>
            </a:r>
            <a:r>
              <a:rPr lang="en-US" sz="2000" dirty="0" err="1" smtClean="0"/>
              <a:t>দলীয়</a:t>
            </a:r>
            <a:r>
              <a:rPr lang="en-US" sz="2000" dirty="0" smtClean="0"/>
              <a:t> </a:t>
            </a:r>
            <a:r>
              <a:rPr lang="en-US" sz="2000" dirty="0" err="1" smtClean="0"/>
              <a:t>কাজ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দিবো</a:t>
            </a:r>
            <a:r>
              <a:rPr lang="en-US" sz="2000" dirty="0" smtClean="0"/>
              <a:t>।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33400"/>
            <a:ext cx="685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একক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কাজঃ</a:t>
            </a:r>
            <a:r>
              <a:rPr lang="en-US" sz="3200" dirty="0" smtClean="0"/>
              <a:t> </a:t>
            </a:r>
          </a:p>
          <a:p>
            <a:endParaRPr lang="en-US" dirty="0" smtClean="0"/>
          </a:p>
          <a:p>
            <a:r>
              <a:rPr lang="en-US" sz="2000" dirty="0" err="1" smtClean="0"/>
              <a:t>ছাত্রদের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মাঝে</a:t>
            </a:r>
            <a:r>
              <a:rPr lang="en-US" sz="2000" dirty="0" smtClean="0"/>
              <a:t> </a:t>
            </a:r>
            <a:r>
              <a:rPr lang="en-US" sz="2000" dirty="0" err="1" smtClean="0"/>
              <a:t>দুই</a:t>
            </a:r>
            <a:r>
              <a:rPr lang="en-US" sz="2000" dirty="0" smtClean="0"/>
              <a:t> </a:t>
            </a:r>
            <a:r>
              <a:rPr lang="en-US" sz="2000" dirty="0" err="1" smtClean="0"/>
              <a:t>টি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করে</a:t>
            </a:r>
            <a:r>
              <a:rPr lang="en-US" sz="2000" dirty="0" smtClean="0"/>
              <a:t>  </a:t>
            </a:r>
            <a:r>
              <a:rPr lang="en-US" sz="2000" dirty="0" err="1" smtClean="0"/>
              <a:t>বৈদ্যতিক</a:t>
            </a:r>
            <a:r>
              <a:rPr lang="en-US" sz="2000" dirty="0" smtClean="0"/>
              <a:t>  </a:t>
            </a:r>
            <a:r>
              <a:rPr lang="en-US" sz="2000" dirty="0" err="1" smtClean="0"/>
              <a:t>হ্যান্ড</a:t>
            </a:r>
            <a:r>
              <a:rPr lang="en-US" sz="2000" dirty="0" smtClean="0"/>
              <a:t> </a:t>
            </a:r>
            <a:r>
              <a:rPr lang="en-US" sz="2000" dirty="0" err="1" smtClean="0"/>
              <a:t>টুলস</a:t>
            </a:r>
            <a:r>
              <a:rPr lang="en-US" sz="2000" dirty="0" smtClean="0"/>
              <a:t>, </a:t>
            </a:r>
            <a:r>
              <a:rPr lang="en-US" sz="2000" dirty="0" err="1" smtClean="0"/>
              <a:t>বৈদ্যতিক</a:t>
            </a:r>
            <a:r>
              <a:rPr lang="en-US" sz="2000" dirty="0" smtClean="0"/>
              <a:t>  </a:t>
            </a:r>
            <a:r>
              <a:rPr lang="en-US" sz="2000" dirty="0" err="1" smtClean="0"/>
              <a:t>ক্যাবল</a:t>
            </a:r>
            <a:r>
              <a:rPr lang="en-US" sz="2000" dirty="0" smtClean="0"/>
              <a:t>, </a:t>
            </a:r>
            <a:r>
              <a:rPr lang="en-US" sz="2000" dirty="0" err="1" smtClean="0"/>
              <a:t>বৈদ্যতিক</a:t>
            </a:r>
            <a:r>
              <a:rPr lang="en-US" sz="2000" dirty="0" smtClean="0"/>
              <a:t>  </a:t>
            </a:r>
            <a:r>
              <a:rPr lang="en-US" sz="2000" dirty="0" err="1" smtClean="0"/>
              <a:t>তার</a:t>
            </a:r>
            <a:r>
              <a:rPr lang="en-US" sz="2000" dirty="0" smtClean="0"/>
              <a:t>, </a:t>
            </a:r>
            <a:r>
              <a:rPr lang="en-US" sz="2000" dirty="0" err="1" smtClean="0"/>
              <a:t>দিয়ে</a:t>
            </a:r>
            <a:r>
              <a:rPr lang="en-US" sz="2000" dirty="0" smtClean="0"/>
              <a:t> </a:t>
            </a:r>
            <a:r>
              <a:rPr lang="en-US" sz="2000" dirty="0" err="1" smtClean="0"/>
              <a:t>ব্যাবহারিক</a:t>
            </a:r>
            <a:r>
              <a:rPr lang="en-US" sz="2000" dirty="0" smtClean="0"/>
              <a:t>  </a:t>
            </a:r>
            <a:r>
              <a:rPr lang="en-US" sz="2000" dirty="0" err="1" smtClean="0"/>
              <a:t>কাজ</a:t>
            </a:r>
            <a:r>
              <a:rPr lang="en-US" sz="2000" dirty="0" smtClean="0"/>
              <a:t>  </a:t>
            </a:r>
            <a:r>
              <a:rPr lang="en-US" sz="2000" dirty="0" err="1" smtClean="0"/>
              <a:t>করতে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দিবো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9144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বাড়ীর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কাজঃ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2590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err="1" smtClean="0"/>
              <a:t>প্রত্যেকে</a:t>
            </a:r>
            <a:r>
              <a:rPr lang="en-US" dirty="0" smtClean="0"/>
              <a:t> </a:t>
            </a:r>
            <a:r>
              <a:rPr lang="en-US" dirty="0" err="1" smtClean="0"/>
              <a:t>দুই</a:t>
            </a:r>
            <a:r>
              <a:rPr lang="en-US" dirty="0" smtClean="0"/>
              <a:t> 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হ্যান্ড</a:t>
            </a:r>
            <a:r>
              <a:rPr lang="en-US" dirty="0" smtClean="0"/>
              <a:t> </a:t>
            </a:r>
            <a:r>
              <a:rPr lang="en-US" dirty="0" err="1" smtClean="0"/>
              <a:t>টুলসের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 ও </a:t>
            </a:r>
            <a:r>
              <a:rPr lang="en-US" dirty="0" err="1" smtClean="0"/>
              <a:t>কাজ</a:t>
            </a:r>
            <a:r>
              <a:rPr lang="en-US" dirty="0" smtClean="0"/>
              <a:t>  </a:t>
            </a:r>
            <a:r>
              <a:rPr lang="en-US" dirty="0" err="1" smtClean="0"/>
              <a:t>শিখে</a:t>
            </a:r>
            <a:r>
              <a:rPr lang="en-US" dirty="0" smtClean="0"/>
              <a:t> </a:t>
            </a:r>
            <a:r>
              <a:rPr lang="en-US" dirty="0" err="1" smtClean="0"/>
              <a:t>আসবে</a:t>
            </a:r>
            <a:r>
              <a:rPr lang="en-US" dirty="0" smtClean="0"/>
              <a:t>।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আর</a:t>
            </a:r>
            <a:r>
              <a:rPr lang="en-US" dirty="0" smtClean="0"/>
              <a:t> </a:t>
            </a:r>
            <a:r>
              <a:rPr lang="en-US" dirty="0" err="1" smtClean="0"/>
              <a:t>জব</a:t>
            </a:r>
            <a:r>
              <a:rPr lang="en-US" dirty="0" smtClean="0"/>
              <a:t> </a:t>
            </a:r>
            <a:r>
              <a:rPr lang="en-US" dirty="0" err="1" smtClean="0"/>
              <a:t>শিট</a:t>
            </a:r>
            <a:r>
              <a:rPr lang="en-US" dirty="0" smtClean="0"/>
              <a:t> ৫ </a:t>
            </a:r>
            <a:r>
              <a:rPr lang="en-US" dirty="0" err="1" smtClean="0"/>
              <a:t>টি</a:t>
            </a:r>
            <a:r>
              <a:rPr lang="en-US" dirty="0" smtClean="0"/>
              <a:t> </a:t>
            </a:r>
            <a:r>
              <a:rPr lang="en-US" dirty="0" err="1" smtClean="0"/>
              <a:t>হ্যান্ড</a:t>
            </a:r>
            <a:r>
              <a:rPr lang="en-US" dirty="0" smtClean="0"/>
              <a:t> </a:t>
            </a:r>
            <a:r>
              <a:rPr lang="en-US" dirty="0" err="1" smtClean="0"/>
              <a:t>টুলসের</a:t>
            </a:r>
            <a:r>
              <a:rPr lang="en-US" dirty="0" smtClean="0"/>
              <a:t> </a:t>
            </a:r>
            <a:r>
              <a:rPr lang="en-US" dirty="0" err="1" smtClean="0"/>
              <a:t>নাম</a:t>
            </a:r>
            <a:r>
              <a:rPr lang="en-US" dirty="0" smtClean="0"/>
              <a:t> ও </a:t>
            </a:r>
            <a:r>
              <a:rPr lang="en-US" dirty="0" err="1" smtClean="0"/>
              <a:t>কাজের</a:t>
            </a:r>
            <a:r>
              <a:rPr lang="en-US" dirty="0" smtClean="0"/>
              <a:t> </a:t>
            </a:r>
            <a:r>
              <a:rPr lang="en-US" dirty="0" err="1" smtClean="0"/>
              <a:t>বিবরণ</a:t>
            </a:r>
            <a:r>
              <a:rPr lang="en-US" dirty="0" smtClean="0"/>
              <a:t> </a:t>
            </a:r>
            <a:r>
              <a:rPr lang="en-US" dirty="0" err="1" smtClean="0"/>
              <a:t>লিখে</a:t>
            </a:r>
            <a:r>
              <a:rPr lang="en-US" dirty="0" smtClean="0"/>
              <a:t> </a:t>
            </a:r>
            <a:r>
              <a:rPr lang="en-US" dirty="0" err="1" smtClean="0"/>
              <a:t>আনবে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me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590800"/>
            <a:ext cx="5257799" cy="2941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609600"/>
            <a:ext cx="6172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7030A0"/>
                </a:solidFill>
              </a:rPr>
              <a:t>আজকের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ক্লাস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এখানেই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সমাপ্ত</a:t>
            </a:r>
            <a:r>
              <a:rPr lang="en-US" sz="2400" dirty="0" smtClean="0">
                <a:solidFill>
                  <a:srgbClr val="7030A0"/>
                </a:solidFill>
              </a:rPr>
              <a:t>।</a:t>
            </a:r>
          </a:p>
          <a:p>
            <a:pPr algn="ctr"/>
            <a:r>
              <a:rPr lang="en-US" sz="2400" dirty="0" err="1" smtClean="0">
                <a:solidFill>
                  <a:srgbClr val="7030A0"/>
                </a:solidFill>
              </a:rPr>
              <a:t>সবাইকে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অসংখ্য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ধন্যবাদ</a:t>
            </a:r>
            <a:endParaRPr lang="en-US" sz="2400" dirty="0" smtClean="0">
              <a:solidFill>
                <a:srgbClr val="7030A0"/>
              </a:solidFill>
            </a:endParaRPr>
          </a:p>
          <a:p>
            <a:pPr algn="ctr"/>
            <a:endParaRPr lang="en-US" sz="2800" dirty="0" smtClean="0">
              <a:solidFill>
                <a:srgbClr val="7030A0"/>
              </a:solidFill>
            </a:endParaRPr>
          </a:p>
          <a:p>
            <a:pPr algn="ctr"/>
            <a:r>
              <a:rPr lang="en-US" sz="4000" dirty="0" err="1" smtClean="0">
                <a:solidFill>
                  <a:srgbClr val="7030A0"/>
                </a:solidFill>
              </a:rPr>
              <a:t>বিদায়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446</TotalTime>
  <Words>693</Words>
  <Application>Microsoft Office PowerPoint</Application>
  <PresentationFormat>On-screen Show (4:3)</PresentationFormat>
  <Paragraphs>60</Paragraphs>
  <Slides>14</Slides>
  <Notes>0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Civic</vt:lpstr>
      <vt:lpstr>Packager Shell Object</vt:lpstr>
      <vt:lpstr>আজকের ক্লাসে উপস্থিত সবাইকে</vt:lpstr>
      <vt:lpstr>পরিচিতি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lab</cp:lastModifiedBy>
  <cp:revision>61</cp:revision>
  <dcterms:created xsi:type="dcterms:W3CDTF">2006-08-16T00:00:00Z</dcterms:created>
  <dcterms:modified xsi:type="dcterms:W3CDTF">2026-06-23T03:14:40Z</dcterms:modified>
</cp:coreProperties>
</file>