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2" r:id="rId4"/>
    <p:sldId id="263" r:id="rId5"/>
    <p:sldId id="259" r:id="rId6"/>
    <p:sldId id="258" r:id="rId7"/>
    <p:sldId id="268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18" autoAdjust="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75F4B-E3C7-4A7F-8CC1-D1AF9E4E1A35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6ADB4-49F1-4743-B4F3-0464126E0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7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Dina </a:t>
            </a:r>
            <a:r>
              <a:rPr lang="en-US" dirty="0" err="1" smtClean="0"/>
              <a:t>Tanchangya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6ADB4-49F1-4743-B4F3-0464126E07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7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2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2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4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1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80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4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9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6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5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F480C-AE52-4302-A6F8-CD6370D57E7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BB70-EAB4-491C-A68D-A33D19A78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5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800100" y="1614790"/>
            <a:ext cx="7543800" cy="3715967"/>
          </a:xfrm>
          <a:solidFill>
            <a:srgbClr val="92D050"/>
          </a:solidFill>
        </p:spPr>
        <p:txBody>
          <a:bodyPr/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Welcome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3" y="2132442"/>
            <a:ext cx="2612571" cy="2612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949" y="1970485"/>
            <a:ext cx="2615411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776" y="703384"/>
            <a:ext cx="10766809" cy="39703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         Teachers </a:t>
            </a:r>
            <a:r>
              <a:rPr lang="en-US" sz="3600" dirty="0" err="1" smtClean="0"/>
              <a:t>name:Dina</a:t>
            </a:r>
            <a:r>
              <a:rPr lang="en-US" sz="3600" dirty="0" smtClean="0"/>
              <a:t> </a:t>
            </a:r>
            <a:r>
              <a:rPr lang="en-US" sz="3600" dirty="0" err="1" smtClean="0"/>
              <a:t>Tanchangya</a:t>
            </a:r>
            <a:endParaRPr lang="en-US" sz="3600" dirty="0" smtClean="0"/>
          </a:p>
          <a:p>
            <a:pPr algn="ctr"/>
            <a:r>
              <a:rPr lang="en-US" sz="3600" dirty="0" smtClean="0"/>
              <a:t>       </a:t>
            </a:r>
            <a:r>
              <a:rPr lang="en-US" sz="3600" dirty="0" err="1" smtClean="0"/>
              <a:t>Designation:Assistant</a:t>
            </a:r>
            <a:r>
              <a:rPr lang="en-US" sz="3600" dirty="0" smtClean="0"/>
              <a:t> Teacher</a:t>
            </a:r>
          </a:p>
          <a:p>
            <a:pPr algn="ctr"/>
            <a:r>
              <a:rPr lang="en-US" sz="3600" dirty="0" smtClean="0"/>
              <a:t>           School </a:t>
            </a:r>
            <a:r>
              <a:rPr lang="en-US" sz="3600" dirty="0" err="1" smtClean="0"/>
              <a:t>name:Nasalong</a:t>
            </a:r>
            <a:r>
              <a:rPr lang="en-US" sz="3600" dirty="0" smtClean="0"/>
              <a:t> Para GPS</a:t>
            </a:r>
          </a:p>
          <a:p>
            <a:pPr algn="ctr"/>
            <a:r>
              <a:rPr lang="en-US" sz="3600" dirty="0" smtClean="0"/>
              <a:t>      Email:dinaict233@gmail.com</a:t>
            </a: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42" y="936172"/>
            <a:ext cx="2330106" cy="35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4329" y="770254"/>
            <a:ext cx="11266714" cy="56323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       </a:t>
            </a:r>
            <a:r>
              <a:rPr lang="en-US" sz="3600" dirty="0" err="1" smtClean="0">
                <a:solidFill>
                  <a:srgbClr val="002060"/>
                </a:solidFill>
              </a:rPr>
              <a:t>Class:Four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</a:t>
            </a:r>
            <a:r>
              <a:rPr lang="en-US" sz="3600" dirty="0" err="1" smtClean="0">
                <a:solidFill>
                  <a:srgbClr val="002060"/>
                </a:solidFill>
              </a:rPr>
              <a:t>Subject:English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Unit:8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Session:34 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Page:27-29 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Activities:1.1,1.2,1.3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 Date:24/06/2024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smtClean="0">
                <a:solidFill>
                  <a:srgbClr val="002060"/>
                </a:solidFill>
              </a:rPr>
              <a:t>       Time:40 </a:t>
            </a:r>
            <a:r>
              <a:rPr lang="en-US" sz="3600" dirty="0" smtClean="0">
                <a:solidFill>
                  <a:srgbClr val="002060"/>
                </a:solidFill>
              </a:rPr>
              <a:t>minutes</a:t>
            </a:r>
            <a:r>
              <a:rPr lang="en-US" sz="3600" dirty="0" smtClean="0">
                <a:solidFill>
                  <a:srgbClr val="002060"/>
                </a:solidFill>
              </a:rPr>
              <a:t>,</a:t>
            </a:r>
          </a:p>
          <a:p>
            <a:endParaRPr lang="en-US" sz="3600" dirty="0">
              <a:solidFill>
                <a:srgbClr val="002060"/>
              </a:solidFill>
            </a:endParaRPr>
          </a:p>
          <a:p>
            <a:endParaRPr lang="en-US" sz="3600" dirty="0" smtClean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85" y="974360"/>
            <a:ext cx="3910635" cy="491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036" y="547007"/>
            <a:ext cx="11291207" cy="618630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Learning Outcomes:</a:t>
            </a:r>
          </a:p>
          <a:p>
            <a:endParaRPr lang="en-US" sz="3600" dirty="0" smtClean="0"/>
          </a:p>
          <a:p>
            <a:r>
              <a:rPr lang="en-US" sz="3600" dirty="0" smtClean="0"/>
              <a:t>   4.2.1 Read aloud short and simple texts with proper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stress and intonation</a:t>
            </a:r>
          </a:p>
          <a:p>
            <a:endParaRPr lang="en-US" sz="3600" dirty="0"/>
          </a:p>
          <a:p>
            <a:r>
              <a:rPr lang="en-US" sz="3600" dirty="0" smtClean="0"/>
              <a:t>     5.1.1 Get the specific information from simple texts.</a:t>
            </a:r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852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11" y="231425"/>
            <a:ext cx="9863849" cy="46409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8211" y="5214025"/>
            <a:ext cx="695527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can you see in this picture?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856034" y="6031150"/>
            <a:ext cx="723737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Who are they?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960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234" y="643033"/>
            <a:ext cx="9806350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      </a:t>
            </a:r>
            <a:r>
              <a:rPr lang="en-US" sz="3600" dirty="0" err="1" smtClean="0"/>
              <a:t>Now,close</a:t>
            </a:r>
            <a:r>
              <a:rPr lang="en-US" sz="3600" dirty="0" smtClean="0"/>
              <a:t> your eyes and think </a:t>
            </a:r>
          </a:p>
          <a:p>
            <a:r>
              <a:rPr lang="en-US" sz="3600" dirty="0" smtClean="0"/>
              <a:t>            about your own family members.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81234" y="2850205"/>
            <a:ext cx="1126818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How many members are there in your family?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1255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63" y="597159"/>
            <a:ext cx="1135652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Today we will read a text about My family.</a:t>
            </a:r>
          </a:p>
          <a:p>
            <a:r>
              <a:rPr lang="en-US" sz="3600" dirty="0" err="1" smtClean="0"/>
              <a:t>Please,open</a:t>
            </a:r>
            <a:r>
              <a:rPr lang="en-US" sz="3600" dirty="0" smtClean="0"/>
              <a:t> your book page no:27-29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55" y="2247090"/>
            <a:ext cx="4895594" cy="43288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95" y="2178997"/>
            <a:ext cx="5699389" cy="422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2" y="680936"/>
            <a:ext cx="5635872" cy="57065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162" y="885217"/>
            <a:ext cx="5875319" cy="584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8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364" y="996043"/>
            <a:ext cx="111687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Practise</a:t>
            </a:r>
            <a:r>
              <a:rPr lang="en-US" sz="3600" dirty="0" smtClean="0"/>
              <a:t>: At first I will read out the Text with proper stress and intonation.</a:t>
            </a:r>
          </a:p>
          <a:p>
            <a:endParaRPr lang="en-US" sz="3600" dirty="0"/>
          </a:p>
          <a:p>
            <a:r>
              <a:rPr lang="en-US" sz="3600" dirty="0" smtClean="0"/>
              <a:t>Then I will ask the students to read after me and trace the lines with finger.</a:t>
            </a:r>
          </a:p>
          <a:p>
            <a:endParaRPr lang="en-US" sz="3600" dirty="0"/>
          </a:p>
          <a:p>
            <a:r>
              <a:rPr lang="en-US" sz="3600" dirty="0" smtClean="0"/>
              <a:t>I will divide 2 or 3 small groups. They will read the text by chain drill. I will observe the class and if anyone will unable to read proper pronunciation I will help him/her.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8544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036" y="873579"/>
            <a:ext cx="11266714" cy="39703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Assesmemt</a:t>
            </a:r>
            <a:r>
              <a:rPr lang="en-US" sz="3600" dirty="0" smtClean="0"/>
              <a:t>/</a:t>
            </a:r>
            <a:r>
              <a:rPr lang="en-US" sz="3600" dirty="0" err="1" smtClean="0"/>
              <a:t>Task:I</a:t>
            </a:r>
            <a:r>
              <a:rPr lang="en-US" sz="3600" dirty="0" smtClean="0"/>
              <a:t> will ask them some questions,,,,</a:t>
            </a:r>
          </a:p>
          <a:p>
            <a:r>
              <a:rPr lang="en-US" sz="3600" dirty="0" smtClean="0"/>
              <a:t>Who is </a:t>
            </a:r>
            <a:r>
              <a:rPr lang="en-US" sz="3600" dirty="0" err="1" smtClean="0"/>
              <a:t>Rahat</a:t>
            </a:r>
            <a:r>
              <a:rPr lang="en-US" sz="3600" dirty="0" smtClean="0"/>
              <a:t>?</a:t>
            </a:r>
          </a:p>
          <a:p>
            <a:r>
              <a:rPr lang="en-US" sz="3600" dirty="0" smtClean="0"/>
              <a:t>Who is </a:t>
            </a:r>
            <a:r>
              <a:rPr lang="en-US" sz="3600" dirty="0" err="1" smtClean="0"/>
              <a:t>Rahats</a:t>
            </a:r>
            <a:r>
              <a:rPr lang="en-US" sz="3600" dirty="0" smtClean="0"/>
              <a:t> father?</a:t>
            </a:r>
          </a:p>
          <a:p>
            <a:r>
              <a:rPr lang="en-US" sz="3600" dirty="0" smtClean="0"/>
              <a:t>What  does his father do?</a:t>
            </a:r>
          </a:p>
          <a:p>
            <a:r>
              <a:rPr lang="en-US" sz="3600" dirty="0" smtClean="0"/>
              <a:t>Who is Rita?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676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227" y="344066"/>
            <a:ext cx="10703378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have we learnt today?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92080" y="1945583"/>
            <a:ext cx="74295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Thank you!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00" y="2812819"/>
            <a:ext cx="6787661" cy="333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7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219</Words>
  <Application>Microsoft Office PowerPoint</Application>
  <PresentationFormat>Widescreen</PresentationFormat>
  <Paragraphs>44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NikoshBAN</vt:lpstr>
      <vt:lpstr>Office Theme</vt:lpstr>
      <vt:lpstr>                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Welcome</dc:title>
  <dc:creator>DELL</dc:creator>
  <cp:lastModifiedBy>DELL</cp:lastModifiedBy>
  <cp:revision>36</cp:revision>
  <dcterms:created xsi:type="dcterms:W3CDTF">2026-06-24T02:24:37Z</dcterms:created>
  <dcterms:modified xsi:type="dcterms:W3CDTF">2026-06-24T13:35:18Z</dcterms:modified>
</cp:coreProperties>
</file>