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0880725" cy="64928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936" y="-90"/>
      </p:cViewPr>
      <p:guideLst>
        <p:guide orient="horz" pos="2045"/>
        <p:guide pos="34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055" y="2017000"/>
            <a:ext cx="9248616" cy="13917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2109" y="3679296"/>
            <a:ext cx="7616508" cy="165929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4042-BB9A-44C2-95F3-08E576E785F6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CE3BD-4B5A-4BE2-A918-6840DC43E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4042-BB9A-44C2-95F3-08E576E785F6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CE3BD-4B5A-4BE2-A918-6840DC43E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502" y="4172274"/>
            <a:ext cx="9248616" cy="1289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502" y="2751958"/>
            <a:ext cx="9248616" cy="14203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4042-BB9A-44C2-95F3-08E576E785F6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CE3BD-4B5A-4BE2-A918-6840DC43E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933" y="1433843"/>
            <a:ext cx="5735049" cy="405804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4327" y="1433843"/>
            <a:ext cx="5735049" cy="405804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4042-BB9A-44C2-95F3-08E576E785F6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CE3BD-4B5A-4BE2-A918-6840DC43E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36" y="260016"/>
            <a:ext cx="9792653" cy="10821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036" y="1453382"/>
            <a:ext cx="4807543" cy="6057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036" y="2059083"/>
            <a:ext cx="4807543" cy="374091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27258" y="1453382"/>
            <a:ext cx="4809432" cy="6057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27258" y="2059083"/>
            <a:ext cx="4809432" cy="374091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4042-BB9A-44C2-95F3-08E576E785F6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CE3BD-4B5A-4BE2-A918-6840DC43E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4042-BB9A-44C2-95F3-08E576E785F6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CE3BD-4B5A-4BE2-A918-6840DC43E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4042-BB9A-44C2-95F3-08E576E785F6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CE3BD-4B5A-4BE2-A918-6840DC43E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37" y="258512"/>
            <a:ext cx="3579684" cy="11001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4061" y="258513"/>
            <a:ext cx="6082628" cy="554148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4037" y="1358695"/>
            <a:ext cx="3579684" cy="44413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4042-BB9A-44C2-95F3-08E576E785F6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CE3BD-4B5A-4BE2-A918-6840DC43E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2698" y="4545013"/>
            <a:ext cx="6528435" cy="53656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32698" y="580150"/>
            <a:ext cx="6528435" cy="38957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2698" y="5081577"/>
            <a:ext cx="6528435" cy="7620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4042-BB9A-44C2-95F3-08E576E785F6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CE3BD-4B5A-4BE2-A918-6840DC43E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4042-BB9A-44C2-95F3-08E576E785F6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CE3BD-4B5A-4BE2-A918-6840DC43E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86515" y="246489"/>
            <a:ext cx="2912861" cy="52454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7933" y="246489"/>
            <a:ext cx="8557237" cy="52454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4042-BB9A-44C2-95F3-08E576E785F6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CE3BD-4B5A-4BE2-A918-6840DC43E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4036" y="260016"/>
            <a:ext cx="9792653" cy="1082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036" y="1515005"/>
            <a:ext cx="9792653" cy="4284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4036" y="6017934"/>
            <a:ext cx="2538836" cy="3456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04042-BB9A-44C2-95F3-08E576E785F6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17581" y="6017934"/>
            <a:ext cx="3445563" cy="3456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97853" y="6017934"/>
            <a:ext cx="2538836" cy="3456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CE3BD-4B5A-4BE2-A918-6840DC43E4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311" t="30033" r="1311" b="51331"/>
          <a:stretch>
            <a:fillRect/>
          </a:stretch>
        </p:blipFill>
        <p:spPr bwMode="auto">
          <a:xfrm>
            <a:off x="258762" y="2103437"/>
            <a:ext cx="1036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tit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50837"/>
            <a:ext cx="10880724" cy="5715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68362" y="2179637"/>
            <a:ext cx="5438775" cy="32701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as-IN" sz="2800" b="1" dirty="0" smtClean="0">
                <a:solidFill>
                  <a:srgbClr val="006600"/>
                </a:solidFill>
              </a:rPr>
              <a:t>শ্রেণি</a:t>
            </a:r>
            <a:r>
              <a:rPr lang="as-IN" sz="2800" b="1" dirty="0">
                <a:solidFill>
                  <a:srgbClr val="006600"/>
                </a:solidFill>
              </a:rPr>
              <a:t>:</a:t>
            </a:r>
            <a:r>
              <a:rPr lang="as-IN" sz="2800" dirty="0">
                <a:solidFill>
                  <a:srgbClr val="006600"/>
                </a:solidFill>
              </a:rPr>
              <a:t> ৮ম</a:t>
            </a:r>
          </a:p>
          <a:p>
            <a:pPr>
              <a:lnSpc>
                <a:spcPct val="150000"/>
              </a:lnSpc>
            </a:pPr>
            <a:r>
              <a:rPr lang="as-IN" sz="2800" b="1" dirty="0">
                <a:solidFill>
                  <a:srgbClr val="006600"/>
                </a:solidFill>
              </a:rPr>
              <a:t>বিষয়:</a:t>
            </a:r>
            <a:r>
              <a:rPr lang="as-IN" sz="2800" dirty="0">
                <a:solidFill>
                  <a:srgbClr val="006600"/>
                </a:solidFill>
              </a:rPr>
              <a:t> তথ্য ও যোগাযোগ প্রযুক্তি</a:t>
            </a:r>
          </a:p>
          <a:p>
            <a:pPr>
              <a:lnSpc>
                <a:spcPct val="150000"/>
              </a:lnSpc>
            </a:pPr>
            <a:r>
              <a:rPr lang="as-IN" sz="2800" b="1" dirty="0">
                <a:solidFill>
                  <a:srgbClr val="006600"/>
                </a:solidFill>
              </a:rPr>
              <a:t>অধ্যায়:</a:t>
            </a:r>
            <a:r>
              <a:rPr lang="as-IN" sz="2800" dirty="0">
                <a:solidFill>
                  <a:srgbClr val="006600"/>
                </a:solidFill>
              </a:rPr>
              <a:t> ৪র্থ অধ্যায়</a:t>
            </a:r>
          </a:p>
          <a:p>
            <a:pPr>
              <a:lnSpc>
                <a:spcPct val="150000"/>
              </a:lnSpc>
            </a:pPr>
            <a:r>
              <a:rPr lang="as-IN" sz="2800" b="1" dirty="0">
                <a:solidFill>
                  <a:srgbClr val="006600"/>
                </a:solidFill>
              </a:rPr>
              <a:t>পাঠ:</a:t>
            </a:r>
            <a:r>
              <a:rPr lang="as-IN" sz="2800" dirty="0">
                <a:solidFill>
                  <a:srgbClr val="006600"/>
                </a:solidFill>
              </a:rPr>
              <a:t> ২২ (স্প্রেডশিট)</a:t>
            </a:r>
          </a:p>
          <a:p>
            <a:pPr>
              <a:lnSpc>
                <a:spcPct val="150000"/>
              </a:lnSpc>
            </a:pPr>
            <a:r>
              <a:rPr lang="as-IN" sz="2800" b="1" dirty="0">
                <a:solidFill>
                  <a:srgbClr val="006600"/>
                </a:solidFill>
              </a:rPr>
              <a:t>সময়:</a:t>
            </a:r>
            <a:r>
              <a:rPr lang="as-IN" sz="2800" dirty="0">
                <a:solidFill>
                  <a:srgbClr val="006600"/>
                </a:solidFill>
              </a:rPr>
              <a:t> ৫০ মিনিট</a:t>
            </a:r>
          </a:p>
        </p:txBody>
      </p:sp>
      <p:sp>
        <p:nvSpPr>
          <p:cNvPr id="7" name="Rectangle 6"/>
          <p:cNvSpPr/>
          <p:nvPr/>
        </p:nvSpPr>
        <p:spPr>
          <a:xfrm>
            <a:off x="715962" y="731837"/>
            <a:ext cx="662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b="1" dirty="0" smtClean="0">
                <a:solidFill>
                  <a:srgbClr val="006600"/>
                </a:solidFill>
              </a:rPr>
              <a:t>পাঠ পরিচিতি</a:t>
            </a:r>
            <a:endParaRPr lang="as-IN" sz="4000" b="1" dirty="0">
              <a:solidFill>
                <a:srgbClr val="006600"/>
              </a:solidFill>
            </a:endParaRPr>
          </a:p>
        </p:txBody>
      </p:sp>
      <p:pic>
        <p:nvPicPr>
          <p:cNvPr id="8" name="Picture 7" descr="৮ম তথ্য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9962" y="655637"/>
            <a:ext cx="4010025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3841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25</Words>
  <Application>Microsoft Office PowerPoint</Application>
  <PresentationFormat>Custom</PresentationFormat>
  <Paragraphs>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9</cp:revision>
  <dcterms:created xsi:type="dcterms:W3CDTF">2026-06-20T15:38:04Z</dcterms:created>
  <dcterms:modified xsi:type="dcterms:W3CDTF">2026-06-20T15:59:56Z</dcterms:modified>
</cp:coreProperties>
</file>