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59" r:id="rId4"/>
    <p:sldId id="260" r:id="rId5"/>
    <p:sldId id="272" r:id="rId6"/>
    <p:sldId id="261" r:id="rId7"/>
    <p:sldId id="262" r:id="rId8"/>
    <p:sldId id="268" r:id="rId9"/>
    <p:sldId id="263" r:id="rId10"/>
    <p:sldId id="266" r:id="rId11"/>
    <p:sldId id="269" r:id="rId12"/>
    <p:sldId id="270" r:id="rId13"/>
    <p:sldId id="271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50B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15" autoAdjust="0"/>
  </p:normalViewPr>
  <p:slideViewPr>
    <p:cSldViewPr>
      <p:cViewPr varScale="1">
        <p:scale>
          <a:sx n="44" d="100"/>
          <a:sy n="44" d="100"/>
        </p:scale>
        <p:origin x="-20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8338" y="1143000"/>
            <a:ext cx="2609850" cy="7620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2057400"/>
            <a:ext cx="2171700" cy="304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899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4200" y="1143000"/>
            <a:ext cx="34290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4200" y="3124200"/>
            <a:ext cx="39624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শরিফুল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মল্লিকা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গনকিরপার,চুনারুঘাট,হবিগঞ্জ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মোবাইলঃ০১৯৯৩০০০০০০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908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905000"/>
            <a:ext cx="4800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বনের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সজ্ঞা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**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বনের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**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বনের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1745397"/>
            <a:ext cx="30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1800" y="1219200"/>
            <a:ext cx="5105400" cy="5261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‘’’’’’’’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966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609600"/>
            <a:ext cx="3657600" cy="1219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333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57400"/>
            <a:ext cx="2266950" cy="2019300"/>
          </a:xfrm>
          <a:prstGeom prst="rect">
            <a:avLst/>
          </a:prstGeom>
        </p:spPr>
      </p:pic>
      <p:pic>
        <p:nvPicPr>
          <p:cNvPr id="4" name="Picture 3" descr="22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2057400"/>
            <a:ext cx="4193427" cy="1828800"/>
          </a:xfrm>
          <a:prstGeom prst="rect">
            <a:avLst/>
          </a:prstGeom>
        </p:spPr>
      </p:pic>
      <p:pic>
        <p:nvPicPr>
          <p:cNvPr id="5" name="Picture 4" descr="21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4191000"/>
            <a:ext cx="3352800" cy="152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5698790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914400"/>
            <a:ext cx="4267200" cy="10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শিখতে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পেলে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2209800"/>
            <a:ext cx="4724400" cy="1905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একটি দেশের মোট আয়তনের কত ভাগ বনভূমি থাকা প্রয়োজন?</a:t>
            </a: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4200" y="4572000"/>
            <a:ext cx="4114800" cy="1143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বাংলাদেশে মোট কত ভাগ বনভূমি  রয়েছে?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0" y="2286000"/>
            <a:ext cx="2895600" cy="1447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অনুসারে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676900" y="914400"/>
            <a:ext cx="2362200" cy="1524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38400" y="1156648"/>
            <a:ext cx="1752600" cy="1371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000500" y="3962400"/>
            <a:ext cx="2209800" cy="1600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urved Up Arrow 9"/>
          <p:cNvSpPr/>
          <p:nvPr/>
        </p:nvSpPr>
        <p:spPr>
          <a:xfrm rot="19287996">
            <a:off x="6553200" y="2667000"/>
            <a:ext cx="914400" cy="685800"/>
          </a:xfrm>
          <a:prstGeom prst="curved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>
            <a:off x="3429000" y="3562955"/>
            <a:ext cx="666532" cy="932845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Up Arrow 12"/>
          <p:cNvSpPr/>
          <p:nvPr/>
        </p:nvSpPr>
        <p:spPr>
          <a:xfrm rot="15295148">
            <a:off x="3997088" y="1648536"/>
            <a:ext cx="845024" cy="443552"/>
          </a:xfrm>
          <a:prstGeom prst="curved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41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5768" y="993667"/>
            <a:ext cx="2775531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914400" y="838200"/>
            <a:ext cx="1600200" cy="1981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79535" y="1524000"/>
            <a:ext cx="4419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প্রাকৃতিতে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আপনা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আপনি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স্তৃ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বনাঞ্চল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সৃযটি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হয়,তাকে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415352" y="3181350"/>
            <a:ext cx="1540165" cy="18669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955517" y="2971800"/>
            <a:ext cx="2131083" cy="1143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সমভূমির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447800" y="2819400"/>
            <a:ext cx="2073563" cy="1143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পাহাড়ি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066298" y="5257800"/>
            <a:ext cx="2954760" cy="1143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উপকূলীয়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611232" y="1835624"/>
            <a:ext cx="910131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656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990600"/>
            <a:ext cx="2133600" cy="1600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গাছপালা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38600" y="990600"/>
            <a:ext cx="3962400" cy="2057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সুন্দরি,শাল,গেওয়া,কেওয়া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প্রভূতি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Round Same Side Corner Rectangle 3"/>
          <p:cNvSpPr/>
          <p:nvPr/>
        </p:nvSpPr>
        <p:spPr>
          <a:xfrm>
            <a:off x="990600" y="3505200"/>
            <a:ext cx="1752600" cy="1295400"/>
          </a:xfrm>
          <a:prstGeom prst="round2Same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পশু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পাখি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0" y="3733800"/>
            <a:ext cx="4572000" cy="1600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হাতি,বাঘ,হরিণ,ভালুক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প্রভূতি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162869" y="1776484"/>
            <a:ext cx="838200" cy="4191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881952" y="4114800"/>
            <a:ext cx="838200" cy="4191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695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914400"/>
            <a:ext cx="13716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4200" y="1219200"/>
            <a:ext cx="4724400" cy="1295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মানু্ষ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মেটানোর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পরিকল্পনা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38200" y="3314700"/>
            <a:ext cx="2133600" cy="1981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62400" y="3505200"/>
            <a:ext cx="3886200" cy="1600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মেহগনি,কড়ই,রেনট্রি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প্রভূতি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514600" y="1676400"/>
            <a:ext cx="609600" cy="4572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124200" y="4191000"/>
            <a:ext cx="609600" cy="457200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904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5967" y="1100919"/>
            <a:ext cx="2085833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76700" y="1064525"/>
            <a:ext cx="39624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জমিতে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বহুমুখী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ফসল,বৃক্ষ,মাছ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পশু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ব্যবস্থাকে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nip Same Side Corner Rectangle 3"/>
          <p:cNvSpPr/>
          <p:nvPr/>
        </p:nvSpPr>
        <p:spPr>
          <a:xfrm>
            <a:off x="885967" y="3352800"/>
            <a:ext cx="1676400" cy="1905000"/>
          </a:xfrm>
          <a:prstGeom prst="snip2Same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3800" y="3352800"/>
            <a:ext cx="4648200" cy="1905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তাল,সুপারি,কলা,আম,কাঁঠাল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প্রভূতি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124200" y="1676400"/>
            <a:ext cx="952500" cy="3810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781300" y="3951595"/>
            <a:ext cx="952500" cy="381000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960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990600"/>
            <a:ext cx="22098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95600" y="2971800"/>
            <a:ext cx="4038600" cy="2819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১।প্রাকৃতিক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.২।প্রাকৃতিক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পশু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7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581400" y="1219200"/>
            <a:ext cx="2590800" cy="1371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52800" y="3048000"/>
            <a:ext cx="3581400" cy="2057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বৃক্ষ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462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1371600"/>
            <a:ext cx="25908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3733800"/>
            <a:ext cx="4572000" cy="2133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পাথক্য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15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66800"/>
            <a:ext cx="2514600" cy="228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3618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207532"/>
            <a:ext cx="342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057401"/>
            <a:ext cx="3429000" cy="2971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266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413</TotalTime>
  <Words>203</Words>
  <Application>Microsoft Office PowerPoint</Application>
  <PresentationFormat>On-screen Show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Couture</vt:lpstr>
      <vt:lpstr>  স্বাগতম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Lab 21</dc:creator>
  <cp:lastModifiedBy>User</cp:lastModifiedBy>
  <cp:revision>110</cp:revision>
  <dcterms:created xsi:type="dcterms:W3CDTF">2006-08-16T00:00:00Z</dcterms:created>
  <dcterms:modified xsi:type="dcterms:W3CDTF">2026-06-24T12:47:30Z</dcterms:modified>
</cp:coreProperties>
</file>