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3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770B-9F88-484B-917F-3B114E05F189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67C51-2203-4D85-8B03-631E74885A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770B-9F88-484B-917F-3B114E05F189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67C51-2203-4D85-8B03-631E74885A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770B-9F88-484B-917F-3B114E05F189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67C51-2203-4D85-8B03-631E74885A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770B-9F88-484B-917F-3B114E05F189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67C51-2203-4D85-8B03-631E74885A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770B-9F88-484B-917F-3B114E05F189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67C51-2203-4D85-8B03-631E74885A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770B-9F88-484B-917F-3B114E05F189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67C51-2203-4D85-8B03-631E74885A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770B-9F88-484B-917F-3B114E05F189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67C51-2203-4D85-8B03-631E74885A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770B-9F88-484B-917F-3B114E05F189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67C51-2203-4D85-8B03-631E74885A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770B-9F88-484B-917F-3B114E05F189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D767C51-2203-4D85-8B03-631E74885AC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770B-9F88-484B-917F-3B114E05F189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67C51-2203-4D85-8B03-631E74885A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1770B-9F88-484B-917F-3B114E05F189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67C51-2203-4D85-8B03-631E74885A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D61770B-9F88-484B-917F-3B114E05F189}" type="datetimeFigureOut">
              <a:rPr lang="en-US" smtClean="0"/>
              <a:pPr/>
              <a:t>6/24/2026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767C51-2203-4D85-8B03-631E74885AC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mailto:jahan359851@gmail.com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f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959" y="1752600"/>
            <a:ext cx="7009575" cy="5105400"/>
          </a:xfrm>
          <a:prstGeom prst="rect">
            <a:avLst/>
          </a:prstGeom>
        </p:spPr>
      </p:pic>
      <p:pic>
        <p:nvPicPr>
          <p:cNvPr id="4" name="Picture 3" descr="360_F_341477352_FPoRvWnWWqdzVFnIWn3on34gYWaSEX2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609600"/>
            <a:ext cx="5820918" cy="19032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914400"/>
            <a:ext cx="4267200" cy="7694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sz="4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2133600"/>
            <a:ext cx="3581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Mst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Jahanara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Begum</a:t>
            </a:r>
          </a:p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Assistant Teacher(English)</a:t>
            </a:r>
          </a:p>
          <a:p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Kachua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High School</a:t>
            </a:r>
          </a:p>
          <a:p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Chunarughat,Habiganj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jahan359851@gmail.com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Mobile No:01706359851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download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1752600"/>
            <a:ext cx="1066800" cy="419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62600" y="2057400"/>
            <a:ext cx="3352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Class:Nine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Subject:English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sz="2400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paper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Unit:Four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Lesson:Verb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Time:50minutes</a:t>
            </a:r>
          </a:p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Date:24/06/2026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981200" y="1600200"/>
            <a:ext cx="5562600" cy="2971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590800" y="2667000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Let’s see some pictures &amp; guess something.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mages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990600"/>
            <a:ext cx="2619375" cy="1743075"/>
          </a:xfrm>
          <a:prstGeom prst="rect">
            <a:avLst/>
          </a:prstGeom>
        </p:spPr>
      </p:pic>
      <p:pic>
        <p:nvPicPr>
          <p:cNvPr id="11" name="Picture 10" descr="studying-951818_19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0" y="1016000"/>
            <a:ext cx="2743200" cy="1828800"/>
          </a:xfrm>
          <a:prstGeom prst="rect">
            <a:avLst/>
          </a:prstGeom>
        </p:spPr>
      </p:pic>
      <p:pic>
        <p:nvPicPr>
          <p:cNvPr id="12" name="Picture 11" descr="TNIE_import_2023_11_15_original_1AnumeghaKahaliandMithunChakrabortyinKabuliwala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990600"/>
            <a:ext cx="2704564" cy="1800225"/>
          </a:xfrm>
          <a:prstGeom prst="rect">
            <a:avLst/>
          </a:prstGeom>
        </p:spPr>
      </p:pic>
      <p:pic>
        <p:nvPicPr>
          <p:cNvPr id="13" name="Picture 12" descr="Untitled ghdfj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3352800"/>
            <a:ext cx="2571750" cy="1409700"/>
          </a:xfrm>
          <a:prstGeom prst="rect">
            <a:avLst/>
          </a:prstGeom>
        </p:spPr>
      </p:pic>
      <p:pic>
        <p:nvPicPr>
          <p:cNvPr id="14" name="Picture 13" descr="may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2514" y="3276600"/>
            <a:ext cx="2757714" cy="1447800"/>
          </a:xfrm>
          <a:prstGeom prst="rect">
            <a:avLst/>
          </a:prstGeom>
        </p:spPr>
      </p:pic>
      <p:pic>
        <p:nvPicPr>
          <p:cNvPr id="15" name="Picture 14" descr="reading books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1" y="3092231"/>
            <a:ext cx="2438399" cy="162264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81000" y="5334000"/>
            <a:ext cx="8153400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Here we see several people are working various kinds of works</a:t>
            </a:r>
            <a:endParaRPr lang="en-US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1295400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These pictures are symbolizing today’s </a:t>
            </a:r>
            <a:r>
              <a:rPr lang="en-US" sz="36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lesson.So,try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to guess the lesson.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3124200"/>
            <a:ext cx="7848600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Yes,it</a:t>
            </a:r>
            <a:r>
              <a:rPr lang="en-US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verb</a:t>
            </a:r>
            <a:r>
              <a:rPr lang="en-US" sz="36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.So</a:t>
            </a:r>
            <a:r>
              <a:rPr lang="en-US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my dear </a:t>
            </a:r>
            <a:r>
              <a:rPr lang="en-US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students, </a:t>
            </a:r>
            <a:r>
              <a:rPr lang="en-US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today’s lesson is verb.</a:t>
            </a:r>
            <a:endParaRPr lang="en-US" sz="36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Ribbon 1"/>
          <p:cNvSpPr/>
          <p:nvPr/>
        </p:nvSpPr>
        <p:spPr>
          <a:xfrm>
            <a:off x="-152400" y="1295400"/>
            <a:ext cx="9144000" cy="91440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514600" y="1524000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Learning outcomes</a:t>
            </a:r>
            <a:endParaRPr lang="en-US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2895600"/>
            <a:ext cx="8153400" cy="1815882"/>
          </a:xfrm>
          <a:prstGeom prst="rect">
            <a:avLst/>
          </a:prstGeom>
          <a:solidFill>
            <a:schemeClr val="bg2"/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After we have completed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this lesson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will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be able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Define verb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Identify the classification of verb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Give example to different kinds of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verbs.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2743200" y="914400"/>
            <a:ext cx="2362200" cy="1143000"/>
          </a:xfrm>
          <a:prstGeom prst="wedgeEllipseCallou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124200" y="11430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VERB</a:t>
            </a:r>
            <a:endParaRPr lang="en-US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lowchart: Process 3"/>
          <p:cNvSpPr/>
          <p:nvPr/>
        </p:nvSpPr>
        <p:spPr>
          <a:xfrm>
            <a:off x="1371600" y="2438400"/>
            <a:ext cx="6400800" cy="1447800"/>
          </a:xfrm>
          <a:prstGeom prst="flowChartProcess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Verb is a word in a sentence that </a:t>
            </a:r>
            <a:r>
              <a:rPr lang="en-US" sz="3600" dirty="0" smtClean="0"/>
              <a:t>shows an </a:t>
            </a:r>
            <a:r>
              <a:rPr lang="en-US" sz="3600" dirty="0" smtClean="0"/>
              <a:t>action.</a:t>
            </a:r>
            <a:endParaRPr lang="en-US" sz="3600" dirty="0"/>
          </a:p>
        </p:txBody>
      </p:sp>
      <p:pic>
        <p:nvPicPr>
          <p:cNvPr id="5" name="Picture 4" descr="j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820" y="3962400"/>
            <a:ext cx="3395534" cy="27764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udying-951818_19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990600"/>
            <a:ext cx="2324100" cy="1549400"/>
          </a:xfrm>
          <a:prstGeom prst="rect">
            <a:avLst/>
          </a:prstGeom>
        </p:spPr>
      </p:pic>
      <p:pic>
        <p:nvPicPr>
          <p:cNvPr id="3" name="Picture 2" descr="mother and daught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95600" y="948438"/>
            <a:ext cx="2362200" cy="1648765"/>
          </a:xfrm>
          <a:prstGeom prst="rect">
            <a:avLst/>
          </a:prstGeom>
        </p:spPr>
      </p:pic>
      <p:pic>
        <p:nvPicPr>
          <p:cNvPr id="4" name="Picture 3" descr="j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8800" y="838200"/>
            <a:ext cx="2374392" cy="18073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2743200"/>
            <a:ext cx="1066800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Write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05200" y="2819400"/>
            <a:ext cx="11430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Walk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48400" y="2819400"/>
            <a:ext cx="914400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Buy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3810000"/>
            <a:ext cx="7391400" cy="107721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Here we see some verbs with </a:t>
            </a:r>
            <a:r>
              <a:rPr lang="en-US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pictures </a:t>
            </a:r>
            <a:r>
              <a:rPr lang="en-US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like </a:t>
            </a:r>
            <a:r>
              <a:rPr lang="en-US" sz="32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write,walk</a:t>
            </a:r>
            <a:r>
              <a:rPr lang="en-US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&amp; buy.</a:t>
            </a:r>
            <a:endParaRPr lang="en-US" sz="32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828800"/>
            <a:ext cx="8382000" cy="144655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There are various kinds of </a:t>
            </a:r>
            <a:r>
              <a:rPr lang="en-US" sz="4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verbs.Let’s</a:t>
            </a:r>
            <a:r>
              <a:rPr lang="en-US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see them by a flowchart.</a:t>
            </a:r>
            <a:endParaRPr lang="en-US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1676400" y="4038600"/>
            <a:ext cx="5257800" cy="182880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838200"/>
            <a:ext cx="2743200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See the flowchart</a:t>
            </a:r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0" y="1524000"/>
            <a:ext cx="1143000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VERB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0" y="2286000"/>
            <a:ext cx="1524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Finite verb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0" y="2286000"/>
            <a:ext cx="18288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Non-finite verb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2971800"/>
            <a:ext cx="1676400" cy="3810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Principal verb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33600" y="2971800"/>
            <a:ext cx="1752600" cy="3810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Auxilary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verb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14800" y="2971800"/>
            <a:ext cx="11430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Infinitive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4000" y="2971800"/>
            <a:ext cx="13716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Gerund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81800" y="2971800"/>
            <a:ext cx="12954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Participle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3657600"/>
            <a:ext cx="175260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Transitive verb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28800" y="3657600"/>
            <a:ext cx="190500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Intransitive verb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5800" y="4267200"/>
            <a:ext cx="2362200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Primary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auxilary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 verb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24200" y="4267200"/>
            <a:ext cx="2209800" cy="381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Model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auxilary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 verb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62400" y="3657600"/>
            <a:ext cx="990600" cy="381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To+verb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0" y="3657600"/>
            <a:ext cx="1828800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Verb+ing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(Noun)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2438400" y="2057400"/>
            <a:ext cx="3733800" cy="1588"/>
            <a:chOff x="2438400" y="2057400"/>
            <a:chExt cx="3733800" cy="1588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2438400" y="2057400"/>
              <a:ext cx="18288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267200" y="2057400"/>
              <a:ext cx="1905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2" name="Straight Arrow Connector 31"/>
          <p:cNvCxnSpPr/>
          <p:nvPr/>
        </p:nvCxnSpPr>
        <p:spPr>
          <a:xfrm rot="5400000">
            <a:off x="2324100" y="2171700"/>
            <a:ext cx="2293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Down Arrow 43"/>
          <p:cNvSpPr/>
          <p:nvPr/>
        </p:nvSpPr>
        <p:spPr>
          <a:xfrm>
            <a:off x="4191000" y="1905000"/>
            <a:ext cx="152400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Arrow Connector 44"/>
          <p:cNvCxnSpPr/>
          <p:nvPr/>
        </p:nvCxnSpPr>
        <p:spPr>
          <a:xfrm rot="5400000">
            <a:off x="6057900" y="2171700"/>
            <a:ext cx="2293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990600" y="2819400"/>
            <a:ext cx="2209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4724400" y="2819400"/>
            <a:ext cx="2743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609600" y="3505200"/>
            <a:ext cx="2057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Down Arrow 64"/>
          <p:cNvSpPr/>
          <p:nvPr/>
        </p:nvSpPr>
        <p:spPr>
          <a:xfrm>
            <a:off x="2057400" y="2667000"/>
            <a:ext cx="152400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Down Arrow 65"/>
          <p:cNvSpPr/>
          <p:nvPr/>
        </p:nvSpPr>
        <p:spPr>
          <a:xfrm>
            <a:off x="6096000" y="2667000"/>
            <a:ext cx="152400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Arrow Connector 66"/>
          <p:cNvCxnSpPr/>
          <p:nvPr/>
        </p:nvCxnSpPr>
        <p:spPr>
          <a:xfrm rot="5400000">
            <a:off x="876300" y="2933700"/>
            <a:ext cx="2293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rot="5400000">
            <a:off x="3086100" y="2933700"/>
            <a:ext cx="2293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rot="5400000">
            <a:off x="4610100" y="2933700"/>
            <a:ext cx="2293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rot="5400000">
            <a:off x="5981700" y="2933700"/>
            <a:ext cx="2293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rot="5400000">
            <a:off x="7353300" y="2933700"/>
            <a:ext cx="2293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rot="5400000">
            <a:off x="800100" y="3390900"/>
            <a:ext cx="2293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rot="5400000">
            <a:off x="495300" y="3619500"/>
            <a:ext cx="2293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rot="5400000">
            <a:off x="2552700" y="3619500"/>
            <a:ext cx="2293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rot="5400000">
            <a:off x="2857500" y="3390900"/>
            <a:ext cx="2293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971800" y="3505200"/>
            <a:ext cx="838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rot="5400000">
            <a:off x="3505994" y="3810000"/>
            <a:ext cx="6088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1905000" y="4114800"/>
            <a:ext cx="2590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 rot="5400000">
            <a:off x="1790700" y="4229100"/>
            <a:ext cx="2293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 rot="5400000">
            <a:off x="4381500" y="4229100"/>
            <a:ext cx="2293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124200" y="5105400"/>
            <a:ext cx="1981200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Present participle</a:t>
            </a:r>
            <a:endParaRPr lang="en-US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181600" y="5105400"/>
            <a:ext cx="1676400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Past participle</a:t>
            </a:r>
            <a:endParaRPr lang="en-US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934200" y="5105400"/>
            <a:ext cx="1981200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Perfect participle</a:t>
            </a:r>
            <a:endParaRPr lang="en-US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>
            <a:off x="4114800" y="4876800"/>
            <a:ext cx="3581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rot="5400000">
            <a:off x="4000500" y="4991100"/>
            <a:ext cx="2293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rot="5400000">
            <a:off x="5905500" y="4991100"/>
            <a:ext cx="2293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rot="5400000">
            <a:off x="7505700" y="4991100"/>
            <a:ext cx="2293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rot="5400000">
            <a:off x="4457700" y="3467100"/>
            <a:ext cx="2293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rot="5400000">
            <a:off x="5981700" y="3467100"/>
            <a:ext cx="2293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rot="5400000">
            <a:off x="6934200" y="4114800"/>
            <a:ext cx="152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2971800" y="5715000"/>
            <a:ext cx="2209800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Verb+ing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(Adjective)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85" name="Straight Arrow Connector 84"/>
          <p:cNvCxnSpPr/>
          <p:nvPr/>
        </p:nvCxnSpPr>
        <p:spPr>
          <a:xfrm rot="5400000">
            <a:off x="4000500" y="5600700"/>
            <a:ext cx="2293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5562600" y="5715000"/>
            <a:ext cx="990600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V3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086600" y="5715000"/>
            <a:ext cx="1676400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Having +V3</a:t>
            </a:r>
            <a:endParaRPr lang="en-US" dirty="0"/>
          </a:p>
        </p:txBody>
      </p:sp>
      <p:cxnSp>
        <p:nvCxnSpPr>
          <p:cNvPr id="89" name="Straight Arrow Connector 88"/>
          <p:cNvCxnSpPr/>
          <p:nvPr/>
        </p:nvCxnSpPr>
        <p:spPr>
          <a:xfrm rot="5400000">
            <a:off x="5905500" y="5600700"/>
            <a:ext cx="2293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 rot="5400000">
            <a:off x="7734300" y="5600700"/>
            <a:ext cx="2293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90600"/>
            <a:ext cx="8534400" cy="21236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So,my</a:t>
            </a:r>
            <a:r>
              <a:rPr lang="en-US" sz="4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dear </a:t>
            </a:r>
            <a:r>
              <a:rPr lang="en-US" sz="4400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students,I</a:t>
            </a:r>
            <a:r>
              <a:rPr lang="en-US" sz="4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hope now you are all known about </a:t>
            </a:r>
            <a:r>
              <a:rPr lang="en-US" sz="4400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verb,definition</a:t>
            </a:r>
            <a:r>
              <a:rPr lang="en-US" sz="4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of verb </a:t>
            </a:r>
            <a:r>
              <a:rPr lang="en-US" sz="4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&amp; classification of verb.</a:t>
            </a:r>
            <a:endParaRPr lang="en-US" sz="44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downlo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3124201"/>
            <a:ext cx="4648200" cy="37337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914400"/>
            <a:ext cx="2971800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Group work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533400" y="2057400"/>
            <a:ext cx="1828800" cy="83820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9600" y="22860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Group 1 &amp; 3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38400" y="22860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Make a list of verbs &amp; their meanings.</a:t>
            </a:r>
            <a:endParaRPr lang="en-US" sz="24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533400" y="3048000"/>
            <a:ext cx="1828800" cy="91440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33400" y="32766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Group 2 &amp; 4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38400" y="3276600"/>
            <a:ext cx="579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Make a flowchart showing all kinds of verbs.</a:t>
            </a:r>
            <a:endParaRPr lang="en-US" sz="24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10" descr="jahan bir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4114800"/>
            <a:ext cx="3349499" cy="24526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524000" y="1066800"/>
            <a:ext cx="5562600" cy="10668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971800" y="1219200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Home work</a:t>
            </a:r>
            <a:endParaRPr lang="en-US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2667000"/>
            <a:ext cx="8077200" cy="230832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What is verb?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How many kinds of verbs are there?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Write the names of every kinds of verbs.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Write the names of some verbs.</a:t>
            </a:r>
            <a:endParaRPr lang="en-US" sz="36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3962400" y="2133600"/>
            <a:ext cx="685800" cy="5334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447800"/>
            <a:ext cx="6509582" cy="3084606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600200" y="4114800"/>
            <a:ext cx="5791200" cy="16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362200" y="4419600"/>
            <a:ext cx="441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ALLAH HAFEZ</a:t>
            </a:r>
            <a:endParaRPr lang="en-US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335</TotalTime>
  <Words>252</Words>
  <Application>Microsoft Office PowerPoint</Application>
  <PresentationFormat>On-screen Show (4:3)</PresentationFormat>
  <Paragraphs>62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Lab-pc</dc:creator>
  <cp:lastModifiedBy>Lab-pc</cp:lastModifiedBy>
  <cp:revision>70</cp:revision>
  <dcterms:created xsi:type="dcterms:W3CDTF">2026-06-23T09:28:35Z</dcterms:created>
  <dcterms:modified xsi:type="dcterms:W3CDTF">2026-06-24T11:43:11Z</dcterms:modified>
</cp:coreProperties>
</file>