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57200"/>
            <a:ext cx="2647374" cy="5334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en-US" sz="4400" dirty="0" err="1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4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6800"/>
            <a:ext cx="3352800" cy="304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762000"/>
            <a:ext cx="3810000" cy="64873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981200"/>
            <a:ext cx="3285748" cy="6096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শিক্ষক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পরিচিতি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3048000"/>
            <a:ext cx="3530279" cy="1825905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নামঃশুভ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দেব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শাখা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উদয়ন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চুনারুঘাট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হবিগঞ্জ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1800" dirty="0" smtClean="0">
                <a:latin typeface="NikoshBAN" pitchFamily="2" charset="0"/>
                <a:cs typeface="NikoshBAN" pitchFamily="2" charset="0"/>
              </a:rPr>
              <a:t>মোবাইলঃ০১৯৬০৭৮০০৭২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981200"/>
            <a:ext cx="3055717" cy="639762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পরিচিতি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5"/>
            <a:ext cx="3584448" cy="213070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শ্রেণীঃদশম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বিষয়ঃহিসাববিজ্ঞান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অধ্যায়ঃদশম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68580" indent="0">
              <a:buNone/>
            </a:pP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পাঠঃআর্থিক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sz="1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বিবরণী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68580" indent="0">
              <a:buNone/>
            </a:pP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তারিখঃ১৮/০৬/২০২৬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318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1295400"/>
            <a:ext cx="1828800" cy="64873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অধ্যায়ে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বিবরনী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মালিকানা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স্বত্ব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বিবরনী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শিখব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আর্থিক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বিবরনী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81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নিচের</a:t>
            </a:r>
            <a:r>
              <a:rPr lang="en-US" dirty="0" smtClean="0"/>
              <a:t> </a:t>
            </a:r>
            <a:r>
              <a:rPr lang="en-US" dirty="0" err="1" smtClean="0"/>
              <a:t>ছবিটি</a:t>
            </a:r>
            <a:r>
              <a:rPr lang="en-US" dirty="0" smtClean="0"/>
              <a:t> </a:t>
            </a:r>
            <a:r>
              <a:rPr lang="en-US" dirty="0" err="1" smtClean="0"/>
              <a:t>দেখ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62200"/>
            <a:ext cx="4495800" cy="3162300"/>
          </a:xfr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724331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3200400" cy="685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3" y="2323653"/>
            <a:ext cx="7643307" cy="133394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68580" indent="0">
              <a:buNone/>
            </a:pP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১।আর্থিক </a:t>
            </a:r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বিবরনীর</a:t>
            </a: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ধাপ</a:t>
            </a: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34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3"/>
            <a:ext cx="6777317" cy="125774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191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182</TotalTime>
  <Words>75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Austin</vt:lpstr>
      <vt:lpstr>PowerPoint Presentation</vt:lpstr>
      <vt:lpstr>পরিচিতি </vt:lpstr>
      <vt:lpstr>শিখনফল</vt:lpstr>
      <vt:lpstr>নিচের ছবিটি দেখ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11</dc:creator>
  <cp:lastModifiedBy>Lab 11</cp:lastModifiedBy>
  <cp:revision>30</cp:revision>
  <dcterms:created xsi:type="dcterms:W3CDTF">2006-08-16T00:00:00Z</dcterms:created>
  <dcterms:modified xsi:type="dcterms:W3CDTF">2026-06-24T12:28:25Z</dcterms:modified>
</cp:coreProperties>
</file>