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5" r:id="rId13"/>
    <p:sldId id="274" r:id="rId14"/>
    <p:sldId id="266" r:id="rId15"/>
    <p:sldId id="267" r:id="rId16"/>
    <p:sldId id="268" r:id="rId17"/>
    <p:sldId id="272" r:id="rId18"/>
    <p:sldId id="273" r:id="rId19"/>
    <p:sldId id="271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17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4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0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3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9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0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6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3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7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6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51198-3058-4E42-9DCE-B120A4E72887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D40C8-D26E-4CF4-BA93-F6E288F3C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77" y="813288"/>
            <a:ext cx="3343641" cy="27036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04646" y="3845169"/>
            <a:ext cx="7397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আজকের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ক্লাসে</a:t>
            </a:r>
            <a:r>
              <a:rPr lang="en-US" sz="4000" dirty="0" smtClean="0"/>
              <a:t> </a:t>
            </a:r>
            <a:r>
              <a:rPr lang="en-US" sz="4000" dirty="0" err="1" smtClean="0"/>
              <a:t>সবাইকে</a:t>
            </a:r>
            <a:r>
              <a:rPr lang="en-US" sz="4000" dirty="0" smtClean="0"/>
              <a:t> </a:t>
            </a:r>
            <a:r>
              <a:rPr lang="en-US" sz="4000" dirty="0" err="1" smtClean="0"/>
              <a:t>স্বাগতম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554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977661" y="164123"/>
            <a:ext cx="5263661" cy="17078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পরিচিতি</a:t>
            </a:r>
            <a:endParaRPr lang="en-US" sz="4800" dirty="0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246" y="252044"/>
            <a:ext cx="1752600" cy="2514601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57150" contourW="25400">
            <a:bevelT w="19050" h="158750"/>
            <a:bevelB w="19050" h="88900"/>
          </a:sp3d>
        </p:spPr>
      </p:pic>
      <p:pic>
        <p:nvPicPr>
          <p:cNvPr id="5" name="Picture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52045"/>
            <a:ext cx="1752600" cy="2110154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57150" contourW="25400">
            <a:bevelT w="19050" h="158750"/>
            <a:bevelB w="19050" h="889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922" y="2362199"/>
            <a:ext cx="3106615" cy="30538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3754" y="1871925"/>
            <a:ext cx="36927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মেনকা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রানী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রায়</a:t>
            </a:r>
            <a:endParaRPr lang="en-US" sz="2400" dirty="0" smtClean="0"/>
          </a:p>
          <a:p>
            <a:pPr algn="ctr"/>
            <a:r>
              <a:rPr lang="en-US" sz="2400" dirty="0" err="1" smtClean="0"/>
              <a:t>প্রভাষক</a:t>
            </a:r>
            <a:r>
              <a:rPr lang="en-US" sz="2400" dirty="0" smtClean="0"/>
              <a:t> (</a:t>
            </a:r>
            <a:r>
              <a:rPr lang="en-US" sz="2400" dirty="0" err="1" smtClean="0"/>
              <a:t>বাংলা</a:t>
            </a:r>
            <a:r>
              <a:rPr lang="en-US" sz="2400" dirty="0" smtClean="0"/>
              <a:t>)</a:t>
            </a:r>
          </a:p>
          <a:p>
            <a:pPr algn="ctr"/>
            <a:r>
              <a:rPr lang="en-US" sz="2400" dirty="0" err="1" smtClean="0"/>
              <a:t>মনসুর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মোহাম্মদিয়া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সিনিয়র</a:t>
            </a:r>
            <a:r>
              <a:rPr lang="en-US" sz="2400" dirty="0" smtClean="0"/>
              <a:t> </a:t>
            </a:r>
            <a:r>
              <a:rPr lang="en-US" sz="2400" dirty="0" err="1" smtClean="0"/>
              <a:t>ফাযিল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মাদ্রাসা,কুলাউড়া</a:t>
            </a:r>
            <a:r>
              <a:rPr lang="en-US" sz="2400" dirty="0" smtClean="0"/>
              <a:t>, </a:t>
            </a:r>
            <a:r>
              <a:rPr lang="en-US" sz="2400" dirty="0" err="1" smtClean="0"/>
              <a:t>মৌলভীবাজার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12" name="Wave 11"/>
          <p:cNvSpPr/>
          <p:nvPr/>
        </p:nvSpPr>
        <p:spPr>
          <a:xfrm>
            <a:off x="7948246" y="3130062"/>
            <a:ext cx="4243754" cy="2473569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/>
              <a:t>একাদশ</a:t>
            </a:r>
            <a:r>
              <a:rPr lang="en-US" sz="2800" dirty="0"/>
              <a:t> ও </a:t>
            </a:r>
            <a:r>
              <a:rPr lang="en-US" sz="2800" dirty="0" err="1"/>
              <a:t>দ্বাদশ</a:t>
            </a:r>
            <a:r>
              <a:rPr lang="en-US" sz="2800" dirty="0"/>
              <a:t> </a:t>
            </a:r>
            <a:r>
              <a:rPr lang="en-US" sz="2800" dirty="0" err="1"/>
              <a:t>শ্রেণি</a:t>
            </a:r>
            <a:endParaRPr lang="en-US" sz="2800" dirty="0"/>
          </a:p>
          <a:p>
            <a:r>
              <a:rPr lang="en-US" sz="2800" dirty="0" err="1"/>
              <a:t>বাংলা</a:t>
            </a:r>
            <a:r>
              <a:rPr lang="en-US" sz="2800" dirty="0"/>
              <a:t> </a:t>
            </a:r>
            <a:r>
              <a:rPr lang="en-US" sz="2800" dirty="0" err="1"/>
              <a:t>প্রথম</a:t>
            </a:r>
            <a:r>
              <a:rPr lang="en-US" sz="2800" dirty="0"/>
              <a:t> </a:t>
            </a:r>
            <a:r>
              <a:rPr lang="en-US" sz="2800" dirty="0" err="1"/>
              <a:t>পত্র</a:t>
            </a:r>
            <a:endParaRPr lang="en-US" sz="2800" dirty="0"/>
          </a:p>
          <a:p>
            <a:r>
              <a:rPr lang="en-US" sz="2800" dirty="0" err="1"/>
              <a:t>সময়</a:t>
            </a:r>
            <a:r>
              <a:rPr lang="en-US" sz="2800" dirty="0"/>
              <a:t> ঃ ৪৫মিনিট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1116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otched Right Arrow 8"/>
          <p:cNvSpPr/>
          <p:nvPr/>
        </p:nvSpPr>
        <p:spPr>
          <a:xfrm>
            <a:off x="0" y="1113693"/>
            <a:ext cx="3681045" cy="17350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এটা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কিসের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ছবি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046" y="1113693"/>
            <a:ext cx="3805077" cy="42367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1113693"/>
            <a:ext cx="4138247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31663" y="501134"/>
            <a:ext cx="20281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/>
              <a:t>শিখনফল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048000" y="2967335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১. লেখক পরিচিতি বলতে পারবে;</a:t>
            </a:r>
          </a:p>
          <a:p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২.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মানুষের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প্রকৃত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জীবনদর্শন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বিষয়টি বর্ণনা করতে পারবে;</a:t>
            </a:r>
          </a:p>
          <a:p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৩. পাঠের বিষয়বস্তু বিশ্লেষণ করতে পারবে। 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87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066800" y="177242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লেখা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‘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অভিলাষ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’ </a:t>
            </a:r>
          </a:p>
          <a:p>
            <a:pPr algn="ctr"/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লেখা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কাব্যগ্রন্থ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‘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বনফুল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’</a:t>
            </a:r>
          </a:p>
          <a:p>
            <a:pPr algn="ctr"/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লেখা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গল্প</a:t>
            </a:r>
            <a:r>
              <a:rPr lang="en-US" sz="28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‘</a:t>
            </a:r>
            <a:r>
              <a:rPr lang="en-US" sz="2800" b="1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ভিখারিনী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-82062" y="3416367"/>
            <a:ext cx="5967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১৯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১৩খ্রিষ্টাব্দে’গীতাঞ্জলি’কাব্যের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কবিতার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সমন্বয়ে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অনূদিত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‘Song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Offering’গ্রন্থের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এশীয়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বাঙ্গালী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হিসেবে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নোবেল</a:t>
            </a:r>
            <a:r>
              <a:rPr lang="en-US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পুরস্কার</a:t>
            </a:r>
            <a:r>
              <a:rPr lang="bn-BD" sz="2400" b="1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পান। </a:t>
            </a:r>
            <a:endParaRPr lang="bn-BD" sz="2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33326" y="503567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পিতাঃদেবেন্দ্রনাথ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ঠাকুর,মাতাঃ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সারদা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দেবী</a:t>
            </a:r>
            <a:endParaRPr lang="en-US" sz="2400" b="1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6855" y="5543511"/>
            <a:ext cx="1612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বিশ্ব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56185" y="223284"/>
            <a:ext cx="7989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জন্ম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১৮৬১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খ্রিস্টাব্দের 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৭ই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কলকাতার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জোড়াসাঁকোর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endParaRPr lang="en-US" sz="2800" b="1" dirty="0">
              <a:solidFill>
                <a:srgbClr val="00B05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33883" y="3754922"/>
            <a:ext cx="3817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মৃত্যু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:১৯৪১</a:t>
            </a:r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খ্রিস্টাব্দের 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৭ই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আগস্ট</a:t>
            </a:r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/>
          </a:p>
        </p:txBody>
      </p:sp>
      <p:sp>
        <p:nvSpPr>
          <p:cNvPr id="13" name="Right Arrow 12"/>
          <p:cNvSpPr/>
          <p:nvPr/>
        </p:nvSpPr>
        <p:spPr>
          <a:xfrm rot="5400000">
            <a:off x="4058700" y="2147101"/>
            <a:ext cx="4196859" cy="14419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লেখক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পরিচিতি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6481326" y="189882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FFC000"/>
                </a:solidFill>
              </a:rPr>
              <a:t>উপন্যাসঃ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চোখের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বালি,গোরা,চতুরঙ্গ,ঘরে-বাইরে,শেষের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কবিতা,যোগাযোগ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ইত্যাদি</a:t>
            </a:r>
            <a:r>
              <a:rPr lang="en-US" dirty="0">
                <a:solidFill>
                  <a:srgbClr val="FFC000"/>
                </a:solidFill>
              </a:rPr>
              <a:t>।</a:t>
            </a:r>
          </a:p>
          <a:p>
            <a:r>
              <a:rPr lang="en-US" dirty="0" err="1">
                <a:solidFill>
                  <a:srgbClr val="FFC000"/>
                </a:solidFill>
              </a:rPr>
              <a:t>কাব্যগ্রন্থঃমানসী,সোনার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তরী,চিত্রা,ক্ষণিকা,বলাকা,পুনশ্চ,জন্মদিন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শেষলেখা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ইত্যাদি</a:t>
            </a:r>
            <a:r>
              <a:rPr lang="en-US" dirty="0">
                <a:solidFill>
                  <a:srgbClr val="FFC000"/>
                </a:solidFill>
              </a:rPr>
              <a:t>।</a:t>
            </a:r>
          </a:p>
          <a:p>
            <a:r>
              <a:rPr lang="en-US" dirty="0" err="1">
                <a:solidFill>
                  <a:srgbClr val="FFC000"/>
                </a:solidFill>
              </a:rPr>
              <a:t>কাব্যনাট্যঃবিসর্জন,চিত্রাঙ্গদা,কাহিনি-কবিতার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ইত্যাদি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05907" y="3389366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endParaRPr lang="en-US" b="1" dirty="0">
              <a:solidFill>
                <a:schemeClr val="accent6">
                  <a:lumMod val="75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5535" y="594919"/>
            <a:ext cx="24272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একক কাজ</a:t>
            </a:r>
            <a:endParaRPr lang="en-US" sz="4400" b="1" dirty="0">
              <a:solidFill>
                <a:srgbClr val="C0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" y="1874227"/>
            <a:ext cx="5672137" cy="43053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0" y="2927701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রবীন্দ্রনাথ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ঠকুরের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৪টি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উপন্যাসের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নাম লেখ।</a:t>
            </a:r>
          </a:p>
          <a:p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৪টি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কাব্যগ্রন্থের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নাম লেখ।</a:t>
            </a:r>
          </a:p>
          <a:p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রবীন্দ্রনাথ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ঠকুরের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কাব্যগ্রন্থের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নাম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কী?</a:t>
            </a:r>
          </a:p>
          <a:p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r>
              <a:rPr lang="bn-BD" sz="2800" b="1" dirty="0">
                <a:solidFill>
                  <a:schemeClr val="tx2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তাঁর জন্ম ও মৃত্যুর সাল কত?</a:t>
            </a:r>
          </a:p>
        </p:txBody>
      </p:sp>
    </p:spTree>
    <p:extLst>
      <p:ext uri="{BB962C8B-B14F-4D97-AF65-F5344CB8AC3E}">
        <p14:creationId xmlns:p14="http://schemas.microsoft.com/office/powerpoint/2010/main" val="410355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54876"/>
            <a:ext cx="32238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0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937371" y="231686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b="1" dirty="0" smtClean="0">
              <a:solidFill>
                <a:schemeClr val="accent1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endParaRPr lang="en-US" b="1" dirty="0">
              <a:solidFill>
                <a:schemeClr val="accent1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39219" y="0"/>
            <a:ext cx="3552092" cy="5744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সোনার</a:t>
            </a:r>
            <a:r>
              <a:rPr lang="en-US" sz="3600" dirty="0"/>
              <a:t> </a:t>
            </a:r>
            <a:r>
              <a:rPr lang="en-US" sz="3600" dirty="0" err="1"/>
              <a:t>তরী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184312" y="1462427"/>
            <a:ext cx="80457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*‘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তরী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ঠাকুরের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তরী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কাব্যগ্রন্থের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নাম-কবিতা</a:t>
            </a:r>
            <a:r>
              <a:rPr lang="bn-BD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828" y="2477119"/>
            <a:ext cx="6492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**.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নিজের জবানীতে </a:t>
            </a:r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bn-BD" sz="2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বিধৃত হয়েছে।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5831" y="357142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নৌকার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মাঝি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ওয়ায়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আশাহত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বেদনা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মরে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আসলে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মহাকালে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স্রোতে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জীবন-যৌবন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ভেসে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যায়,কিন্তু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সৃজনশীল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কর্মসম্ভার</a:t>
            </a:r>
            <a:r>
              <a:rPr lang="bn-BD" sz="28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69" y="2316869"/>
            <a:ext cx="2895600" cy="40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5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612921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36" y="1"/>
            <a:ext cx="2825263" cy="2074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37" y="2074986"/>
            <a:ext cx="2825263" cy="1506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36" y="3442087"/>
            <a:ext cx="2801815" cy="16295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736" y="4949026"/>
            <a:ext cx="2801815" cy="18170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98443" y="4166912"/>
            <a:ext cx="18288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877908" y="451338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59878" y="6213231"/>
            <a:ext cx="7367366" cy="3399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0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73108" y="4513385"/>
            <a:ext cx="213360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1315" y="161165"/>
            <a:ext cx="18742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2529227"/>
            <a:ext cx="5967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‘</a:t>
            </a:r>
            <a:r>
              <a:rPr lang="en-US" sz="2400" dirty="0" err="1"/>
              <a:t>সোনার</a:t>
            </a:r>
            <a:r>
              <a:rPr lang="en-US" sz="2400" dirty="0"/>
              <a:t> </a:t>
            </a:r>
            <a:r>
              <a:rPr lang="en-US" sz="2400" dirty="0" err="1"/>
              <a:t>তরী</a:t>
            </a:r>
            <a:r>
              <a:rPr lang="en-US" sz="2400" dirty="0"/>
              <a:t>’ </a:t>
            </a:r>
            <a:r>
              <a:rPr lang="en-US" sz="2400" dirty="0" err="1"/>
              <a:t>কবিতার</a:t>
            </a:r>
            <a:r>
              <a:rPr lang="en-US" sz="2400" dirty="0"/>
              <a:t> </a:t>
            </a:r>
            <a:r>
              <a:rPr lang="en-US" sz="2400" dirty="0" err="1"/>
              <a:t>মূল</a:t>
            </a:r>
            <a:r>
              <a:rPr lang="en-US" sz="2400" dirty="0"/>
              <a:t> </a:t>
            </a:r>
            <a:r>
              <a:rPr lang="en-US" sz="2400" dirty="0" err="1"/>
              <a:t>বক্তব্য</a:t>
            </a:r>
            <a:r>
              <a:rPr lang="en-US" sz="2400" dirty="0"/>
              <a:t> </a:t>
            </a:r>
            <a:r>
              <a:rPr lang="en-US" sz="2400" dirty="0" err="1"/>
              <a:t>নিজের</a:t>
            </a:r>
            <a:r>
              <a:rPr lang="en-US" sz="2400" dirty="0"/>
              <a:t> </a:t>
            </a:r>
            <a:r>
              <a:rPr lang="en-US" sz="2400" dirty="0" err="1"/>
              <a:t>ভাষায়</a:t>
            </a:r>
            <a:r>
              <a:rPr lang="en-US" sz="2400" dirty="0"/>
              <a:t> </a:t>
            </a:r>
            <a:r>
              <a:rPr lang="en-US" sz="2400" dirty="0" err="1"/>
              <a:t>লেখ</a:t>
            </a:r>
            <a:r>
              <a:rPr lang="en-US" sz="2400" dirty="0"/>
              <a:t>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046" y="161164"/>
            <a:ext cx="6084278" cy="613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2585" y="6330462"/>
            <a:ext cx="6893169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39354" y="4513385"/>
            <a:ext cx="2028092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75938" y="143930"/>
            <a:ext cx="22661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93" y="2162167"/>
            <a:ext cx="4372585" cy="302937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38800" y="177522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১। ‘</a:t>
            </a:r>
            <a:r>
              <a:rPr lang="en-US" dirty="0" err="1"/>
              <a:t>ওগো</a:t>
            </a:r>
            <a:r>
              <a:rPr lang="en-US" dirty="0"/>
              <a:t> </a:t>
            </a:r>
            <a:r>
              <a:rPr lang="en-US" dirty="0" err="1"/>
              <a:t>তুমি</a:t>
            </a:r>
            <a:r>
              <a:rPr lang="en-US" dirty="0"/>
              <a:t> </a:t>
            </a:r>
            <a:r>
              <a:rPr lang="en-US" dirty="0" err="1"/>
              <a:t>কোথা</a:t>
            </a:r>
            <a:r>
              <a:rPr lang="en-US" dirty="0"/>
              <a:t> </a:t>
            </a:r>
            <a:r>
              <a:rPr lang="en-US" dirty="0" err="1"/>
              <a:t>যাও</a:t>
            </a:r>
            <a:r>
              <a:rPr lang="en-US" dirty="0"/>
              <a:t> </a:t>
            </a:r>
            <a:r>
              <a:rPr lang="en-US" dirty="0" err="1"/>
              <a:t>কোন</a:t>
            </a:r>
            <a:r>
              <a:rPr lang="en-US" dirty="0"/>
              <a:t> </a:t>
            </a:r>
            <a:r>
              <a:rPr lang="en-US" dirty="0" err="1"/>
              <a:t>বিদেশে</a:t>
            </a:r>
            <a:r>
              <a:rPr lang="en-US" dirty="0"/>
              <a:t>’-</a:t>
            </a:r>
            <a:r>
              <a:rPr lang="en-US" dirty="0" err="1"/>
              <a:t>এখানে</a:t>
            </a:r>
            <a:r>
              <a:rPr lang="en-US" dirty="0"/>
              <a:t> ‘</a:t>
            </a:r>
            <a:r>
              <a:rPr lang="en-US" dirty="0" err="1"/>
              <a:t>তুমি</a:t>
            </a:r>
            <a:r>
              <a:rPr lang="en-US" dirty="0"/>
              <a:t>’ </a:t>
            </a:r>
            <a:r>
              <a:rPr lang="en-US" dirty="0" err="1"/>
              <a:t>কে</a:t>
            </a:r>
            <a:r>
              <a:rPr lang="en-US" dirty="0"/>
              <a:t> ?</a:t>
            </a:r>
          </a:p>
          <a:p>
            <a:r>
              <a:rPr lang="en-US" dirty="0"/>
              <a:t>(ক) </a:t>
            </a:r>
            <a:r>
              <a:rPr lang="en-US" dirty="0" err="1"/>
              <a:t>কৃষক</a:t>
            </a:r>
            <a:r>
              <a:rPr lang="en-US" dirty="0"/>
              <a:t>       (খ)</a:t>
            </a:r>
            <a:r>
              <a:rPr lang="en-US" dirty="0" err="1"/>
              <a:t>তরী</a:t>
            </a:r>
            <a:r>
              <a:rPr lang="en-US" dirty="0"/>
              <a:t>                    (গ)</a:t>
            </a:r>
            <a:r>
              <a:rPr lang="en-US" dirty="0" err="1"/>
              <a:t>মাঝি</a:t>
            </a:r>
            <a:r>
              <a:rPr lang="en-US" dirty="0"/>
              <a:t>  (ঘ) </a:t>
            </a:r>
            <a:r>
              <a:rPr lang="en-US" dirty="0" err="1"/>
              <a:t>কবি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২।কবি  ‘</a:t>
            </a:r>
            <a:r>
              <a:rPr lang="en-US" dirty="0" err="1"/>
              <a:t>ছোট</a:t>
            </a:r>
            <a:r>
              <a:rPr lang="en-US" dirty="0"/>
              <a:t> </a:t>
            </a:r>
            <a:r>
              <a:rPr lang="en-US" dirty="0" err="1"/>
              <a:t>খেত</a:t>
            </a:r>
            <a:r>
              <a:rPr lang="en-US" dirty="0"/>
              <a:t>’ </a:t>
            </a:r>
            <a:r>
              <a:rPr lang="en-US" dirty="0" err="1"/>
              <a:t>বলতে</a:t>
            </a:r>
            <a:r>
              <a:rPr lang="en-US" dirty="0"/>
              <a:t> </a:t>
            </a:r>
            <a:r>
              <a:rPr lang="en-US" dirty="0" err="1"/>
              <a:t>কী</a:t>
            </a:r>
            <a:r>
              <a:rPr lang="en-US" dirty="0"/>
              <a:t> </a:t>
            </a:r>
            <a:r>
              <a:rPr lang="en-US" dirty="0" err="1"/>
              <a:t>বোঝাতে</a:t>
            </a:r>
            <a:r>
              <a:rPr lang="en-US" dirty="0"/>
              <a:t> </a:t>
            </a:r>
            <a:r>
              <a:rPr lang="en-US" dirty="0" err="1"/>
              <a:t>চেয়েছেন</a:t>
            </a:r>
            <a:r>
              <a:rPr lang="en-US" dirty="0"/>
              <a:t>?</a:t>
            </a:r>
          </a:p>
          <a:p>
            <a:r>
              <a:rPr lang="en-US" dirty="0"/>
              <a:t>(ক)</a:t>
            </a:r>
            <a:r>
              <a:rPr lang="en-US" dirty="0" err="1"/>
              <a:t>আয়তনে</a:t>
            </a:r>
            <a:r>
              <a:rPr lang="en-US" dirty="0"/>
              <a:t> </a:t>
            </a:r>
            <a:r>
              <a:rPr lang="en-US" dirty="0" err="1"/>
              <a:t>ছোট</a:t>
            </a:r>
            <a:r>
              <a:rPr lang="en-US" dirty="0"/>
              <a:t> </a:t>
            </a:r>
            <a:r>
              <a:rPr lang="en-US" dirty="0" err="1"/>
              <a:t>খেত</a:t>
            </a:r>
            <a:r>
              <a:rPr lang="en-US" dirty="0"/>
              <a:t>    (খ) </a:t>
            </a:r>
            <a:r>
              <a:rPr lang="en-US" dirty="0" err="1"/>
              <a:t>নদীর</a:t>
            </a:r>
            <a:r>
              <a:rPr lang="en-US" dirty="0"/>
              <a:t> </a:t>
            </a:r>
            <a:r>
              <a:rPr lang="en-US" dirty="0" err="1"/>
              <a:t>ছোটো</a:t>
            </a:r>
            <a:r>
              <a:rPr lang="en-US" dirty="0"/>
              <a:t> </a:t>
            </a:r>
            <a:r>
              <a:rPr lang="en-US" dirty="0" err="1"/>
              <a:t>চর</a:t>
            </a:r>
            <a:endParaRPr lang="en-US" dirty="0"/>
          </a:p>
          <a:p>
            <a:r>
              <a:rPr lang="en-US" dirty="0"/>
              <a:t>(গ)</a:t>
            </a:r>
            <a:r>
              <a:rPr lang="en-US" dirty="0" err="1"/>
              <a:t>মানুষের</a:t>
            </a:r>
            <a:r>
              <a:rPr lang="en-US" dirty="0"/>
              <a:t> </a:t>
            </a:r>
            <a:r>
              <a:rPr lang="en-US" dirty="0" err="1"/>
              <a:t>জীবনপরিধি</a:t>
            </a:r>
            <a:r>
              <a:rPr lang="en-US" dirty="0"/>
              <a:t>    (ঘ) </a:t>
            </a:r>
            <a:r>
              <a:rPr lang="en-US" dirty="0" err="1"/>
              <a:t>অজানার</a:t>
            </a:r>
            <a:r>
              <a:rPr lang="en-US" dirty="0"/>
              <a:t> </a:t>
            </a:r>
            <a:r>
              <a:rPr lang="en-US" dirty="0" err="1"/>
              <a:t>দেশ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৩। </a:t>
            </a:r>
            <a:r>
              <a:rPr lang="en-US" dirty="0" err="1"/>
              <a:t>রবীন্দ্রনাথ</a:t>
            </a:r>
            <a:r>
              <a:rPr lang="en-US" dirty="0"/>
              <a:t> </a:t>
            </a:r>
            <a:r>
              <a:rPr lang="en-US" dirty="0" err="1"/>
              <a:t>ঠাকুর</a:t>
            </a:r>
            <a:r>
              <a:rPr lang="en-US" dirty="0"/>
              <a:t> </a:t>
            </a:r>
            <a:r>
              <a:rPr lang="en-US" dirty="0" err="1"/>
              <a:t>কত</a:t>
            </a:r>
            <a:r>
              <a:rPr lang="en-US" dirty="0"/>
              <a:t> </a:t>
            </a:r>
            <a:r>
              <a:rPr lang="en-US" dirty="0" err="1"/>
              <a:t>সালে</a:t>
            </a:r>
            <a:r>
              <a:rPr lang="en-US" dirty="0"/>
              <a:t> </a:t>
            </a:r>
            <a:r>
              <a:rPr lang="en-US" dirty="0" err="1"/>
              <a:t>পেয়েছেন</a:t>
            </a:r>
            <a:r>
              <a:rPr lang="en-US" dirty="0"/>
              <a:t>?</a:t>
            </a:r>
          </a:p>
          <a:p>
            <a:r>
              <a:rPr lang="en-US" dirty="0"/>
              <a:t>(ক)১৯১৩  (খ)১৯১২       (গ)১৯১৪         (ঘ)১৯১৫</a:t>
            </a:r>
          </a:p>
        </p:txBody>
      </p:sp>
    </p:spTree>
    <p:extLst>
      <p:ext uri="{BB962C8B-B14F-4D97-AF65-F5344CB8AC3E}">
        <p14:creationId xmlns:p14="http://schemas.microsoft.com/office/powerpoint/2010/main" val="191205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125415"/>
            <a:ext cx="4513385" cy="44782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0" y="-257915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সৃজনশীল</a:t>
            </a:r>
            <a:r>
              <a:rPr lang="en-US" dirty="0"/>
              <a:t> </a:t>
            </a:r>
            <a:r>
              <a:rPr lang="en-US" dirty="0" err="1"/>
              <a:t>প্রশ্ন</a:t>
            </a:r>
            <a:endParaRPr lang="en-US" dirty="0"/>
          </a:p>
          <a:p>
            <a:r>
              <a:rPr lang="en-US" dirty="0" err="1"/>
              <a:t>মাদার</a:t>
            </a:r>
            <a:r>
              <a:rPr lang="en-US" dirty="0"/>
              <a:t> </a:t>
            </a:r>
            <a:r>
              <a:rPr lang="en-US" dirty="0" err="1"/>
              <a:t>তেরেসা</a:t>
            </a:r>
            <a:r>
              <a:rPr lang="en-US" dirty="0"/>
              <a:t> </a:t>
            </a:r>
            <a:r>
              <a:rPr lang="en-US" dirty="0" err="1"/>
              <a:t>অকৃত্রিম</a:t>
            </a:r>
            <a:r>
              <a:rPr lang="en-US" dirty="0"/>
              <a:t>  </a:t>
            </a:r>
            <a:r>
              <a:rPr lang="en-US" dirty="0" err="1"/>
              <a:t>মাতৃস্নেহে</a:t>
            </a:r>
            <a:r>
              <a:rPr lang="en-US" dirty="0"/>
              <a:t> </a:t>
            </a:r>
            <a:r>
              <a:rPr lang="en-US" dirty="0" err="1"/>
              <a:t>আধার</a:t>
            </a:r>
            <a:r>
              <a:rPr lang="en-US" dirty="0"/>
              <a:t> </a:t>
            </a:r>
            <a:r>
              <a:rPr lang="en-US" dirty="0" err="1"/>
              <a:t>ছিলেন</a:t>
            </a:r>
            <a:r>
              <a:rPr lang="en-US" dirty="0"/>
              <a:t>। </a:t>
            </a:r>
            <a:r>
              <a:rPr lang="en-US" dirty="0" err="1"/>
              <a:t>আলবেনিয়ান</a:t>
            </a:r>
            <a:r>
              <a:rPr lang="en-US" dirty="0"/>
              <a:t> </a:t>
            </a:r>
            <a:r>
              <a:rPr lang="en-US" dirty="0" err="1"/>
              <a:t>বংশধর</a:t>
            </a:r>
            <a:r>
              <a:rPr lang="en-US" dirty="0"/>
              <a:t> এ </a:t>
            </a:r>
            <a:r>
              <a:rPr lang="en-US" dirty="0" err="1"/>
              <a:t>নারী</a:t>
            </a:r>
            <a:r>
              <a:rPr lang="en-US" dirty="0"/>
              <a:t> </a:t>
            </a:r>
            <a:r>
              <a:rPr lang="en-US" dirty="0" err="1"/>
              <a:t>তাঁর</a:t>
            </a:r>
            <a:r>
              <a:rPr lang="en-US" dirty="0"/>
              <a:t> </a:t>
            </a:r>
            <a:r>
              <a:rPr lang="en-US" dirty="0" err="1"/>
              <a:t>কাজের</a:t>
            </a:r>
            <a:r>
              <a:rPr lang="en-US" dirty="0"/>
              <a:t> </a:t>
            </a:r>
            <a:r>
              <a:rPr lang="en-US" dirty="0" err="1"/>
              <a:t>জন্য</a:t>
            </a:r>
            <a:r>
              <a:rPr lang="en-US" dirty="0"/>
              <a:t> </a:t>
            </a:r>
            <a:r>
              <a:rPr lang="en-US" dirty="0" err="1"/>
              <a:t>সারা</a:t>
            </a:r>
            <a:r>
              <a:rPr lang="en-US" dirty="0"/>
              <a:t> </a:t>
            </a:r>
            <a:r>
              <a:rPr lang="en-US" dirty="0" err="1"/>
              <a:t>পৃথিবীতে</a:t>
            </a:r>
            <a:r>
              <a:rPr lang="en-US" dirty="0"/>
              <a:t> </a:t>
            </a:r>
            <a:r>
              <a:rPr lang="en-US" dirty="0" err="1"/>
              <a:t>স্মরণীয়</a:t>
            </a:r>
            <a:r>
              <a:rPr lang="en-US" dirty="0"/>
              <a:t> </a:t>
            </a:r>
            <a:r>
              <a:rPr lang="en-US" dirty="0" err="1"/>
              <a:t>হয়ে</a:t>
            </a:r>
            <a:r>
              <a:rPr lang="en-US" dirty="0"/>
              <a:t> আছেন।১৯৫০ </a:t>
            </a:r>
            <a:r>
              <a:rPr lang="en-US" dirty="0" err="1"/>
              <a:t>সালে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কলকাতা</a:t>
            </a:r>
            <a:r>
              <a:rPr lang="en-US" dirty="0"/>
              <a:t> </a:t>
            </a:r>
            <a:r>
              <a:rPr lang="en-US" dirty="0" err="1"/>
              <a:t>মিশনারিজ</a:t>
            </a:r>
            <a:r>
              <a:rPr lang="en-US" dirty="0"/>
              <a:t> </a:t>
            </a:r>
            <a:r>
              <a:rPr lang="en-US" dirty="0" err="1"/>
              <a:t>অব</a:t>
            </a:r>
            <a:r>
              <a:rPr lang="en-US" dirty="0"/>
              <a:t> </a:t>
            </a:r>
            <a:r>
              <a:rPr lang="en-US" dirty="0" err="1"/>
              <a:t>চ্যারিটি</a:t>
            </a:r>
            <a:r>
              <a:rPr lang="en-US" dirty="0"/>
              <a:t> </a:t>
            </a:r>
            <a:r>
              <a:rPr lang="en-US" dirty="0" err="1"/>
              <a:t>নামে</a:t>
            </a:r>
            <a:r>
              <a:rPr lang="en-US" dirty="0"/>
              <a:t> </a:t>
            </a:r>
            <a:r>
              <a:rPr lang="en-US" dirty="0" err="1"/>
              <a:t>একটি</a:t>
            </a:r>
            <a:r>
              <a:rPr lang="en-US" dirty="0"/>
              <a:t> </a:t>
            </a:r>
            <a:r>
              <a:rPr lang="en-US" dirty="0" err="1"/>
              <a:t>সেবা</a:t>
            </a:r>
            <a:r>
              <a:rPr lang="en-US" dirty="0"/>
              <a:t> </a:t>
            </a:r>
            <a:r>
              <a:rPr lang="en-US" dirty="0" err="1"/>
              <a:t>প্রতিষ্ঠান</a:t>
            </a:r>
            <a:r>
              <a:rPr lang="en-US" dirty="0"/>
              <a:t> </a:t>
            </a:r>
            <a:r>
              <a:rPr lang="en-US" dirty="0" err="1"/>
              <a:t>প্রিতিষ্ঠা</a:t>
            </a:r>
            <a:r>
              <a:rPr lang="en-US" dirty="0"/>
              <a:t> </a:t>
            </a:r>
            <a:r>
              <a:rPr lang="en-US" dirty="0" err="1"/>
              <a:t>করেন।পরবর্তীতে</a:t>
            </a:r>
            <a:r>
              <a:rPr lang="en-US" dirty="0"/>
              <a:t>  </a:t>
            </a:r>
            <a:r>
              <a:rPr lang="en-US" dirty="0" err="1"/>
              <a:t>এই</a:t>
            </a:r>
            <a:r>
              <a:rPr lang="en-US" dirty="0"/>
              <a:t> </a:t>
            </a:r>
            <a:r>
              <a:rPr lang="en-US" dirty="0" err="1"/>
              <a:t>চ্যারিটি</a:t>
            </a:r>
            <a:r>
              <a:rPr lang="en-US" dirty="0"/>
              <a:t> </a:t>
            </a:r>
            <a:r>
              <a:rPr lang="en-US" dirty="0" err="1"/>
              <a:t>হোম</a:t>
            </a:r>
            <a:r>
              <a:rPr lang="en-US" dirty="0"/>
              <a:t> </a:t>
            </a:r>
            <a:r>
              <a:rPr lang="en-US" dirty="0" err="1"/>
              <a:t>সমগ্র</a:t>
            </a:r>
            <a:r>
              <a:rPr lang="en-US" dirty="0"/>
              <a:t> </a:t>
            </a:r>
            <a:r>
              <a:rPr lang="en-US" dirty="0" err="1"/>
              <a:t>পৃথিবীর</a:t>
            </a:r>
            <a:r>
              <a:rPr lang="en-US" dirty="0"/>
              <a:t> </a:t>
            </a:r>
            <a:r>
              <a:rPr lang="en-US" dirty="0" err="1"/>
              <a:t>দরিদ্র,অসুস্থ,অনাথ</a:t>
            </a:r>
            <a:r>
              <a:rPr lang="en-US" dirty="0"/>
              <a:t> ও </a:t>
            </a:r>
            <a:r>
              <a:rPr lang="en-US" dirty="0" err="1"/>
              <a:t>মৃত্যুপথযাত্রী</a:t>
            </a:r>
            <a:r>
              <a:rPr lang="en-US" dirty="0"/>
              <a:t> </a:t>
            </a:r>
            <a:r>
              <a:rPr lang="en-US" dirty="0" err="1"/>
              <a:t>মানুষের</a:t>
            </a:r>
            <a:r>
              <a:rPr lang="en-US" dirty="0"/>
              <a:t> </a:t>
            </a:r>
            <a:r>
              <a:rPr lang="en-US" dirty="0" err="1"/>
              <a:t>জন্য</a:t>
            </a:r>
            <a:r>
              <a:rPr lang="en-US" dirty="0"/>
              <a:t> </a:t>
            </a:r>
            <a:r>
              <a:rPr lang="en-US" dirty="0" err="1"/>
              <a:t>আশ্রয়স্থল</a:t>
            </a:r>
            <a:r>
              <a:rPr lang="en-US" dirty="0"/>
              <a:t> </a:t>
            </a:r>
            <a:r>
              <a:rPr lang="en-US" dirty="0" err="1"/>
              <a:t>হয়ে</a:t>
            </a:r>
            <a:r>
              <a:rPr lang="en-US" dirty="0"/>
              <a:t> </a:t>
            </a:r>
            <a:r>
              <a:rPr lang="en-US" dirty="0" err="1"/>
              <a:t>উঠে।এই</a:t>
            </a:r>
            <a:r>
              <a:rPr lang="en-US" dirty="0"/>
              <a:t> </a:t>
            </a:r>
            <a:r>
              <a:rPr lang="en-US" dirty="0" err="1"/>
              <a:t>কাজের</a:t>
            </a:r>
            <a:r>
              <a:rPr lang="en-US" dirty="0"/>
              <a:t> জন্য১৯৭৯ </a:t>
            </a:r>
            <a:r>
              <a:rPr lang="en-US" dirty="0" err="1"/>
              <a:t>সালে</a:t>
            </a:r>
            <a:r>
              <a:rPr lang="en-US" dirty="0"/>
              <a:t> </a:t>
            </a:r>
            <a:r>
              <a:rPr lang="en-US" dirty="0" err="1"/>
              <a:t>তাঁকে</a:t>
            </a:r>
            <a:r>
              <a:rPr lang="en-US" dirty="0"/>
              <a:t> </a:t>
            </a:r>
            <a:r>
              <a:rPr lang="en-US" dirty="0" err="1"/>
              <a:t>নোবেল</a:t>
            </a:r>
            <a:r>
              <a:rPr lang="en-US" dirty="0"/>
              <a:t> </a:t>
            </a:r>
            <a:r>
              <a:rPr lang="en-US" dirty="0" err="1"/>
              <a:t>শান্তি</a:t>
            </a:r>
            <a:r>
              <a:rPr lang="en-US" dirty="0"/>
              <a:t> </a:t>
            </a:r>
            <a:r>
              <a:rPr lang="en-US" dirty="0" err="1"/>
              <a:t>পুরস্কার</a:t>
            </a:r>
            <a:r>
              <a:rPr lang="en-US" dirty="0"/>
              <a:t> </a:t>
            </a:r>
            <a:r>
              <a:rPr lang="en-US" dirty="0" err="1"/>
              <a:t>প্রদান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হয়।সেই</a:t>
            </a:r>
            <a:r>
              <a:rPr lang="en-US" dirty="0"/>
              <a:t> </a:t>
            </a:r>
            <a:r>
              <a:rPr lang="en-US" dirty="0" err="1"/>
              <a:t>পুরস্কারের</a:t>
            </a:r>
            <a:r>
              <a:rPr lang="en-US" dirty="0"/>
              <a:t> </a:t>
            </a:r>
            <a:r>
              <a:rPr lang="en-US" dirty="0" err="1"/>
              <a:t>সমস্ত</a:t>
            </a:r>
            <a:r>
              <a:rPr lang="en-US" dirty="0"/>
              <a:t> </a:t>
            </a:r>
            <a:r>
              <a:rPr lang="en-US" dirty="0" err="1"/>
              <a:t>অর্থ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সেবার</a:t>
            </a:r>
            <a:r>
              <a:rPr lang="en-US" dirty="0"/>
              <a:t> </a:t>
            </a:r>
            <a:r>
              <a:rPr lang="en-US" dirty="0" err="1"/>
              <a:t>কাজে</a:t>
            </a:r>
            <a:r>
              <a:rPr lang="en-US" dirty="0"/>
              <a:t> </a:t>
            </a:r>
            <a:r>
              <a:rPr lang="en-US" dirty="0" err="1"/>
              <a:t>ব্যয়</a:t>
            </a:r>
            <a:r>
              <a:rPr lang="en-US" dirty="0"/>
              <a:t> করেন।১৯৯৭ </a:t>
            </a:r>
            <a:r>
              <a:rPr lang="en-US" dirty="0" err="1"/>
              <a:t>সালে</a:t>
            </a:r>
            <a:r>
              <a:rPr lang="en-US" dirty="0"/>
              <a:t> </a:t>
            </a:r>
            <a:r>
              <a:rPr lang="en-US" dirty="0" err="1"/>
              <a:t>মৃত্যুবরণ</a:t>
            </a:r>
            <a:r>
              <a:rPr lang="en-US" dirty="0"/>
              <a:t> </a:t>
            </a:r>
            <a:r>
              <a:rPr lang="en-US" dirty="0" err="1"/>
              <a:t>করেন</a:t>
            </a:r>
            <a:r>
              <a:rPr lang="en-US" dirty="0"/>
              <a:t>। </a:t>
            </a:r>
            <a:r>
              <a:rPr lang="en-US" dirty="0" err="1"/>
              <a:t>কিন্তু</a:t>
            </a:r>
            <a:r>
              <a:rPr lang="en-US" dirty="0"/>
              <a:t> </a:t>
            </a:r>
            <a:r>
              <a:rPr lang="en-US" dirty="0" err="1"/>
              <a:t>পৃথিবীর</a:t>
            </a:r>
            <a:r>
              <a:rPr lang="en-US" dirty="0"/>
              <a:t> </a:t>
            </a:r>
            <a:r>
              <a:rPr lang="en-US" dirty="0" err="1"/>
              <a:t>মানুষ</a:t>
            </a:r>
            <a:r>
              <a:rPr lang="en-US" dirty="0"/>
              <a:t> </a:t>
            </a:r>
            <a:r>
              <a:rPr lang="en-US" dirty="0" err="1"/>
              <a:t>আজও</a:t>
            </a:r>
            <a:r>
              <a:rPr lang="en-US" dirty="0"/>
              <a:t> </a:t>
            </a:r>
            <a:r>
              <a:rPr lang="en-US" dirty="0" err="1"/>
              <a:t>তাঁর</a:t>
            </a:r>
            <a:r>
              <a:rPr lang="en-US" dirty="0"/>
              <a:t> </a:t>
            </a:r>
            <a:r>
              <a:rPr lang="en-US" dirty="0" err="1"/>
              <a:t>নাম</a:t>
            </a:r>
            <a:r>
              <a:rPr lang="en-US" dirty="0"/>
              <a:t> </a:t>
            </a:r>
            <a:r>
              <a:rPr lang="en-US" dirty="0" err="1"/>
              <a:t>শ্রদ্ধাভরে</a:t>
            </a:r>
            <a:r>
              <a:rPr lang="en-US" dirty="0"/>
              <a:t> </a:t>
            </a:r>
            <a:r>
              <a:rPr lang="en-US" dirty="0" err="1"/>
              <a:t>স্মরণ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।</a:t>
            </a:r>
          </a:p>
          <a:p>
            <a:endParaRPr lang="en-US" dirty="0"/>
          </a:p>
          <a:p>
            <a:r>
              <a:rPr lang="en-US" dirty="0"/>
              <a:t>(ক) </a:t>
            </a:r>
            <a:r>
              <a:rPr lang="en-US" dirty="0" err="1"/>
              <a:t>বাংলা</a:t>
            </a:r>
            <a:r>
              <a:rPr lang="en-US" dirty="0"/>
              <a:t> </a:t>
            </a:r>
            <a:r>
              <a:rPr lang="en-US" dirty="0" err="1"/>
              <a:t>কত</a:t>
            </a:r>
            <a:r>
              <a:rPr lang="en-US" dirty="0"/>
              <a:t> </a:t>
            </a:r>
            <a:r>
              <a:rPr lang="en-US" dirty="0" err="1"/>
              <a:t>তারিখে</a:t>
            </a:r>
            <a:r>
              <a:rPr lang="en-US" dirty="0"/>
              <a:t> </a:t>
            </a:r>
            <a:r>
              <a:rPr lang="en-US" dirty="0" err="1"/>
              <a:t>রবীন্দ্রানাথ</a:t>
            </a:r>
            <a:r>
              <a:rPr lang="en-US" dirty="0"/>
              <a:t> </a:t>
            </a:r>
            <a:r>
              <a:rPr lang="en-US" dirty="0" err="1"/>
              <a:t>ঠাকুর</a:t>
            </a:r>
            <a:r>
              <a:rPr lang="en-US" dirty="0"/>
              <a:t> </a:t>
            </a:r>
            <a:r>
              <a:rPr lang="en-US" dirty="0" err="1"/>
              <a:t>জন্ম</a:t>
            </a:r>
            <a:r>
              <a:rPr lang="en-US" dirty="0"/>
              <a:t> </a:t>
            </a:r>
            <a:r>
              <a:rPr lang="en-US" dirty="0" err="1"/>
              <a:t>গ্রহণ</a:t>
            </a:r>
            <a:r>
              <a:rPr lang="en-US" dirty="0"/>
              <a:t> </a:t>
            </a:r>
            <a:r>
              <a:rPr lang="en-US" dirty="0" err="1"/>
              <a:t>করেন</a:t>
            </a:r>
            <a:r>
              <a:rPr lang="en-US" dirty="0"/>
              <a:t> ?</a:t>
            </a:r>
          </a:p>
          <a:p>
            <a:r>
              <a:rPr lang="en-US" dirty="0"/>
              <a:t>(খ) ‘</a:t>
            </a:r>
            <a:r>
              <a:rPr lang="en-US" dirty="0" err="1"/>
              <a:t>বাকা</a:t>
            </a:r>
            <a:r>
              <a:rPr lang="en-US" dirty="0"/>
              <a:t> </a:t>
            </a:r>
            <a:r>
              <a:rPr lang="en-US" dirty="0" err="1"/>
              <a:t>জল</a:t>
            </a:r>
            <a:r>
              <a:rPr lang="en-US" dirty="0"/>
              <a:t>’ </a:t>
            </a:r>
            <a:r>
              <a:rPr lang="en-US" dirty="0" err="1"/>
              <a:t>বলতে</a:t>
            </a:r>
            <a:r>
              <a:rPr lang="en-US" dirty="0"/>
              <a:t> </a:t>
            </a:r>
            <a:r>
              <a:rPr lang="en-US" dirty="0" err="1"/>
              <a:t>কী</a:t>
            </a:r>
            <a:r>
              <a:rPr lang="en-US" dirty="0"/>
              <a:t> </a:t>
            </a:r>
            <a:r>
              <a:rPr lang="en-US" dirty="0" err="1"/>
              <a:t>বোঝানো</a:t>
            </a:r>
            <a:r>
              <a:rPr lang="en-US" dirty="0"/>
              <a:t> </a:t>
            </a:r>
            <a:r>
              <a:rPr lang="en-US" dirty="0" err="1"/>
              <a:t>হয়েছে</a:t>
            </a:r>
            <a:r>
              <a:rPr lang="en-US" dirty="0"/>
              <a:t> ?</a:t>
            </a:r>
          </a:p>
          <a:p>
            <a:r>
              <a:rPr lang="en-US" dirty="0"/>
              <a:t>(গ)</a:t>
            </a:r>
            <a:r>
              <a:rPr lang="en-US" dirty="0" smtClean="0"/>
              <a:t>’</a:t>
            </a:r>
            <a:r>
              <a:rPr lang="en-US" dirty="0" err="1" smtClean="0"/>
              <a:t>সো</a:t>
            </a:r>
            <a:r>
              <a:rPr lang="en-US" dirty="0" err="1" smtClean="0"/>
              <a:t>নার</a:t>
            </a:r>
            <a:r>
              <a:rPr lang="en-US" dirty="0" smtClean="0"/>
              <a:t> </a:t>
            </a:r>
            <a:r>
              <a:rPr lang="en-US" dirty="0" err="1"/>
              <a:t>তরী</a:t>
            </a:r>
            <a:r>
              <a:rPr lang="en-US" dirty="0"/>
              <a:t>’ </a:t>
            </a:r>
            <a:r>
              <a:rPr lang="en-US" dirty="0" err="1"/>
              <a:t>কবিতার</a:t>
            </a:r>
            <a:r>
              <a:rPr lang="en-US" dirty="0"/>
              <a:t> </a:t>
            </a:r>
            <a:r>
              <a:rPr lang="en-US" dirty="0" err="1"/>
              <a:t>কোন</a:t>
            </a:r>
            <a:r>
              <a:rPr lang="en-US" dirty="0"/>
              <a:t> </a:t>
            </a:r>
            <a:r>
              <a:rPr lang="en-US" dirty="0" err="1"/>
              <a:t>বিষয়টি</a:t>
            </a:r>
            <a:r>
              <a:rPr lang="en-US" dirty="0"/>
              <a:t> </a:t>
            </a:r>
            <a:r>
              <a:rPr lang="en-US" dirty="0" err="1"/>
              <a:t>মাদার</a:t>
            </a:r>
            <a:r>
              <a:rPr lang="en-US" dirty="0"/>
              <a:t> </a:t>
            </a:r>
            <a:r>
              <a:rPr lang="en-US" dirty="0" err="1"/>
              <a:t>তেরেসার</a:t>
            </a:r>
            <a:r>
              <a:rPr lang="en-US" dirty="0"/>
              <a:t> </a:t>
            </a:r>
            <a:r>
              <a:rPr lang="en-US" dirty="0" err="1"/>
              <a:t>জীবনের</a:t>
            </a:r>
            <a:r>
              <a:rPr lang="en-US" dirty="0"/>
              <a:t> </a:t>
            </a:r>
            <a:r>
              <a:rPr lang="en-US" dirty="0" err="1"/>
              <a:t>সঙ্গে</a:t>
            </a:r>
            <a:r>
              <a:rPr lang="en-US" dirty="0"/>
              <a:t> </a:t>
            </a:r>
            <a:r>
              <a:rPr lang="en-US" dirty="0" err="1"/>
              <a:t>সংগতিপূর্ণ</a:t>
            </a:r>
            <a:r>
              <a:rPr lang="en-US" dirty="0"/>
              <a:t> ? </a:t>
            </a:r>
            <a:r>
              <a:rPr lang="en-US" dirty="0" err="1"/>
              <a:t>ব্যাখ্যা</a:t>
            </a:r>
            <a:r>
              <a:rPr lang="en-US" dirty="0"/>
              <a:t> </a:t>
            </a:r>
            <a:r>
              <a:rPr lang="en-US" dirty="0" err="1"/>
              <a:t>কর</a:t>
            </a:r>
            <a:r>
              <a:rPr lang="en-US" dirty="0"/>
              <a:t>।</a:t>
            </a:r>
          </a:p>
          <a:p>
            <a:r>
              <a:rPr lang="en-US" dirty="0"/>
              <a:t>(ঘ) ‘</a:t>
            </a:r>
            <a:r>
              <a:rPr lang="en-US" smtClean="0"/>
              <a:t>মাদা্র </a:t>
            </a:r>
            <a:r>
              <a:rPr lang="en-US" dirty="0" err="1"/>
              <a:t>তেরেসার</a:t>
            </a:r>
            <a:r>
              <a:rPr lang="en-US" dirty="0"/>
              <a:t> </a:t>
            </a:r>
            <a:r>
              <a:rPr lang="en-US" dirty="0" err="1"/>
              <a:t>জীবন</a:t>
            </a:r>
            <a:r>
              <a:rPr lang="en-US" dirty="0"/>
              <a:t> </a:t>
            </a:r>
            <a:r>
              <a:rPr lang="en-US" dirty="0" err="1"/>
              <a:t>পরিণতিই</a:t>
            </a:r>
            <a:r>
              <a:rPr lang="en-US" dirty="0"/>
              <a:t> ‘</a:t>
            </a:r>
            <a:r>
              <a:rPr lang="en-US" dirty="0" err="1"/>
              <a:t>সোনার</a:t>
            </a:r>
            <a:r>
              <a:rPr lang="en-US" dirty="0"/>
              <a:t> </a:t>
            </a:r>
            <a:r>
              <a:rPr lang="en-US" dirty="0" err="1"/>
              <a:t>তরী</a:t>
            </a:r>
            <a:r>
              <a:rPr lang="en-US" dirty="0"/>
              <a:t>’ </a:t>
            </a:r>
            <a:r>
              <a:rPr lang="en-US" dirty="0" err="1"/>
              <a:t>কবিতার</a:t>
            </a:r>
            <a:r>
              <a:rPr lang="en-US" dirty="0"/>
              <a:t> </a:t>
            </a:r>
            <a:r>
              <a:rPr lang="en-US" dirty="0" err="1"/>
              <a:t>মূল</a:t>
            </a:r>
            <a:r>
              <a:rPr lang="en-US" dirty="0"/>
              <a:t> </a:t>
            </a:r>
            <a:r>
              <a:rPr lang="en-US" dirty="0" err="1"/>
              <a:t>উপজীব্য</a:t>
            </a:r>
            <a:r>
              <a:rPr lang="en-US" dirty="0"/>
              <a:t>।’-</a:t>
            </a:r>
            <a:r>
              <a:rPr lang="en-US" dirty="0" err="1"/>
              <a:t>মন্তব্যটি</a:t>
            </a:r>
            <a:r>
              <a:rPr lang="en-US" dirty="0"/>
              <a:t> </a:t>
            </a:r>
            <a:r>
              <a:rPr lang="en-US" dirty="0" err="1"/>
              <a:t>সঠিক</a:t>
            </a:r>
            <a:r>
              <a:rPr lang="en-US" dirty="0"/>
              <a:t> </a:t>
            </a:r>
            <a:r>
              <a:rPr lang="en-US" dirty="0" err="1"/>
              <a:t>কিনা</a:t>
            </a:r>
            <a:r>
              <a:rPr lang="en-US" dirty="0"/>
              <a:t> </a:t>
            </a:r>
            <a:r>
              <a:rPr lang="en-US" dirty="0" err="1"/>
              <a:t>বিশ্লেষণ</a:t>
            </a:r>
            <a:r>
              <a:rPr lang="en-US" dirty="0"/>
              <a:t> </a:t>
            </a:r>
            <a:r>
              <a:rPr lang="en-US" dirty="0" err="1"/>
              <a:t>কর</a:t>
            </a:r>
            <a:r>
              <a:rPr lang="en-US" dirty="0"/>
              <a:t> 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6587" y="340652"/>
            <a:ext cx="18197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বাড়ির কাজ</a:t>
            </a:r>
            <a:endParaRPr lang="en-US" sz="3200" b="1" dirty="0">
              <a:solidFill>
                <a:srgbClr val="FFC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36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1140822"/>
            <a:ext cx="5262930" cy="40913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06907" y="161165"/>
            <a:ext cx="3315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পরবর্তী ক্লাস নির্দেশনা</a:t>
            </a:r>
            <a:endParaRPr lang="en-US" sz="3200" b="1" dirty="0">
              <a:solidFill>
                <a:srgbClr val="FFC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0042" y="5729626"/>
            <a:ext cx="10267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‘</a:t>
            </a:r>
            <a:r>
              <a:rPr lang="en-US" sz="3200" dirty="0" err="1"/>
              <a:t>সোনার</a:t>
            </a:r>
            <a:r>
              <a:rPr lang="en-US" sz="3200" dirty="0"/>
              <a:t> </a:t>
            </a:r>
            <a:r>
              <a:rPr lang="en-US" sz="3200" dirty="0" err="1"/>
              <a:t>তরী</a:t>
            </a:r>
            <a:r>
              <a:rPr lang="en-US" sz="3200" dirty="0"/>
              <a:t>’ </a:t>
            </a:r>
            <a:r>
              <a:rPr lang="en-US" sz="3200" dirty="0" err="1"/>
              <a:t>কবিতার</a:t>
            </a:r>
            <a:r>
              <a:rPr lang="en-US" sz="3200" dirty="0"/>
              <a:t> ২৪৭,২৪৮ ও ২৪৯ </a:t>
            </a:r>
            <a:r>
              <a:rPr lang="en-US" sz="3200" dirty="0" err="1"/>
              <a:t>পৃষ্ঠা</a:t>
            </a:r>
            <a:r>
              <a:rPr lang="en-US" sz="3200" dirty="0"/>
              <a:t> </a:t>
            </a:r>
            <a:r>
              <a:rPr lang="en-US" sz="3200" dirty="0" err="1"/>
              <a:t>পড়ে</a:t>
            </a:r>
            <a:r>
              <a:rPr lang="en-US" sz="3200" dirty="0"/>
              <a:t> </a:t>
            </a:r>
            <a:r>
              <a:rPr lang="en-US" sz="3200" dirty="0" err="1"/>
              <a:t>আসবে</a:t>
            </a:r>
            <a:r>
              <a:rPr lang="en-US" sz="3200" dirty="0"/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88703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86138" y="2329934"/>
            <a:ext cx="32752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b="1" dirty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  <a:endParaRPr lang="en-US" sz="9600" b="1" dirty="0">
              <a:solidFill>
                <a:srgbClr val="FFC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74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86092" y="4251756"/>
            <a:ext cx="261424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11108" y="6091681"/>
            <a:ext cx="445476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3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91909" y="1992923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6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05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33846" y="1570892"/>
            <a:ext cx="4220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‘</a:t>
            </a:r>
            <a:r>
              <a:rPr lang="en-US" b="1" dirty="0" err="1" smtClean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গসস</a:t>
            </a:r>
            <a:r>
              <a:rPr lang="bn-BD" b="1" dirty="0" smtClean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জেই </a:t>
            </a:r>
            <a:r>
              <a:rPr lang="bn-BD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আবার বসিয়া পড়িতে হইল.............. </a:t>
            </a:r>
            <a:r>
              <a:rPr lang="bn-BD" b="1" dirty="0" smtClean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দস্তু</a:t>
            </a:r>
            <a:r>
              <a:rPr lang="bn-BD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কাজেই আবার বসিয়া পড়িতে হইল.............. দস্তুরমত সাপুড়ে বানাইয়া তুলিল।</a:t>
            </a:r>
          </a:p>
          <a:p>
            <a:r>
              <a:rPr lang="bn-BD" b="1" dirty="0" smtClean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রমত </a:t>
            </a:r>
            <a:r>
              <a:rPr lang="bn-BD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সাপুড়ে বানাইয়া তুলিল।</a:t>
            </a:r>
          </a:p>
        </p:txBody>
      </p:sp>
    </p:spTree>
    <p:extLst>
      <p:ext uri="{BB962C8B-B14F-4D97-AF65-F5344CB8AC3E}">
        <p14:creationId xmlns:p14="http://schemas.microsoft.com/office/powerpoint/2010/main" val="18787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378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570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504</Words>
  <Application>Microsoft Office PowerPoint</Application>
  <PresentationFormat>Widescreen</PresentationFormat>
  <Paragraphs>67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Kalpurush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Labpc07</dc:creator>
  <cp:lastModifiedBy>Labpc07</cp:lastModifiedBy>
  <cp:revision>99</cp:revision>
  <dcterms:created xsi:type="dcterms:W3CDTF">2026-06-13T11:35:08Z</dcterms:created>
  <dcterms:modified xsi:type="dcterms:W3CDTF">2026-06-24T10:16:32Z</dcterms:modified>
</cp:coreProperties>
</file>