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2" r:id="rId6"/>
    <p:sldId id="263" r:id="rId7"/>
    <p:sldId id="260" r:id="rId8"/>
    <p:sldId id="261" r:id="rId9"/>
    <p:sldId id="259" r:id="rId10"/>
    <p:sldId id="265" r:id="rId11"/>
    <p:sldId id="266" r:id="rId12"/>
    <p:sldId id="269" r:id="rId13"/>
    <p:sldId id="267" r:id="rId14"/>
    <p:sldId id="270" r:id="rId15"/>
    <p:sldId id="27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FE5B0-438C-4C5B-85C6-F9C8A25E28A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4F3F0-9158-46C4-8A4E-D615D0B4ED4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35397" y="0"/>
            <a:ext cx="6888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dirty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6000" dirty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dirty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000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76" y="1891684"/>
            <a:ext cx="5884093" cy="49663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তানিয়া আক্তার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চারাবাগ আইডিয়েল হাই স্কুল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taniyaakter643@gmail.com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1801241"/>
            <a:ext cx="5181600" cy="4351338"/>
          </a:xfrm>
        </p:spPr>
        <p:txBody>
          <a:bodyPr>
            <a:norm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শ্রেণিঃনবম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বিয়ষঃজীব বিজ্ঞান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পরিচিতিঃজীব কোষ ও টি</a:t>
            </a: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স্যু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  <a:r>
              <a:rPr lang="en-US" sz="4300" dirty="0">
                <a:latin typeface="NikoshBAN" panose="02000000000000000000" pitchFamily="2" charset="0"/>
                <a:cs typeface="NikoshBAN" panose="02000000000000000000" pitchFamily="2" charset="0"/>
              </a:rPr>
              <a:t>সময়ঃ৩০ </a:t>
            </a:r>
            <a:r>
              <a:rPr lang="en-US" sz="43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3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895" y="-1"/>
            <a:ext cx="2326105" cy="23406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90144" y="475489"/>
            <a:ext cx="10863072" cy="399897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24000" y="1975104"/>
            <a:ext cx="9144000" cy="1475232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১।কোষের গঠন সম্প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জানতে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২।চিএ দেখে উদ্ভিদ কোষ চিহ্নিত করতে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৩।চিএ দেখে প্রাণী কোষ চিহ্নিত করতে পারবে।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77543" y="633342"/>
            <a:ext cx="4925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663" y="202137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পূর্বজ্ঞান</a:t>
            </a:r>
            <a:r>
              <a:rPr lang="en-US" sz="54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যাচাইঃ</a:t>
            </a:r>
            <a:b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ছবিতে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কী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দেখা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যাচ্ছে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২।কোষ কী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৩।কোষ কত প্রকার ও কী কী?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145" y="2220849"/>
            <a:ext cx="5086350" cy="3562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54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6000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জীব</a:t>
            </a:r>
            <a:r>
              <a:rPr lang="en-US" sz="6000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 </a:t>
            </a:r>
            <a:r>
              <a:rPr lang="en-US" altLang="en-US" sz="6000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টিস্যু</a:t>
            </a:r>
            <a:r>
              <a:rPr lang="en-US" sz="6000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568" y="268224"/>
            <a:ext cx="8351519" cy="6339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96" y="268224"/>
            <a:ext cx="7315199" cy="64251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মাইটোক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ন্ড্রিয়া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75" y="2120106"/>
            <a:ext cx="4819650" cy="3762375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822" y="31699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D6009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কাজঃ</a:t>
            </a:r>
            <a:endParaRPr lang="en-US" sz="5400" dirty="0">
              <a:solidFill>
                <a:srgbClr val="D6009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 কাজ কী কী লেখ</a:t>
            </a:r>
            <a:r>
              <a:rPr lang="en-US" sz="4800" dirty="0"/>
              <a:t>?</a:t>
            </a:r>
            <a:endParaRPr lang="en-US" sz="4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526" y="300957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কাজঃ</a:t>
            </a:r>
            <a:endParaRPr lang="en-US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 চিহ্নিত চিএ আঁক 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মাইটোকন্ড্রিয়াকে পাওয়ার হাউজ বলা হয় কেন?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4"/>
            <a:r>
              <a:rPr lang="en-US" sz="3800" dirty="0">
                <a:latin typeface="NikoshBAN" panose="02000000000000000000" pitchFamily="2" charset="0"/>
                <a:cs typeface="NikoshBAN" panose="02000000000000000000" pitchFamily="2" charset="0"/>
              </a:rPr>
              <a:t>উদ্ভিদ কোষ ও প্রাণী কোষ এর পার্থক্য লেখ(৫টি</a:t>
            </a:r>
            <a:r>
              <a:rPr lang="en-US" dirty="0"/>
              <a:t>)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36" y="28491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কাজঃ</a:t>
            </a:r>
            <a:endParaRPr lang="en-US" sz="5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উদ্ভিদ ও প্রাণী কোষের গঠন ও কাজ বনর্না কর।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45403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ctr"/>
            <a:r>
              <a:rPr lang="en-US" sz="67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br>
              <a:rPr lang="en-US" sz="67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en-US" sz="6600" dirty="0">
                <a:solidFill>
                  <a:srgbClr val="7030A0"/>
                </a:solidFill>
              </a:rPr>
            </a:br>
            <a:br>
              <a:rPr lang="en-US" sz="6600" dirty="0">
                <a:solidFill>
                  <a:srgbClr val="7030A0"/>
                </a:solidFill>
              </a:rPr>
            </a:br>
            <a:br>
              <a:rPr lang="en-US" sz="6600" dirty="0">
                <a:solidFill>
                  <a:srgbClr val="7030A0"/>
                </a:solidFill>
              </a:rPr>
            </a:br>
            <a:br>
              <a:rPr lang="en-US" sz="6600" dirty="0">
                <a:solidFill>
                  <a:srgbClr val="7030A0"/>
                </a:solidFill>
              </a:rPr>
            </a:br>
            <a:br>
              <a:rPr lang="en-US" sz="6600" dirty="0">
                <a:solidFill>
                  <a:srgbClr val="7030A0"/>
                </a:solidFill>
              </a:rPr>
            </a:br>
            <a:endParaRPr lang="en-US" sz="6600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900" y="1557279"/>
            <a:ext cx="5444200" cy="41241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WPS Presentation</Application>
  <PresentationFormat>Widescreen</PresentationFormat>
  <Paragraphs>51</Paragraphs>
  <Slides>15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SimSun</vt:lpstr>
      <vt:lpstr>Wingdings</vt:lpstr>
      <vt:lpstr>NikoshBAN</vt:lpstr>
      <vt:lpstr>Times New Roman</vt:lpstr>
      <vt:lpstr>Microsoft YaHei</vt:lpstr>
      <vt:lpstr>Arial Unicode MS</vt:lpstr>
      <vt:lpstr>Calibri Light</vt:lpstr>
      <vt:lpstr>Calibri</vt:lpstr>
      <vt:lpstr>Nirmala UI</vt:lpstr>
      <vt:lpstr>Office Theme</vt:lpstr>
      <vt:lpstr>PowerPoint 演示文稿</vt:lpstr>
      <vt:lpstr>পরিচিতি</vt:lpstr>
      <vt:lpstr>PowerPoint 演示文稿</vt:lpstr>
      <vt:lpstr>পূর্বজ্ঞান যাচাইঃ </vt:lpstr>
      <vt:lpstr>পাঠ শিরোনাম</vt:lpstr>
      <vt:lpstr>PowerPoint 演示文稿</vt:lpstr>
      <vt:lpstr>PowerPoint 演示文稿</vt:lpstr>
      <vt:lpstr>মাইটোকন্ড্রিয়া</vt:lpstr>
      <vt:lpstr>একক কাজঃ</vt:lpstr>
      <vt:lpstr>দলীয় কাজঃ</vt:lpstr>
      <vt:lpstr>মূল্যায়ন</vt:lpstr>
      <vt:lpstr>বাড়ির কাজঃ</vt:lpstr>
      <vt:lpstr>ধন্যবাদ     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habiburrahman1125482@gmail.com</dc:creator>
  <cp:lastModifiedBy>USER</cp:lastModifiedBy>
  <cp:revision>15</cp:revision>
  <dcterms:created xsi:type="dcterms:W3CDTF">2026-06-18T09:38:00Z</dcterms:created>
  <dcterms:modified xsi:type="dcterms:W3CDTF">2026-06-23T08:07:02Z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AD18219B6C3A45A0AAFB2B8F14275537_12</vt:lpwstr>
  </property>
</Properties>
</file>