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974" autoAdjust="0"/>
  </p:normalViewPr>
  <p:slideViewPr>
    <p:cSldViewPr snapToGrid="0">
      <p:cViewPr varScale="1">
        <p:scale>
          <a:sx n="86" d="100"/>
          <a:sy n="86" d="100"/>
        </p:scale>
        <p:origin x="15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C5959-F8C2-49AB-BE4A-6F908048FB11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8AC4F-6A23-48BE-9299-B9A422F7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6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8AC4F-6A23-48BE-9299-B9A422F7AD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9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66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3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40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7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8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5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83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3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65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454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658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2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781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108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6284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686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FE33EC3-F147-4A1F-AE46-5C617D901840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D8D577-F432-42CD-8DD5-7265308E7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7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f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8265" y="892754"/>
            <a:ext cx="2704599" cy="523220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       </a:t>
            </a:r>
            <a:r>
              <a:rPr lang="en-GB" sz="2800" dirty="0" err="1" smtClean="0"/>
              <a:t>স্বাগতম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336" y="1995652"/>
            <a:ext cx="3182455" cy="372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9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156939" y="840997"/>
            <a:ext cx="2843562" cy="830997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                         </a:t>
            </a:r>
            <a:r>
              <a:rPr lang="en-GB" sz="2400" dirty="0" err="1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শিক্ষক</a:t>
            </a:r>
            <a:r>
              <a:rPr lang="en-GB" sz="2400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en-GB" sz="2400" dirty="0" err="1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পরিচিতি</a:t>
            </a:r>
            <a:endParaRPr lang="en-US" sz="2400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1115" y="2352220"/>
            <a:ext cx="2489509" cy="313932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dirty="0" err="1" smtClean="0"/>
              <a:t>শরিফুল</a:t>
            </a:r>
            <a:r>
              <a:rPr lang="en-GB" dirty="0" smtClean="0"/>
              <a:t> </a:t>
            </a:r>
            <a:r>
              <a:rPr lang="en-GB" dirty="0" err="1" smtClean="0"/>
              <a:t>ইসলাম</a:t>
            </a:r>
            <a:endParaRPr lang="en-GB" dirty="0" smtClean="0"/>
          </a:p>
          <a:p>
            <a:r>
              <a:rPr lang="en-GB" dirty="0" err="1" smtClean="0"/>
              <a:t>সহকারি</a:t>
            </a:r>
            <a:r>
              <a:rPr lang="en-GB" dirty="0" smtClean="0"/>
              <a:t> </a:t>
            </a:r>
            <a:r>
              <a:rPr lang="en-GB" dirty="0" err="1" smtClean="0"/>
              <a:t>শিক্ষক</a:t>
            </a:r>
            <a:r>
              <a:rPr lang="en-GB" dirty="0" smtClean="0"/>
              <a:t> (</a:t>
            </a:r>
            <a:r>
              <a:rPr lang="en-GB" dirty="0" err="1" smtClean="0"/>
              <a:t>কৃষি</a:t>
            </a:r>
            <a:r>
              <a:rPr lang="en-GB" dirty="0" smtClean="0"/>
              <a:t>)</a:t>
            </a:r>
          </a:p>
          <a:p>
            <a:r>
              <a:rPr lang="en-GB" dirty="0" err="1" smtClean="0"/>
              <a:t>দক্ষিণা</a:t>
            </a:r>
            <a:r>
              <a:rPr lang="en-GB" dirty="0" smtClean="0"/>
              <a:t> </a:t>
            </a:r>
            <a:r>
              <a:rPr lang="en-GB" dirty="0" err="1" smtClean="0"/>
              <a:t>চরণ</a:t>
            </a:r>
            <a:r>
              <a:rPr lang="en-GB" dirty="0" smtClean="0"/>
              <a:t> </a:t>
            </a:r>
            <a:r>
              <a:rPr lang="en-GB" dirty="0" err="1" smtClean="0"/>
              <a:t>পাইলট</a:t>
            </a:r>
            <a:r>
              <a:rPr lang="en-GB" dirty="0" smtClean="0"/>
              <a:t> </a:t>
            </a:r>
            <a:r>
              <a:rPr lang="en-GB" dirty="0" err="1" smtClean="0"/>
              <a:t>উচচ</a:t>
            </a:r>
            <a:r>
              <a:rPr lang="en-GB" dirty="0" smtClean="0"/>
              <a:t> </a:t>
            </a:r>
            <a:r>
              <a:rPr lang="en-GB" dirty="0" err="1" smtClean="0"/>
              <a:t>বিদ্যালয়,চুনারুঘাট</a:t>
            </a:r>
            <a:r>
              <a:rPr lang="en-GB" dirty="0" smtClean="0"/>
              <a:t>, </a:t>
            </a:r>
          </a:p>
          <a:p>
            <a:r>
              <a:rPr lang="en-GB" dirty="0" err="1" smtClean="0"/>
              <a:t>হবিগঞ্জ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1862253" y="1671994"/>
            <a:ext cx="1254514" cy="512269"/>
          </a:xfrm>
          <a:prstGeom prst="down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33731" y="1210329"/>
            <a:ext cx="2665141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পাঠ</a:t>
            </a:r>
            <a:r>
              <a:rPr lang="en-GB" sz="2400" dirty="0" smtClean="0"/>
              <a:t> </a:t>
            </a:r>
            <a:r>
              <a:rPr lang="en-GB" sz="2400" dirty="0" err="1" smtClean="0"/>
              <a:t>পরিচিতি</a:t>
            </a:r>
            <a:endParaRPr lang="en-GB" sz="2400" dirty="0"/>
          </a:p>
        </p:txBody>
      </p:sp>
      <p:sp>
        <p:nvSpPr>
          <p:cNvPr id="7" name="Down Arrow 6"/>
          <p:cNvSpPr/>
          <p:nvPr/>
        </p:nvSpPr>
        <p:spPr>
          <a:xfrm>
            <a:off x="8569711" y="1682112"/>
            <a:ext cx="981308" cy="559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94341" y="2352220"/>
            <a:ext cx="2732049" cy="175432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 err="1" smtClean="0"/>
              <a:t>শ্রেণিঃনবম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বিষয়ঃকৃষিশিক্ষা</a:t>
            </a:r>
            <a:endParaRPr lang="en-GB" dirty="0" smtClean="0"/>
          </a:p>
          <a:p>
            <a:r>
              <a:rPr lang="en-GB" dirty="0" err="1" smtClean="0"/>
              <a:t>অধ্যায়ঃপ্রথম</a:t>
            </a:r>
            <a:endParaRPr lang="en-GB" dirty="0" smtClean="0"/>
          </a:p>
          <a:p>
            <a:r>
              <a:rPr lang="en-GB" dirty="0" err="1" smtClean="0"/>
              <a:t>পাঠঃকৃষির</a:t>
            </a:r>
            <a:r>
              <a:rPr lang="en-GB" dirty="0" smtClean="0"/>
              <a:t> </a:t>
            </a:r>
            <a:r>
              <a:rPr lang="en-GB" dirty="0" err="1" smtClean="0"/>
              <a:t>ধারণা</a:t>
            </a:r>
            <a:r>
              <a:rPr lang="en-GB" dirty="0" smtClean="0"/>
              <a:t> ও </a:t>
            </a:r>
            <a:r>
              <a:rPr lang="en-GB" dirty="0" err="1" smtClean="0"/>
              <a:t>গুরুত্ব</a:t>
            </a:r>
            <a:r>
              <a:rPr lang="en-GB" dirty="0" smtClean="0"/>
              <a:t> </a:t>
            </a:r>
          </a:p>
          <a:p>
            <a:r>
              <a:rPr lang="en-GB" dirty="0" smtClean="0"/>
              <a:t>সময়ঃ৪৫ </a:t>
            </a:r>
            <a:r>
              <a:rPr lang="en-GB" dirty="0" err="1" smtClean="0"/>
              <a:t>মিনিট</a:t>
            </a:r>
            <a:endParaRPr lang="en-GB" dirty="0" smtClean="0"/>
          </a:p>
          <a:p>
            <a:r>
              <a:rPr lang="en-GB" dirty="0" smtClean="0"/>
              <a:t>তারিখঃ২৪/০৬/২৬খ্রি.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4478" y="2096085"/>
            <a:ext cx="359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22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6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57438" y="1115122"/>
            <a:ext cx="1555596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শিখন</a:t>
            </a:r>
            <a:r>
              <a:rPr lang="en-GB" sz="2400" dirty="0" smtClean="0"/>
              <a:t> </a:t>
            </a:r>
            <a:r>
              <a:rPr lang="en-GB" sz="2400" dirty="0" err="1" smtClean="0"/>
              <a:t>ফল</a:t>
            </a:r>
            <a:endParaRPr lang="en-US" sz="2400" dirty="0"/>
          </a:p>
        </p:txBody>
      </p:sp>
      <p:sp>
        <p:nvSpPr>
          <p:cNvPr id="3" name="Flowchart: Connector 2"/>
          <p:cNvSpPr/>
          <p:nvPr/>
        </p:nvSpPr>
        <p:spPr>
          <a:xfrm>
            <a:off x="2319454" y="2621878"/>
            <a:ext cx="591014" cy="50046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2319453" y="3490562"/>
            <a:ext cx="591015" cy="54617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99678" y="2660676"/>
            <a:ext cx="3422030" cy="46166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কৃষি</a:t>
            </a:r>
            <a:r>
              <a:rPr lang="en-GB" sz="2400" dirty="0" smtClean="0"/>
              <a:t> </a:t>
            </a:r>
            <a:r>
              <a:rPr lang="en-GB" sz="2400" dirty="0" err="1" smtClean="0"/>
              <a:t>ব্যাখ্যা</a:t>
            </a:r>
            <a:r>
              <a:rPr lang="en-GB" sz="2400" dirty="0" smtClean="0"/>
              <a:t> </a:t>
            </a:r>
            <a:r>
              <a:rPr lang="en-GB" sz="2400" dirty="0" err="1" smtClean="0"/>
              <a:t>করতে</a:t>
            </a:r>
            <a:r>
              <a:rPr lang="en-GB" sz="2400" dirty="0" smtClean="0"/>
              <a:t> পারবে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739591" y="1791992"/>
            <a:ext cx="5505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আজকের</a:t>
            </a:r>
            <a:r>
              <a:rPr lang="en-GB" sz="2400" dirty="0" smtClean="0"/>
              <a:t> </a:t>
            </a:r>
            <a:r>
              <a:rPr lang="en-GB" sz="2400" dirty="0" err="1" smtClean="0"/>
              <a:t>পাঠ</a:t>
            </a:r>
            <a:r>
              <a:rPr lang="en-GB" sz="2400" dirty="0" smtClean="0"/>
              <a:t> </a:t>
            </a:r>
            <a:r>
              <a:rPr lang="en-GB" sz="2400" dirty="0" err="1" smtClean="0"/>
              <a:t>শেষে</a:t>
            </a:r>
            <a:r>
              <a:rPr lang="en-GB" sz="2400" dirty="0" smtClean="0"/>
              <a:t> </a:t>
            </a:r>
            <a:r>
              <a:rPr lang="en-GB" sz="2400" dirty="0" err="1" smtClean="0"/>
              <a:t>শিক্ষার্থীরা</a:t>
            </a:r>
            <a:r>
              <a:rPr lang="en-GB" sz="2400" dirty="0" smtClean="0"/>
              <a:t> ………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77737" y="3585350"/>
            <a:ext cx="4248614" cy="46166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err="1"/>
              <a:t>কৃষির</a:t>
            </a:r>
            <a:r>
              <a:rPr lang="en-GB" sz="2400" dirty="0"/>
              <a:t> </a:t>
            </a:r>
            <a:r>
              <a:rPr lang="en-GB" sz="2400" dirty="0" err="1" smtClean="0"/>
              <a:t>গুরুত্ব</a:t>
            </a:r>
            <a:r>
              <a:rPr lang="en-GB" sz="2400" dirty="0" smtClean="0"/>
              <a:t> </a:t>
            </a:r>
            <a:r>
              <a:rPr lang="en-GB" sz="2400" dirty="0" err="1" smtClean="0"/>
              <a:t>বলতে</a:t>
            </a:r>
            <a:r>
              <a:rPr lang="en-GB" sz="2400" dirty="0"/>
              <a:t> পারবে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936379" y="4649366"/>
            <a:ext cx="3164858" cy="620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0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0693" y="970156"/>
            <a:ext cx="4159405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পূর্বজ্ঞান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যাচাই</a:t>
            </a:r>
            <a:r>
              <a:rPr lang="en-US" sz="2400" dirty="0" smtClean="0"/>
              <a:t> ও </a:t>
            </a:r>
            <a:r>
              <a:rPr lang="en-US" sz="2400" dirty="0" err="1" smtClean="0"/>
              <a:t>পাঠ</a:t>
            </a:r>
            <a:r>
              <a:rPr lang="en-US" sz="2400" dirty="0" smtClean="0"/>
              <a:t> </a:t>
            </a:r>
            <a:r>
              <a:rPr lang="en-US" sz="2400" dirty="0" err="1" smtClean="0"/>
              <a:t>ঘোষণা</a:t>
            </a:r>
            <a:r>
              <a:rPr lang="en-US" sz="2400" dirty="0" smtClean="0"/>
              <a:t>   </a:t>
            </a:r>
            <a:endParaRPr lang="en-US" sz="2400" dirty="0"/>
          </a:p>
        </p:txBody>
      </p:sp>
      <p:sp>
        <p:nvSpPr>
          <p:cNvPr id="3" name="Oval 2"/>
          <p:cNvSpPr/>
          <p:nvPr/>
        </p:nvSpPr>
        <p:spPr>
          <a:xfrm>
            <a:off x="2464420" y="2051824"/>
            <a:ext cx="401443" cy="4014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33493" y="2051824"/>
            <a:ext cx="3311913" cy="46166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কৃষি</a:t>
            </a:r>
            <a:r>
              <a:rPr lang="en-GB" sz="2400" dirty="0" smtClean="0"/>
              <a:t> </a:t>
            </a:r>
            <a:r>
              <a:rPr lang="en-GB" sz="2400" dirty="0" err="1" smtClean="0"/>
              <a:t>কি</a:t>
            </a:r>
            <a:r>
              <a:rPr lang="en-GB" sz="2400" dirty="0" smtClean="0"/>
              <a:t>?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2464419" y="3088888"/>
            <a:ext cx="401443" cy="4237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33492" y="3088888"/>
            <a:ext cx="4348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এলাকায়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কি</a:t>
            </a:r>
            <a:r>
              <a:rPr lang="en-US" sz="2400" dirty="0" smtClean="0"/>
              <a:t> </a:t>
            </a:r>
            <a:r>
              <a:rPr lang="en-US" sz="2400" dirty="0" err="1" smtClean="0"/>
              <a:t>কি</a:t>
            </a:r>
            <a:r>
              <a:rPr lang="en-US" sz="2400" dirty="0" smtClean="0"/>
              <a:t> </a:t>
            </a:r>
            <a:r>
              <a:rPr lang="en-US" sz="2400" dirty="0" err="1" smtClean="0"/>
              <a:t>ফসল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2464418" y="4148253"/>
            <a:ext cx="401443" cy="4237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65861" y="4148253"/>
            <a:ext cx="826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আজকের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পাঠঃ</a:t>
            </a:r>
            <a:r>
              <a:rPr lang="en-GB" sz="2400" dirty="0" err="1" smtClean="0"/>
              <a:t>কৃষির</a:t>
            </a:r>
            <a:r>
              <a:rPr lang="en-GB" sz="2400" dirty="0" smtClean="0"/>
              <a:t> </a:t>
            </a:r>
            <a:r>
              <a:rPr lang="en-GB" sz="2400" dirty="0" err="1"/>
              <a:t>ধারণা</a:t>
            </a:r>
            <a:r>
              <a:rPr lang="en-GB" sz="2400" dirty="0"/>
              <a:t> </a:t>
            </a:r>
            <a:r>
              <a:rPr lang="en-GB" sz="2400" dirty="0" smtClean="0"/>
              <a:t>ও </a:t>
            </a:r>
            <a:r>
              <a:rPr lang="en-GB" sz="2400" dirty="0" err="1" smtClean="0"/>
              <a:t>গুরুত্ব</a:t>
            </a:r>
            <a:r>
              <a:rPr lang="en-GB" sz="2400" dirty="0" smtClean="0"/>
              <a:t> </a:t>
            </a:r>
            <a:endParaRPr lang="en-GB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548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9883" y="1405054"/>
            <a:ext cx="77612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কৃষিঃকৃষি</a:t>
            </a:r>
            <a:r>
              <a:rPr lang="en-GB" sz="2400" dirty="0" smtClean="0"/>
              <a:t> </a:t>
            </a:r>
            <a:r>
              <a:rPr lang="en-GB" sz="2400" dirty="0" err="1" smtClean="0"/>
              <a:t>হলো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304222" y="2093092"/>
            <a:ext cx="740061" cy="503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304222" y="2921619"/>
            <a:ext cx="740061" cy="5651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304222" y="3769113"/>
            <a:ext cx="740061" cy="5613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34718" y="2130034"/>
            <a:ext cx="2542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ফসল</a:t>
            </a:r>
            <a:r>
              <a:rPr lang="en-US" sz="2400" dirty="0" smtClean="0"/>
              <a:t> </a:t>
            </a:r>
            <a:r>
              <a:rPr lang="en-US" sz="2400" dirty="0" err="1" smtClean="0"/>
              <a:t>উৎপাদন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31892" y="2921619"/>
            <a:ext cx="2893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পশু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পালন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231892" y="3868803"/>
            <a:ext cx="2542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মৎস্যচাষ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766" y="938066"/>
            <a:ext cx="3211740" cy="18352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736" y="2781703"/>
            <a:ext cx="3278087" cy="19748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5551" y="2921619"/>
            <a:ext cx="2531950" cy="32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3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3692" y="1115367"/>
            <a:ext cx="1879042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GB" sz="2400" dirty="0" err="1"/>
              <a:t>কৃষির</a:t>
            </a:r>
            <a:r>
              <a:rPr lang="en-GB" sz="2400" dirty="0"/>
              <a:t> </a:t>
            </a:r>
            <a:r>
              <a:rPr lang="en-GB" sz="2400" dirty="0" err="1"/>
              <a:t>গুরুত্ব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2170443" y="1899138"/>
            <a:ext cx="793821" cy="4722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185515" y="2865455"/>
            <a:ext cx="793821" cy="4722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200587" y="3831772"/>
            <a:ext cx="793821" cy="4722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04942" y="1899138"/>
            <a:ext cx="320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খাদ্য</a:t>
            </a:r>
            <a:r>
              <a:rPr lang="en-GB" sz="2400" dirty="0" smtClean="0"/>
              <a:t> </a:t>
            </a:r>
            <a:r>
              <a:rPr lang="en-GB" sz="2400" dirty="0" err="1" smtClean="0"/>
              <a:t>সরবরাহ</a:t>
            </a:r>
            <a:r>
              <a:rPr lang="en-GB" sz="2400" dirty="0" smtClean="0"/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180302" y="2876063"/>
            <a:ext cx="2481942" cy="461665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কর্মসংস্থান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94408" y="3821164"/>
            <a:ext cx="3014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অর্থনৈতিক</a:t>
            </a:r>
            <a:r>
              <a:rPr lang="en-GB" sz="2400" dirty="0" smtClean="0"/>
              <a:t> </a:t>
            </a:r>
            <a:r>
              <a:rPr lang="en-GB" sz="2400" dirty="0" err="1" smtClean="0"/>
              <a:t>উন্নয়ন</a:t>
            </a:r>
            <a:r>
              <a:rPr lang="en-GB" sz="2400" dirty="0" smtClean="0"/>
              <a:t>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218" y="1631175"/>
            <a:ext cx="4381546" cy="440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02145" y="1326383"/>
            <a:ext cx="299440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    </a:t>
            </a:r>
            <a:r>
              <a:rPr lang="en-GB" sz="2400" dirty="0" err="1" smtClean="0"/>
              <a:t>আধুনিক</a:t>
            </a:r>
            <a:r>
              <a:rPr lang="en-GB" sz="2400" dirty="0" smtClean="0"/>
              <a:t> </a:t>
            </a:r>
            <a:r>
              <a:rPr lang="en-GB" sz="2400" dirty="0" err="1" smtClean="0"/>
              <a:t>কৃষি</a:t>
            </a:r>
            <a:r>
              <a:rPr lang="en-GB" sz="2400" dirty="0" smtClean="0"/>
              <a:t>  </a:t>
            </a:r>
            <a:endParaRPr lang="en-US" sz="2400" dirty="0"/>
          </a:p>
        </p:txBody>
      </p:sp>
      <p:sp>
        <p:nvSpPr>
          <p:cNvPr id="3" name="Oval 2"/>
          <p:cNvSpPr/>
          <p:nvPr/>
        </p:nvSpPr>
        <p:spPr>
          <a:xfrm>
            <a:off x="2331216" y="2184677"/>
            <a:ext cx="432079" cy="422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331216" y="2958401"/>
            <a:ext cx="432079" cy="422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31216" y="3655922"/>
            <a:ext cx="432079" cy="422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331215" y="4361815"/>
            <a:ext cx="432079" cy="4220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63294" y="2184677"/>
            <a:ext cx="2873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যান্ত্রিক</a:t>
            </a:r>
            <a:r>
              <a:rPr lang="en-GB" sz="2400" dirty="0" smtClean="0"/>
              <a:t> </a:t>
            </a:r>
            <a:r>
              <a:rPr lang="en-GB" sz="2400" dirty="0" err="1" smtClean="0"/>
              <a:t>চাষ</a:t>
            </a:r>
            <a:r>
              <a:rPr lang="en-GB" sz="2400" dirty="0" smtClean="0"/>
              <a:t>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63294" y="2938583"/>
            <a:ext cx="2250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উন্নত</a:t>
            </a:r>
            <a:r>
              <a:rPr lang="en-GB" sz="2400" dirty="0" smtClean="0"/>
              <a:t> </a:t>
            </a:r>
            <a:r>
              <a:rPr lang="en-GB" sz="2400" dirty="0" err="1" smtClean="0"/>
              <a:t>বীজ</a:t>
            </a:r>
            <a:r>
              <a:rPr lang="en-GB" sz="2400" dirty="0" smtClean="0"/>
              <a:t>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63294" y="3616288"/>
            <a:ext cx="2110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সেচ</a:t>
            </a:r>
            <a:r>
              <a:rPr lang="en-GB" sz="2400" dirty="0" smtClean="0"/>
              <a:t> </a:t>
            </a:r>
            <a:r>
              <a:rPr lang="en-GB" sz="2400" dirty="0" err="1" smtClean="0"/>
              <a:t>ব্যবস্থা</a:t>
            </a:r>
            <a:r>
              <a:rPr lang="en-GB" sz="2400" dirty="0" smtClean="0"/>
              <a:t> </a:t>
            </a:r>
            <a:r>
              <a:rPr lang="en-GB" dirty="0" smtClean="0"/>
              <a:t>	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63294" y="4333627"/>
            <a:ext cx="2321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সার</a:t>
            </a:r>
            <a:r>
              <a:rPr lang="en-GB" sz="2400" dirty="0" smtClean="0"/>
              <a:t> </a:t>
            </a:r>
            <a:r>
              <a:rPr lang="en-GB" sz="2400" dirty="0" err="1" smtClean="0"/>
              <a:t>ব্যবস্থাপনা</a:t>
            </a:r>
            <a:r>
              <a:rPr lang="en-GB" sz="2400" dirty="0" smtClean="0"/>
              <a:t>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349" y="2158437"/>
            <a:ext cx="516255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4660" y="1215851"/>
            <a:ext cx="1708219" cy="461665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err="1" smtClean="0"/>
              <a:t>দলীয়</a:t>
            </a:r>
            <a:r>
              <a:rPr lang="en-GB" sz="2400" dirty="0" smtClean="0"/>
              <a:t> </a:t>
            </a:r>
            <a:r>
              <a:rPr lang="en-GB" sz="2400" dirty="0" err="1" smtClean="0"/>
              <a:t>কাজ</a:t>
            </a:r>
            <a:r>
              <a:rPr lang="en-GB" sz="2400" dirty="0" smtClean="0"/>
              <a:t> </a:t>
            </a:r>
            <a:endParaRPr lang="en-US" sz="2400" dirty="0"/>
          </a:p>
        </p:txBody>
      </p:sp>
      <p:sp>
        <p:nvSpPr>
          <p:cNvPr id="3" name="5-Point Star 2"/>
          <p:cNvSpPr/>
          <p:nvPr/>
        </p:nvSpPr>
        <p:spPr>
          <a:xfrm>
            <a:off x="2632667" y="2461847"/>
            <a:ext cx="733530" cy="48232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37020" y="2518341"/>
            <a:ext cx="4421275" cy="46166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err="1"/>
              <a:t>কৃষির</a:t>
            </a:r>
            <a:r>
              <a:rPr lang="en-GB" sz="2400" dirty="0"/>
              <a:t> </a:t>
            </a:r>
            <a:r>
              <a:rPr lang="en-GB" sz="2400" dirty="0" err="1" smtClean="0"/>
              <a:t>গুরুত্ব</a:t>
            </a:r>
            <a:r>
              <a:rPr lang="en-GB" sz="2400" dirty="0" smtClean="0"/>
              <a:t> </a:t>
            </a:r>
            <a:r>
              <a:rPr lang="en-GB" sz="2400" dirty="0" err="1" smtClean="0"/>
              <a:t>আলোচনা</a:t>
            </a:r>
            <a:r>
              <a:rPr lang="en-GB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401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4659" y="1215851"/>
            <a:ext cx="2572378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    </a:t>
            </a:r>
            <a:r>
              <a:rPr lang="en-GB" sz="2400" dirty="0" err="1" smtClean="0"/>
              <a:t>বাড়ির</a:t>
            </a:r>
            <a:r>
              <a:rPr lang="en-GB" sz="2400" dirty="0" smtClean="0"/>
              <a:t> </a:t>
            </a:r>
            <a:r>
              <a:rPr lang="en-GB" sz="2400" dirty="0" err="1" smtClean="0"/>
              <a:t>কাজ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2250830" y="2572380"/>
            <a:ext cx="864160" cy="733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75763" y="2703009"/>
            <a:ext cx="5295481" cy="461665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৫টি </a:t>
            </a:r>
            <a:r>
              <a:rPr lang="en-GB" sz="2400" dirty="0" err="1" smtClean="0"/>
              <a:t>শীতকালীন</a:t>
            </a:r>
            <a:r>
              <a:rPr lang="en-GB" sz="2400" dirty="0" smtClean="0"/>
              <a:t> </a:t>
            </a:r>
            <a:r>
              <a:rPr lang="en-GB" sz="2400" dirty="0" err="1" smtClean="0"/>
              <a:t>ফসলের</a:t>
            </a:r>
            <a:r>
              <a:rPr lang="en-GB" sz="2400" dirty="0" smtClean="0"/>
              <a:t> </a:t>
            </a:r>
            <a:r>
              <a:rPr lang="en-GB" sz="2400" dirty="0" err="1" smtClean="0"/>
              <a:t>নাম</a:t>
            </a:r>
            <a:r>
              <a:rPr lang="en-GB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842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3538" y="2140299"/>
            <a:ext cx="7094137" cy="110799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6600" dirty="0" err="1" smtClean="0"/>
              <a:t>সবাইকে</a:t>
            </a:r>
            <a:r>
              <a:rPr lang="en-GB" sz="6600" dirty="0" smtClean="0"/>
              <a:t> </a:t>
            </a:r>
            <a:r>
              <a:rPr lang="en-GB" sz="6600" dirty="0" err="1" smtClean="0"/>
              <a:t>ধন্যবাদ</a:t>
            </a:r>
            <a:r>
              <a:rPr lang="en-GB" sz="6600" dirty="0" smtClean="0"/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71847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431</TotalTime>
  <Words>108</Words>
  <Application>Microsoft Office PowerPoint</Application>
  <PresentationFormat>Widescreen</PresentationFormat>
  <Paragraphs>45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GIGABYTE</dc:creator>
  <cp:lastModifiedBy>GIGABYTE</cp:lastModifiedBy>
  <cp:revision>83</cp:revision>
  <dcterms:created xsi:type="dcterms:W3CDTF">2026-06-18T08:44:05Z</dcterms:created>
  <dcterms:modified xsi:type="dcterms:W3CDTF">2026-06-24T08:32:39Z</dcterms:modified>
</cp:coreProperties>
</file>