
<file path=[Content_Types].xml><?xml version="1.0" encoding="utf-8"?>
<Types xmlns="http://schemas.openxmlformats.org/package/2006/content-types">
  <Default Extension="png" ContentType="image/png"/>
  <Default Extension="jfif" ContentType="image/jpeg"/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9D5CDB-3288-4494-B961-E6D15822F98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4"/>
            <p14:sldId id="265"/>
            <p14:sldId id="266"/>
            <p14:sldId id="268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7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8620" y="3836214"/>
            <a:ext cx="10994760" cy="1628852"/>
          </a:xfrm>
          <a:noFill/>
          <a:effectLst/>
        </p:spPr>
        <p:txBody>
          <a:bodyPr>
            <a:normAutofit/>
          </a:bodyPr>
          <a:lstStyle>
            <a:lvl1pPr algn="r">
              <a:defRPr sz="4800">
                <a:solidFill>
                  <a:srgbClr val="00B0F0"/>
                </a:solidFill>
                <a:effectLst>
                  <a:outerShdw blurRad="76200" dist="38100" dir="3000000" algn="ctr" rotWithShape="0">
                    <a:schemeClr val="tx1">
                      <a:alpha val="41000"/>
                    </a:schemeClr>
                  </a:outerShdw>
                </a:effectLst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620" y="5465067"/>
            <a:ext cx="10994760" cy="8144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3733" b="0" i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3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0" y="782113"/>
            <a:ext cx="10994760" cy="985720"/>
          </a:xfrm>
        </p:spPr>
        <p:txBody>
          <a:bodyPr>
            <a:normAutofit/>
          </a:bodyPr>
          <a:lstStyle>
            <a:lvl1pPr algn="r">
              <a:defRPr sz="48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21" y="1800147"/>
            <a:ext cx="10994760" cy="4479341"/>
          </a:xfrm>
        </p:spPr>
        <p:txBody>
          <a:bodyPr/>
          <a:lstStyle>
            <a:lvl1pPr algn="l">
              <a:defRPr sz="3733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76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1900" y="578507"/>
            <a:ext cx="855148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1900" y="1598079"/>
            <a:ext cx="8551480" cy="4681415"/>
          </a:xfrm>
        </p:spPr>
        <p:txBody>
          <a:bodyPr/>
          <a:lstStyle>
            <a:lvl1pPr>
              <a:defRPr sz="3733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23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76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0" y="782114"/>
            <a:ext cx="10994761" cy="1018033"/>
          </a:xfrm>
        </p:spPr>
        <p:txBody>
          <a:bodyPr>
            <a:normAutofit/>
          </a:bodyPr>
          <a:lstStyle>
            <a:lvl1pPr algn="r">
              <a:defRPr sz="48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839" y="2003753"/>
            <a:ext cx="5386917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39" y="2579114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003753"/>
            <a:ext cx="5389033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2579114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  <a:lvl2pPr algn="ctr">
              <a:defRPr sz="2667">
                <a:solidFill>
                  <a:schemeClr val="tx1"/>
                </a:solidFill>
              </a:defRPr>
            </a:lvl2pPr>
            <a:lvl3pPr algn="ctr">
              <a:defRPr sz="2400">
                <a:solidFill>
                  <a:schemeClr val="tx1"/>
                </a:solidFill>
              </a:defRPr>
            </a:lvl3pPr>
            <a:lvl4pPr algn="ctr">
              <a:defRPr sz="2133">
                <a:solidFill>
                  <a:schemeClr val="tx1"/>
                </a:solidFill>
              </a:defRPr>
            </a:lvl4pPr>
            <a:lvl5pPr algn="ctr">
              <a:defRPr sz="2133">
                <a:solidFill>
                  <a:schemeClr val="tx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6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56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3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63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9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5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7967" y="3101618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21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4E319-388A-47BC-93F4-969A2594FD7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47DAB-E652-4972-B15F-F79BA4F1B8E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/>
        </p:nvSpPr>
        <p:spPr>
          <a:xfrm>
            <a:off x="-12200" y="6951663"/>
            <a:ext cx="111861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46575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ebp"/><Relationship Id="rId3" Type="http://schemas.openxmlformats.org/officeDocument/2006/relationships/image" Target="../media/image14.jpg"/><Relationship Id="rId7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6270" y="4198164"/>
            <a:ext cx="10994760" cy="1628852"/>
          </a:xfrm>
        </p:spPr>
        <p:txBody>
          <a:bodyPr>
            <a:noAutofit/>
          </a:bodyPr>
          <a:lstStyle/>
          <a:p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28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6852" y="840658"/>
            <a:ext cx="2718622" cy="631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505" y="899652"/>
            <a:ext cx="2723533" cy="560438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1381" y="2536723"/>
            <a:ext cx="4439264" cy="324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1482" y="4040531"/>
            <a:ext cx="5941259" cy="241244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খন্দকার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মোস্তাফিজ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আহমেদ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হাজী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মাহমুদ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হোসাইন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জামেয়া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০১৩০০০০০০০০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2400" dirty="0" smtClean="0">
                <a:cs typeface="NikoshBAN" panose="02000000000000000000" pitchFamily="2" charset="0"/>
              </a:rPr>
              <a:t>unknown@gmail.com</a:t>
            </a:r>
            <a:endParaRPr lang="en-US" sz="2400" dirty="0"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62336" y="899652"/>
            <a:ext cx="2718622" cy="631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67135" y="899652"/>
            <a:ext cx="2413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80870" y="2449350"/>
            <a:ext cx="2440777" cy="499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15923" y="2406567"/>
            <a:ext cx="57464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sz="32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শ্রেণি: </a:t>
            </a:r>
            <a:r>
              <a:rPr lang="as-IN" sz="32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ষয়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তথ্য ও যোগাযোগ প্রযুক্তি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ও এর ব্যবহার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২২/০৬/২০২৬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2529"/>
            <a:ext cx="4339771" cy="245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37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9" grpId="0" animBg="1"/>
      <p:bldP spid="8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📚 </a:t>
            </a:r>
            <a:r>
              <a:rPr lang="as-IN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 আমরা যা শিখব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➤ ইন্টারনেট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;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➤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;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➤ ইন্টারনেটের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;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➤ নিরাপদ ইন্টারনেট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;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697" y="136510"/>
            <a:ext cx="2380343" cy="82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59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8256" y="5939235"/>
            <a:ext cx="4483511" cy="671051"/>
          </a:xfrm>
        </p:spPr>
        <p:txBody>
          <a:bodyPr>
            <a:noAutofit/>
          </a:bodyPr>
          <a:lstStyle/>
          <a:p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গুগলে কিছু খুঁজেছ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1342" y="429170"/>
            <a:ext cx="5604387" cy="631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928" y="1260167"/>
            <a:ext cx="5565214" cy="44799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11562" y="329634"/>
            <a:ext cx="5737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ছেলেটা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8210650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1562" y="5939235"/>
            <a:ext cx="5250425" cy="671051"/>
          </a:xfrm>
        </p:spPr>
        <p:txBody>
          <a:bodyPr>
            <a:no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বলছে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1342" y="429170"/>
            <a:ext cx="4948201" cy="63192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11563" y="329635"/>
            <a:ext cx="45083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60" y="1160631"/>
            <a:ext cx="7127564" cy="44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94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65368" y="901134"/>
            <a:ext cx="3292733" cy="70068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এখানে কি দেখা যাচ্ছে?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775003" y="901134"/>
            <a:ext cx="26853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কী?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86689" y="3632150"/>
            <a:ext cx="41290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হলো বিশ্বের বিভিন্ন কম্পিউটার ও ডিভাইসের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সমন্ব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গঠিত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একটি বৈশ্বিক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নেটও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র্ক।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72" y="2976562"/>
            <a:ext cx="7146029" cy="3619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232" y="2808391"/>
            <a:ext cx="2380343" cy="82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61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43086" y="274639"/>
            <a:ext cx="4780188" cy="88394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এখানে কি দেখা যাচ্ছে?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5485" y="398576"/>
            <a:ext cx="4397829" cy="636067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2050"/>
          <a:stretch/>
        </p:blipFill>
        <p:spPr>
          <a:xfrm>
            <a:off x="364238" y="2042646"/>
            <a:ext cx="2332355" cy="2245696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3" t="-1702" r="13470" b="-781"/>
          <a:stretch/>
        </p:blipFill>
        <p:spPr>
          <a:xfrm>
            <a:off x="364237" y="4514408"/>
            <a:ext cx="2332355" cy="1903563"/>
          </a:xfrm>
        </p:spPr>
      </p:pic>
      <p:sp>
        <p:nvSpPr>
          <p:cNvPr id="7" name="Rectangle 6"/>
          <p:cNvSpPr/>
          <p:nvPr/>
        </p:nvSpPr>
        <p:spPr>
          <a:xfrm>
            <a:off x="2696593" y="2811551"/>
            <a:ext cx="41360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দ্রুত তথ্য আদান-প্রদান</a:t>
            </a:r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2965107" y="5112246"/>
            <a:ext cx="28296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২৪ ঘণ্টা সেবা</a:t>
            </a:r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7968342" y="5134206"/>
            <a:ext cx="3879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বিশ্বব্যাপী যোগাযোগ</a:t>
            </a:r>
            <a:endParaRPr lang="en-US" sz="4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870" y="2397718"/>
            <a:ext cx="3332531" cy="24935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314" y="155683"/>
            <a:ext cx="2380343" cy="82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22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1864" y="402838"/>
            <a:ext cx="4750096" cy="7643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32973" y="384560"/>
            <a:ext cx="3962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5" t="343" r="9803" b="-343"/>
          <a:stretch/>
        </p:blipFill>
        <p:spPr>
          <a:xfrm>
            <a:off x="412535" y="1617883"/>
            <a:ext cx="3485516" cy="22945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4" t="-1928" r="10478" b="1928"/>
          <a:stretch/>
        </p:blipFill>
        <p:spPr>
          <a:xfrm>
            <a:off x="4130952" y="1553029"/>
            <a:ext cx="3430991" cy="2359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548" y="1617883"/>
            <a:ext cx="4079157" cy="2294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897" y="635389"/>
            <a:ext cx="2380343" cy="82375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64531" y="3912409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14144" y="3912409"/>
            <a:ext cx="1178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15040" y="3874761"/>
            <a:ext cx="1260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ভিডিও কল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952" y="4217556"/>
            <a:ext cx="3538067" cy="235871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968163" y="6537380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অনলাইন ক্লাস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1" y="4217556"/>
            <a:ext cx="3193143" cy="239485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31979" y="6548228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5"/>
          <a:stretch/>
        </p:blipFill>
        <p:spPr>
          <a:xfrm>
            <a:off x="7793479" y="4217556"/>
            <a:ext cx="3959197" cy="236163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115040" y="6537380"/>
            <a:ext cx="133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ভিডিও দেখা</a:t>
            </a:r>
          </a:p>
        </p:txBody>
      </p:sp>
    </p:spTree>
    <p:extLst>
      <p:ext uri="{BB962C8B-B14F-4D97-AF65-F5344CB8AC3E}">
        <p14:creationId xmlns:p14="http://schemas.microsoft.com/office/powerpoint/2010/main" val="3041667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  <p:bldP spid="10" grpId="0"/>
      <p:bldP spid="11" grpId="0"/>
      <p:bldP spid="15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51864" y="402838"/>
            <a:ext cx="4750096" cy="7643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32972" y="384560"/>
            <a:ext cx="50729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897" y="635389"/>
            <a:ext cx="2380343" cy="8237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6" y="1412358"/>
            <a:ext cx="3533790" cy="24935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43877" y="3966384"/>
            <a:ext cx="2013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092" y="1412358"/>
            <a:ext cx="3744002" cy="249350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75530" y="3909389"/>
            <a:ext cx="2449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26" y="1399722"/>
            <a:ext cx="3806249" cy="25387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007711" y="3938490"/>
            <a:ext cx="2614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7" y="4396238"/>
            <a:ext cx="4303834" cy="24308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045357" y="5367989"/>
            <a:ext cx="575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সাশ্রয়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054337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0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86068" y="5288340"/>
            <a:ext cx="2400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37887" y="389668"/>
            <a:ext cx="4750096" cy="7643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300237" y="384560"/>
            <a:ext cx="50729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897" y="635389"/>
            <a:ext cx="2380343" cy="8237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593" y="1459148"/>
            <a:ext cx="3989156" cy="260157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88422" y="3625515"/>
            <a:ext cx="32850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আসক্তি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82" y="1459148"/>
            <a:ext cx="3928114" cy="25012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883370" y="4060722"/>
            <a:ext cx="1739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4211274" y="6506606"/>
            <a:ext cx="1657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996" y="4456512"/>
            <a:ext cx="3922509" cy="205441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36"/>
          <a:stretch/>
        </p:blipFill>
        <p:spPr>
          <a:xfrm>
            <a:off x="9128210" y="4456512"/>
            <a:ext cx="1460103" cy="190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62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3250" y="769280"/>
            <a:ext cx="104013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পাশের সহপাঠীর সাথে আলোচনা করো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৩ 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37887" y="389668"/>
            <a:ext cx="4750096" cy="7643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72038" y="384560"/>
            <a:ext cx="4501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897" y="635389"/>
            <a:ext cx="2380343" cy="8237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47999" y="2967335"/>
            <a:ext cx="95504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প্রতিদিন কোন কোন কাজে ইন্টারনেট ব্যবহার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করো?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করার সম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কী কী সতর্কতা অবলম্বন করা উচিত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7053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4189" y="1704869"/>
            <a:ext cx="9687129" cy="38883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as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জীবনে ইন্টারনেটের ৫টি ব্যবহার লিখো।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as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সুবিধা ও </a:t>
            </a:r>
            <a:r>
              <a:rPr lang="as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অসুবিধা বিষ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47887" y="389668"/>
            <a:ext cx="4640096" cy="76433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b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897" y="635389"/>
            <a:ext cx="2380343" cy="8237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102509" y="462493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lang="as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</a:p>
        </p:txBody>
      </p:sp>
    </p:spTree>
    <p:extLst>
      <p:ext uri="{BB962C8B-B14F-4D97-AF65-F5344CB8AC3E}">
        <p14:creationId xmlns:p14="http://schemas.microsoft.com/office/powerpoint/2010/main" val="981846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93164" y="2856985"/>
            <a:ext cx="401103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0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8000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513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60470-business-template-16x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160470-business-template-16x9</Template>
  <TotalTime>333</TotalTime>
  <Words>244</Words>
  <Application>Microsoft Office PowerPoint</Application>
  <PresentationFormat>Widescreen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NikoshBAN</vt:lpstr>
      <vt:lpstr>Wingdings</vt:lpstr>
      <vt:lpstr>160470-business-template-16x9</vt:lpstr>
      <vt:lpstr>স্বাগতম</vt:lpstr>
      <vt:lpstr>শিক্ষক পরিচিতি</vt:lpstr>
      <vt:lpstr>📚 আজ আমরা যা শিখব</vt:lpstr>
      <vt:lpstr>গুগলে কিছু খুঁজেছ ?</vt:lpstr>
      <vt:lpstr>ভিডিও কলে কথা বলছে ?</vt:lpstr>
      <vt:lpstr>PowerPoint Presentation</vt:lpstr>
      <vt:lpstr>ইন্টারনেটের বৈশিষ্ট্য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Lab16</dc:creator>
  <cp:lastModifiedBy>Lab16</cp:lastModifiedBy>
  <cp:revision>51</cp:revision>
  <dcterms:created xsi:type="dcterms:W3CDTF">2026-06-22T08:36:55Z</dcterms:created>
  <dcterms:modified xsi:type="dcterms:W3CDTF">2026-06-23T12:05:10Z</dcterms:modified>
</cp:coreProperties>
</file>