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F2870-5982-4542-8366-388A33342197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73BC8-AF52-45D4-9E88-DF69137753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F2870-5982-4542-8366-388A33342197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73BC8-AF52-45D4-9E88-DF69137753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F2870-5982-4542-8366-388A33342197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73BC8-AF52-45D4-9E88-DF69137753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F2870-5982-4542-8366-388A33342197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73BC8-AF52-45D4-9E88-DF69137753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F2870-5982-4542-8366-388A33342197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73BC8-AF52-45D4-9E88-DF69137753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F2870-5982-4542-8366-388A33342197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73BC8-AF52-45D4-9E88-DF69137753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F2870-5982-4542-8366-388A33342197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73BC8-AF52-45D4-9E88-DF69137753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F2870-5982-4542-8366-388A33342197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73BC8-AF52-45D4-9E88-DF69137753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F2870-5982-4542-8366-388A33342197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73BC8-AF52-45D4-9E88-DF69137753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F2870-5982-4542-8366-388A33342197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73BC8-AF52-45D4-9E88-DF69137753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F2870-5982-4542-8366-388A33342197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73BC8-AF52-45D4-9E88-DF69137753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F2870-5982-4542-8366-388A33342197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73BC8-AF52-45D4-9E88-DF69137753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1436" y="1516086"/>
            <a:ext cx="4784519" cy="2215661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12500"/>
                <a:gd name="adj2" fmla="val 403"/>
              </a:avLst>
            </a:prstTxWarp>
            <a:spAutoFit/>
          </a:bodyPr>
          <a:lstStyle/>
          <a:p>
            <a:pPr algn="ctr" defTabSz="685800"/>
            <a:r>
              <a:rPr lang="bn-BD" sz="3200" b="1" u="sng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bn-BD" sz="3200" b="1" u="sng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u="sng" dirty="0">
                <a:ln w="0"/>
                <a:solidFill>
                  <a:srgbClr val="0066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bn-BD" sz="3200" b="1" u="sng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u="sng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3200" b="1" u="sng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05128" y="3852555"/>
            <a:ext cx="460527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bn-BD" sz="12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2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6731" y="1293828"/>
            <a:ext cx="1024818" cy="19943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6592" y="3685511"/>
            <a:ext cx="1002683" cy="16845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7624" y="1293829"/>
            <a:ext cx="952382" cy="18534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3023" y="3665448"/>
            <a:ext cx="980130" cy="1646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417977" y="511065"/>
            <a:ext cx="3465583" cy="225628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86672" y="-93584"/>
            <a:ext cx="8957328" cy="6858002"/>
            <a:chOff x="248897" y="-3"/>
            <a:chExt cx="11943104" cy="685800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400000">
              <a:off x="20296" y="228598"/>
              <a:ext cx="3465583" cy="300838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8726418" y="108887"/>
              <a:ext cx="3465583" cy="300838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5880" y="3849616"/>
              <a:ext cx="3465583" cy="300838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6200000">
              <a:off x="8726417" y="3621017"/>
              <a:ext cx="3465583" cy="3008382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654969" y="2146518"/>
            <a:ext cx="29932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রোনাকে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জাহান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সর্দারপাড়া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আটোয়ারী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পঞ্চগড়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97667" y="1962835"/>
            <a:ext cx="1388933" cy="22281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3429000" y="533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676400"/>
            <a:ext cx="4038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অধ্যায়-৬   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রেখা,কোণ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6600" y="762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934494" y="3390106"/>
            <a:ext cx="3429000" cy="158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g math 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600200"/>
            <a:ext cx="2791972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38400" y="457200"/>
            <a:ext cx="4267200" cy="1295400"/>
            <a:chOff x="2438400" y="457200"/>
            <a:chExt cx="4267200" cy="1295400"/>
          </a:xfrm>
        </p:grpSpPr>
        <p:sp>
          <p:nvSpPr>
            <p:cNvPr id="3" name="Down Arrow Callout 2"/>
            <p:cNvSpPr/>
            <p:nvPr/>
          </p:nvSpPr>
          <p:spPr>
            <a:xfrm>
              <a:off x="2438400" y="457200"/>
              <a:ext cx="4267200" cy="1295400"/>
            </a:xfrm>
            <a:prstGeom prst="downArrow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05200" y="685800"/>
              <a:ext cx="1981200" cy="3810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          </a:t>
              </a:r>
              <a:r>
                <a:rPr lang="en-US" dirty="0" err="1" smtClean="0"/>
                <a:t>শিখনফল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81000" y="23622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রেখা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 তা ব্যাখ্যা করতে পারবে।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27660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.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রশ্মি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 তা ব্যাখ্যা করতে পারবে।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4114800"/>
            <a:ext cx="861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সংলগ্ন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যথাক্রমে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সংলগ্ন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সর্বসম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 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rot="5400000">
            <a:off x="533400" y="990600"/>
            <a:ext cx="1295400" cy="990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rot="10800000">
            <a:off x="685800" y="2133600"/>
            <a:ext cx="26670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rot="10800000">
            <a:off x="1676400" y="838200"/>
            <a:ext cx="1676400" cy="1295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4495800" y="2133600"/>
            <a:ext cx="26670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4343400" y="990600"/>
            <a:ext cx="1295400" cy="990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0800000">
            <a:off x="5486400" y="838200"/>
            <a:ext cx="1676400" cy="1295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47800" y="457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28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1628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148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 flipH="1">
            <a:off x="5257800" y="457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0" y="32766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মনেকরি, </a:t>
            </a:r>
            <a:r>
              <a:rPr lang="en-US" dirty="0">
                <a:ea typeface="Calibri"/>
                <a:cs typeface="Calibri"/>
              </a:rPr>
              <a:t>∆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ABC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ও</a:t>
            </a:r>
            <a:r>
              <a:rPr lang="en-US" dirty="0" smtClean="0">
                <a:ea typeface="Calibri"/>
                <a:cs typeface="Calibri"/>
              </a:rPr>
              <a:t> ∆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DEF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এ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∠B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∠E, ∠C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∠F, 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28800" y="38100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কোণদ্বয়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সংলগ্ন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BC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বাহু= অনুরুপ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EF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24400" y="5638800"/>
            <a:ext cx="990600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dirty="0" smtClean="0"/>
              <a:t>প্রমাণিত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1675606" y="2133600"/>
            <a:ext cx="305594" cy="7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486400" y="2133600"/>
            <a:ext cx="305594" cy="7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1028700" y="1866900"/>
            <a:ext cx="228600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 flipH="1" flipV="1">
            <a:off x="1028700" y="1866900"/>
            <a:ext cx="228600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6200000" flipH="1">
            <a:off x="4762500" y="1866900"/>
            <a:ext cx="228600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 flipH="1" flipV="1">
            <a:off x="4762500" y="1866900"/>
            <a:ext cx="228600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438400" y="1981200"/>
            <a:ext cx="152400" cy="777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 flipH="1" flipV="1">
            <a:off x="2552700" y="1866900"/>
            <a:ext cx="228600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400800" y="1981200"/>
            <a:ext cx="152400" cy="777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 flipH="1" flipV="1">
            <a:off x="6515100" y="1866900"/>
            <a:ext cx="228600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828800" y="43434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সর্বসম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ea typeface="Calibri"/>
                <a:cs typeface="Calibri"/>
              </a:rPr>
              <a:t>∆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ABC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latin typeface="NikoshBAN" pitchFamily="2" charset="0"/>
                <a:cs typeface="NikoshBAN" pitchFamily="2" charset="0"/>
                <a:sym typeface="Symbol"/>
              </a:rPr>
              <a:t></a:t>
            </a:r>
            <a:r>
              <a:rPr lang="bn-IN" b="1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dirty="0" smtClean="0">
                <a:ea typeface="Calibri"/>
                <a:cs typeface="Calibri"/>
              </a:rPr>
              <a:t>∆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DEF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bn-IN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Arc 28"/>
          <p:cNvSpPr/>
          <p:nvPr/>
        </p:nvSpPr>
        <p:spPr>
          <a:xfrm>
            <a:off x="685800" y="1752600"/>
            <a:ext cx="304800" cy="914400"/>
          </a:xfrm>
          <a:prstGeom prst="arc">
            <a:avLst>
              <a:gd name="adj1" fmla="val 16596828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c 29"/>
          <p:cNvSpPr/>
          <p:nvPr/>
        </p:nvSpPr>
        <p:spPr>
          <a:xfrm>
            <a:off x="4495800" y="1752600"/>
            <a:ext cx="304800" cy="914400"/>
          </a:xfrm>
          <a:prstGeom prst="arc">
            <a:avLst>
              <a:gd name="adj1" fmla="val 16596828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c 31"/>
          <p:cNvSpPr/>
          <p:nvPr/>
        </p:nvSpPr>
        <p:spPr>
          <a:xfrm rot="14417615">
            <a:off x="2909680" y="1614280"/>
            <a:ext cx="914400" cy="914400"/>
          </a:xfrm>
          <a:prstGeom prst="arc">
            <a:avLst>
              <a:gd name="adj1" fmla="val 17163395"/>
              <a:gd name="adj2" fmla="val 20329132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c 32"/>
          <p:cNvSpPr/>
          <p:nvPr/>
        </p:nvSpPr>
        <p:spPr>
          <a:xfrm rot="14417615">
            <a:off x="6719680" y="1614282"/>
            <a:ext cx="914400" cy="914400"/>
          </a:xfrm>
          <a:prstGeom prst="arc">
            <a:avLst>
              <a:gd name="adj1" fmla="val 17163395"/>
              <a:gd name="adj2" fmla="val 20329132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29" grpId="0" animBg="1"/>
      <p:bldP spid="30" grpId="0" animBg="1"/>
      <p:bldP spid="32" grpId="0" animBg="1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143000"/>
            <a:ext cx="28956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আজকের পাঠের বিষয়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3622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সংলগ্ন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যথাক্রমে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সংলগ্ন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সর্বসম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  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1" y="2486789"/>
            <a:ext cx="1885802" cy="3856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594" y="2391157"/>
            <a:ext cx="2112275" cy="4047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533400"/>
            <a:ext cx="678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সবাইকে</a:t>
            </a:r>
            <a:r>
              <a:rPr lang="en-US" sz="8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8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ধন্যবাদ</a:t>
            </a:r>
            <a:r>
              <a:rPr lang="en-US" sz="8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en-US" sz="8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631933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169</Words>
  <Application>Microsoft Office PowerPoint</Application>
  <PresentationFormat>On-screen Show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7</cp:revision>
  <dcterms:created xsi:type="dcterms:W3CDTF">2025-11-03T09:11:37Z</dcterms:created>
  <dcterms:modified xsi:type="dcterms:W3CDTF">2026-06-24T07:36:46Z</dcterms:modified>
</cp:coreProperties>
</file>