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80" r:id="rId3"/>
    <p:sldId id="286" r:id="rId4"/>
    <p:sldId id="283" r:id="rId5"/>
    <p:sldId id="257" r:id="rId6"/>
    <p:sldId id="282" r:id="rId7"/>
    <p:sldId id="284" r:id="rId8"/>
    <p:sldId id="285" r:id="rId9"/>
    <p:sldId id="260" r:id="rId10"/>
    <p:sldId id="273" r:id="rId11"/>
    <p:sldId id="274" r:id="rId12"/>
    <p:sldId id="275" r:id="rId13"/>
    <p:sldId id="276" r:id="rId14"/>
    <p:sldId id="287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10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2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05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06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15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27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8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270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4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5726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2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DDFFD-3F15-4A59-BE20-C56C0DED2F0B}" type="datetimeFigureOut">
              <a:rPr lang="en-US" smtClean="0"/>
              <a:t>5/17/2025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F5F0C-1473-426C-B918-2EA78E216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81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2A97439-6028-4B8C-B924-07FD0F0904D5}"/>
              </a:ext>
            </a:extLst>
          </p:cNvPr>
          <p:cNvGrpSpPr/>
          <p:nvPr/>
        </p:nvGrpSpPr>
        <p:grpSpPr>
          <a:xfrm>
            <a:off x="0" y="0"/>
            <a:ext cx="12269373" cy="6903720"/>
            <a:chOff x="0" y="0"/>
            <a:chExt cx="12269373" cy="690372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709D4BD-C7DD-4634-9FE4-E0F92EF9786A}"/>
                </a:ext>
              </a:extLst>
            </p:cNvPr>
            <p:cNvSpPr/>
            <p:nvPr/>
          </p:nvSpPr>
          <p:spPr>
            <a:xfrm>
              <a:off x="0" y="2286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24A408-7F86-4986-AC3F-5FBFEDEA8345}"/>
                </a:ext>
              </a:extLst>
            </p:cNvPr>
            <p:cNvSpPr/>
            <p:nvPr/>
          </p:nvSpPr>
          <p:spPr>
            <a:xfrm>
              <a:off x="0" y="45720"/>
              <a:ext cx="215705" cy="6858000"/>
            </a:xfrm>
            <a:prstGeom prst="rect">
              <a:avLst/>
            </a:prstGeom>
            <a:solidFill>
              <a:srgbClr val="FF33CC"/>
            </a:solidFill>
            <a:ln>
              <a:solidFill>
                <a:srgbClr val="99FF99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242FED5-ED00-4B35-9B07-5BF317C9A975}"/>
                </a:ext>
              </a:extLst>
            </p:cNvPr>
            <p:cNvSpPr/>
            <p:nvPr/>
          </p:nvSpPr>
          <p:spPr>
            <a:xfrm>
              <a:off x="12053668" y="45720"/>
              <a:ext cx="215705" cy="6858000"/>
            </a:xfrm>
            <a:prstGeom prst="rect">
              <a:avLst/>
            </a:prstGeom>
            <a:solidFill>
              <a:srgbClr val="FF33CC"/>
            </a:solidFill>
            <a:ln>
              <a:solidFill>
                <a:srgbClr val="99FF99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A007B63-AD35-4227-AC58-68FBEFAAA831}"/>
                </a:ext>
              </a:extLst>
            </p:cNvPr>
            <p:cNvSpPr/>
            <p:nvPr/>
          </p:nvSpPr>
          <p:spPr>
            <a:xfrm rot="5400000">
              <a:off x="6014526" y="-6014524"/>
              <a:ext cx="214533" cy="12243581"/>
            </a:xfrm>
            <a:prstGeom prst="rect">
              <a:avLst/>
            </a:prstGeom>
            <a:solidFill>
              <a:srgbClr val="FF33CC"/>
            </a:solidFill>
            <a:ln>
              <a:solidFill>
                <a:srgbClr val="99FF99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2535CF8-AC30-47E7-A865-7100806676BF}"/>
                </a:ext>
              </a:extLst>
            </p:cNvPr>
            <p:cNvSpPr/>
            <p:nvPr/>
          </p:nvSpPr>
          <p:spPr>
            <a:xfrm rot="5400000">
              <a:off x="6014524" y="674663"/>
              <a:ext cx="214533" cy="12243581"/>
            </a:xfrm>
            <a:prstGeom prst="rect">
              <a:avLst/>
            </a:prstGeom>
            <a:solidFill>
              <a:srgbClr val="FF33CC"/>
            </a:solidFill>
            <a:ln>
              <a:solidFill>
                <a:srgbClr val="99FF99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92DCC07-DD75-4AD2-B27A-4C2177E5CE87}"/>
                </a:ext>
              </a:extLst>
            </p:cNvPr>
            <p:cNvGrpSpPr/>
            <p:nvPr/>
          </p:nvGrpSpPr>
          <p:grpSpPr>
            <a:xfrm>
              <a:off x="215705" y="168813"/>
              <a:ext cx="11837963" cy="6520374"/>
              <a:chOff x="336884" y="324852"/>
              <a:chExt cx="10576623" cy="5723021"/>
            </a:xfrm>
            <a:solidFill>
              <a:srgbClr val="66FF66"/>
            </a:solidFill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9BAF18-9B27-4FD3-917C-1EB6B3566FD0}"/>
                  </a:ext>
                </a:extLst>
              </p:cNvPr>
              <p:cNvSpPr/>
              <p:nvPr/>
            </p:nvSpPr>
            <p:spPr>
              <a:xfrm>
                <a:off x="336884" y="362753"/>
                <a:ext cx="194714" cy="5685120"/>
              </a:xfrm>
              <a:prstGeom prst="rect">
                <a:avLst/>
              </a:prstGeom>
              <a:grpFill/>
              <a:ln>
                <a:solidFill>
                  <a:srgbClr val="99FF99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81FD904-B89C-47EA-A4E5-E0C911B67468}"/>
                  </a:ext>
                </a:extLst>
              </p:cNvPr>
              <p:cNvSpPr/>
              <p:nvPr/>
            </p:nvSpPr>
            <p:spPr>
              <a:xfrm>
                <a:off x="10727562" y="362753"/>
                <a:ext cx="185945" cy="5685120"/>
              </a:xfrm>
              <a:prstGeom prst="rect">
                <a:avLst/>
              </a:prstGeom>
              <a:grpFill/>
              <a:ln>
                <a:solidFill>
                  <a:srgbClr val="99FF99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78B375F-A010-4585-8D17-0BDE6E7443AA}"/>
                  </a:ext>
                </a:extLst>
              </p:cNvPr>
              <p:cNvSpPr/>
              <p:nvPr/>
            </p:nvSpPr>
            <p:spPr>
              <a:xfrm rot="5400000">
                <a:off x="5525159" y="-4863421"/>
                <a:ext cx="177843" cy="10554389"/>
              </a:xfrm>
              <a:prstGeom prst="rect">
                <a:avLst/>
              </a:prstGeom>
              <a:grpFill/>
              <a:ln>
                <a:solidFill>
                  <a:srgbClr val="99FF99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7D0B8F3-EFD1-4A3E-B9C0-B671CF53E3EE}"/>
                  </a:ext>
                </a:extLst>
              </p:cNvPr>
              <p:cNvSpPr/>
              <p:nvPr/>
            </p:nvSpPr>
            <p:spPr>
              <a:xfrm rot="5400000">
                <a:off x="5525157" y="681757"/>
                <a:ext cx="177843" cy="10554389"/>
              </a:xfrm>
              <a:prstGeom prst="rect">
                <a:avLst/>
              </a:prstGeom>
              <a:grpFill/>
              <a:ln>
                <a:solidFill>
                  <a:srgbClr val="99FF99"/>
                </a:solidFill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79E73B3-FAC4-471B-8E45-148ABC7BAD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75"/>
            <a:stretch/>
          </p:blipFill>
          <p:spPr>
            <a:xfrm>
              <a:off x="548603" y="5528100"/>
              <a:ext cx="3605387" cy="95456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8981A34-9281-4359-9BBF-509841BBC8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75"/>
            <a:stretch/>
          </p:blipFill>
          <p:spPr>
            <a:xfrm>
              <a:off x="4141094" y="5524197"/>
              <a:ext cx="3880706" cy="95456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E13296-A002-407B-A879-4E57974604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675"/>
            <a:stretch/>
          </p:blipFill>
          <p:spPr>
            <a:xfrm>
              <a:off x="7977737" y="5542952"/>
              <a:ext cx="3816227" cy="954563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C0FD4A6-9EDB-4E0E-B6F1-8AF52046A7C1}"/>
              </a:ext>
            </a:extLst>
          </p:cNvPr>
          <p:cNvSpPr/>
          <p:nvPr/>
        </p:nvSpPr>
        <p:spPr>
          <a:xfrm>
            <a:off x="493295" y="926432"/>
            <a:ext cx="11315700" cy="204540"/>
          </a:xfrm>
          <a:prstGeom prst="rect">
            <a:avLst/>
          </a:prstGeom>
          <a:solidFill>
            <a:srgbClr val="F612DB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A2AAC4D-BF92-40EE-8408-AC1534071974}"/>
              </a:ext>
            </a:extLst>
          </p:cNvPr>
          <p:cNvGrpSpPr/>
          <p:nvPr/>
        </p:nvGrpSpPr>
        <p:grpSpPr>
          <a:xfrm>
            <a:off x="-9654468" y="759952"/>
            <a:ext cx="866272" cy="4028943"/>
            <a:chOff x="832620" y="721033"/>
            <a:chExt cx="866272" cy="4028943"/>
          </a:xfrm>
        </p:grpSpPr>
        <p:sp>
          <p:nvSpPr>
            <p:cNvPr id="18" name="Freeform: Shape 42">
              <a:extLst>
                <a:ext uri="{FF2B5EF4-FFF2-40B4-BE49-F238E27FC236}">
                  <a16:creationId xmlns:a16="http://schemas.microsoft.com/office/drawing/2014/main" id="{8C961B5D-2CF4-4DE4-B6C6-C884A5147464}"/>
                </a:ext>
              </a:extLst>
            </p:cNvPr>
            <p:cNvSpPr/>
            <p:nvPr/>
          </p:nvSpPr>
          <p:spPr>
            <a:xfrm>
              <a:off x="924421" y="721033"/>
              <a:ext cx="682669" cy="709864"/>
            </a:xfrm>
            <a:custGeom>
              <a:avLst/>
              <a:gdLst>
                <a:gd name="connsiteX0" fmla="*/ 333753 w 682669"/>
                <a:gd name="connsiteY0" fmla="*/ 0 h 709864"/>
                <a:gd name="connsiteX1" fmla="*/ 682669 w 682669"/>
                <a:gd name="connsiteY1" fmla="*/ 354932 h 709864"/>
                <a:gd name="connsiteX2" fmla="*/ 333753 w 682669"/>
                <a:gd name="connsiteY2" fmla="*/ 709864 h 709864"/>
                <a:gd name="connsiteX3" fmla="*/ 12257 w 682669"/>
                <a:gd name="connsiteY3" fmla="*/ 493088 h 709864"/>
                <a:gd name="connsiteX4" fmla="*/ 0 w 682669"/>
                <a:gd name="connsiteY4" fmla="*/ 431330 h 709864"/>
                <a:gd name="connsiteX5" fmla="*/ 177013 w 682669"/>
                <a:gd name="connsiteY5" fmla="*/ 431330 h 709864"/>
                <a:gd name="connsiteX6" fmla="*/ 210393 w 682669"/>
                <a:gd name="connsiteY6" fmla="*/ 482547 h 709864"/>
                <a:gd name="connsiteX7" fmla="*/ 333753 w 682669"/>
                <a:gd name="connsiteY7" fmla="*/ 535406 h 709864"/>
                <a:gd name="connsiteX8" fmla="*/ 508211 w 682669"/>
                <a:gd name="connsiteY8" fmla="*/ 354932 h 709864"/>
                <a:gd name="connsiteX9" fmla="*/ 333753 w 682669"/>
                <a:gd name="connsiteY9" fmla="*/ 174458 h 709864"/>
                <a:gd name="connsiteX10" fmla="*/ 265847 w 682669"/>
                <a:gd name="connsiteY10" fmla="*/ 188641 h 709864"/>
                <a:gd name="connsiteX11" fmla="*/ 211150 w 682669"/>
                <a:gd name="connsiteY11" fmla="*/ 226790 h 709864"/>
                <a:gd name="connsiteX12" fmla="*/ 10269 w 682669"/>
                <a:gd name="connsiteY12" fmla="*/ 226790 h 709864"/>
                <a:gd name="connsiteX13" fmla="*/ 12257 w 682669"/>
                <a:gd name="connsiteY13" fmla="*/ 216776 h 709864"/>
                <a:gd name="connsiteX14" fmla="*/ 333753 w 682669"/>
                <a:gd name="connsiteY14" fmla="*/ 0 h 709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82669" h="709864">
                  <a:moveTo>
                    <a:pt x="333753" y="0"/>
                  </a:moveTo>
                  <a:cubicBezTo>
                    <a:pt x="526454" y="0"/>
                    <a:pt x="682669" y="158908"/>
                    <a:pt x="682669" y="354932"/>
                  </a:cubicBezTo>
                  <a:cubicBezTo>
                    <a:pt x="682669" y="550956"/>
                    <a:pt x="526454" y="709864"/>
                    <a:pt x="333753" y="709864"/>
                  </a:cubicBezTo>
                  <a:cubicBezTo>
                    <a:pt x="189227" y="709864"/>
                    <a:pt x="65225" y="620478"/>
                    <a:pt x="12257" y="493088"/>
                  </a:cubicBezTo>
                  <a:lnTo>
                    <a:pt x="0" y="431330"/>
                  </a:lnTo>
                  <a:lnTo>
                    <a:pt x="177013" y="431330"/>
                  </a:lnTo>
                  <a:lnTo>
                    <a:pt x="210393" y="482547"/>
                  </a:lnTo>
                  <a:cubicBezTo>
                    <a:pt x="241964" y="515206"/>
                    <a:pt x="285578" y="535406"/>
                    <a:pt x="333753" y="535406"/>
                  </a:cubicBezTo>
                  <a:cubicBezTo>
                    <a:pt x="430103" y="535406"/>
                    <a:pt x="508211" y="454605"/>
                    <a:pt x="508211" y="354932"/>
                  </a:cubicBezTo>
                  <a:cubicBezTo>
                    <a:pt x="508211" y="255259"/>
                    <a:pt x="430103" y="174458"/>
                    <a:pt x="333753" y="174458"/>
                  </a:cubicBezTo>
                  <a:cubicBezTo>
                    <a:pt x="309666" y="174458"/>
                    <a:pt x="286718" y="179508"/>
                    <a:pt x="265847" y="188641"/>
                  </a:cubicBezTo>
                  <a:lnTo>
                    <a:pt x="211150" y="226790"/>
                  </a:lnTo>
                  <a:lnTo>
                    <a:pt x="10269" y="226790"/>
                  </a:lnTo>
                  <a:lnTo>
                    <a:pt x="12257" y="216776"/>
                  </a:lnTo>
                  <a:cubicBezTo>
                    <a:pt x="65225" y="89386"/>
                    <a:pt x="189227" y="0"/>
                    <a:pt x="333753" y="0"/>
                  </a:cubicBezTo>
                  <a:close/>
                </a:path>
              </a:pathLst>
            </a:custGeom>
            <a:solidFill>
              <a:srgbClr val="14F47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ED254F2-EAC5-4574-947C-F877A127CE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65755" y="1430898"/>
              <a:ext cx="0" cy="86627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6653B42-15C2-4E82-A69D-FB40166ED898}"/>
                </a:ext>
              </a:extLst>
            </p:cNvPr>
            <p:cNvSpPr/>
            <p:nvPr/>
          </p:nvSpPr>
          <p:spPr>
            <a:xfrm rot="2830308">
              <a:off x="832619" y="2455087"/>
              <a:ext cx="866273" cy="866272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3F30BD3-16E8-4C9F-9A06-3B523A9B0F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47"/>
            <a:stretch/>
          </p:blipFill>
          <p:spPr>
            <a:xfrm rot="10643549">
              <a:off x="971001" y="3513190"/>
              <a:ext cx="612107" cy="1236786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DAF3848-7367-4BB1-8A42-FFFA7B6DA443}"/>
              </a:ext>
            </a:extLst>
          </p:cNvPr>
          <p:cNvGrpSpPr/>
          <p:nvPr/>
        </p:nvGrpSpPr>
        <p:grpSpPr>
          <a:xfrm>
            <a:off x="-8307078" y="736296"/>
            <a:ext cx="866272" cy="4038826"/>
            <a:chOff x="2180010" y="697377"/>
            <a:chExt cx="866272" cy="4038826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6F10A886-4D57-40DD-8590-8D5687BFD77F}"/>
                </a:ext>
              </a:extLst>
            </p:cNvPr>
            <p:cNvGrpSpPr/>
            <p:nvPr/>
          </p:nvGrpSpPr>
          <p:grpSpPr>
            <a:xfrm>
              <a:off x="2180010" y="697377"/>
              <a:ext cx="866272" cy="2600326"/>
              <a:chOff x="4923988" y="1879333"/>
              <a:chExt cx="866272" cy="2600326"/>
            </a:xfrm>
            <a:solidFill>
              <a:srgbClr val="FFFFC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Freeform: Shape 50">
                <a:extLst>
                  <a:ext uri="{FF2B5EF4-FFF2-40B4-BE49-F238E27FC236}">
                    <a16:creationId xmlns:a16="http://schemas.microsoft.com/office/drawing/2014/main" id="{56010783-6090-4FF1-9D40-121713764823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237CAA64-5ACB-4526-8837-05D6993217D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75E50ED-6F2D-41D3-9D3B-1616CA53C5ED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12247FC-1637-474D-B036-F0D7C27337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947"/>
            <a:stretch/>
          </p:blipFill>
          <p:spPr>
            <a:xfrm rot="10800000">
              <a:off x="2241020" y="3499417"/>
              <a:ext cx="612107" cy="1236786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7780C5F-3DAA-4A15-B1D9-6DC3E0DED51D}"/>
                </a:ext>
              </a:extLst>
            </p:cNvPr>
            <p:cNvSpPr/>
            <p:nvPr/>
          </p:nvSpPr>
          <p:spPr>
            <a:xfrm rot="1603028">
              <a:off x="2233666" y="2402901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W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150C1C-B3A1-4AFF-ADFD-83AFCE0F5C41}"/>
              </a:ext>
            </a:extLst>
          </p:cNvPr>
          <p:cNvGrpSpPr/>
          <p:nvPr/>
        </p:nvGrpSpPr>
        <p:grpSpPr>
          <a:xfrm>
            <a:off x="-7117092" y="736296"/>
            <a:ext cx="866272" cy="4026832"/>
            <a:chOff x="3369996" y="697377"/>
            <a:chExt cx="866272" cy="402683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4E3F6E9-CDE8-409D-B4DD-0CB8BAFC16C2}"/>
                </a:ext>
              </a:extLst>
            </p:cNvPr>
            <p:cNvGrpSpPr/>
            <p:nvPr/>
          </p:nvGrpSpPr>
          <p:grpSpPr>
            <a:xfrm>
              <a:off x="3369996" y="697377"/>
              <a:ext cx="866272" cy="2600326"/>
              <a:chOff x="4923988" y="1879333"/>
              <a:chExt cx="866272" cy="2600326"/>
            </a:xfrm>
            <a:solidFill>
              <a:srgbClr val="FF006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Freeform: Shape 57">
                <a:extLst>
                  <a:ext uri="{FF2B5EF4-FFF2-40B4-BE49-F238E27FC236}">
                    <a16:creationId xmlns:a16="http://schemas.microsoft.com/office/drawing/2014/main" id="{7E31250B-D054-4541-AC18-AE9A5429EAF6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636B68F2-6158-4A50-9A06-FE6B1BA99B4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4ACAEF7E-1A71-46A9-930B-F83E3FD39E25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EDEAA5F0-7FC6-489E-BDDC-5969AE61EE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37" r="32970"/>
            <a:stretch/>
          </p:blipFill>
          <p:spPr>
            <a:xfrm rot="10800000">
              <a:off x="3409688" y="3487423"/>
              <a:ext cx="667741" cy="1236786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C76C1A-5300-4D05-B49F-B72C8DB3CB7C}"/>
                </a:ext>
              </a:extLst>
            </p:cNvPr>
            <p:cNvSpPr/>
            <p:nvPr/>
          </p:nvSpPr>
          <p:spPr>
            <a:xfrm rot="1076440">
              <a:off x="3394808" y="2389475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E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529DA67-E36E-4F7A-AA2A-1BA154C6CCBA}"/>
              </a:ext>
            </a:extLst>
          </p:cNvPr>
          <p:cNvGrpSpPr/>
          <p:nvPr/>
        </p:nvGrpSpPr>
        <p:grpSpPr>
          <a:xfrm>
            <a:off x="-5799477" y="710774"/>
            <a:ext cx="866272" cy="4036424"/>
            <a:chOff x="4687611" y="671855"/>
            <a:chExt cx="866272" cy="403642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CAC26A0-6650-4CFF-B985-D536964EED7B}"/>
                </a:ext>
              </a:extLst>
            </p:cNvPr>
            <p:cNvGrpSpPr/>
            <p:nvPr/>
          </p:nvGrpSpPr>
          <p:grpSpPr>
            <a:xfrm>
              <a:off x="4687611" y="671855"/>
              <a:ext cx="866272" cy="2600326"/>
              <a:chOff x="4923988" y="1879333"/>
              <a:chExt cx="866272" cy="2600326"/>
            </a:xfrm>
            <a:solidFill>
              <a:srgbClr val="CCECFF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: Shape 64">
                <a:extLst>
                  <a:ext uri="{FF2B5EF4-FFF2-40B4-BE49-F238E27FC236}">
                    <a16:creationId xmlns:a16="http://schemas.microsoft.com/office/drawing/2014/main" id="{21A13C9C-3489-4597-B701-93D657E9AB32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010F08B8-5A07-4832-B903-EEA8787156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F2E0B69C-7231-4F43-B741-381185C21FB3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0C207589-4443-46C9-AB74-4CF67C209A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47"/>
            <a:stretch/>
          </p:blipFill>
          <p:spPr>
            <a:xfrm rot="10643549">
              <a:off x="4837272" y="3471493"/>
              <a:ext cx="612107" cy="1236786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3A35B16-D9E2-4C9F-A9B9-66BA62C94D63}"/>
                </a:ext>
              </a:extLst>
            </p:cNvPr>
            <p:cNvSpPr/>
            <p:nvPr/>
          </p:nvSpPr>
          <p:spPr>
            <a:xfrm rot="2144546">
              <a:off x="4719231" y="2402007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L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5310734-97FE-4DFE-A7F1-21DF13416915}"/>
              </a:ext>
            </a:extLst>
          </p:cNvPr>
          <p:cNvGrpSpPr/>
          <p:nvPr/>
        </p:nvGrpSpPr>
        <p:grpSpPr>
          <a:xfrm>
            <a:off x="-4441149" y="727916"/>
            <a:ext cx="866272" cy="4035212"/>
            <a:chOff x="6045939" y="688997"/>
            <a:chExt cx="866272" cy="4035212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B0DC348B-B1DA-4B85-8F2F-014EC156DEDC}"/>
                </a:ext>
              </a:extLst>
            </p:cNvPr>
            <p:cNvGrpSpPr/>
            <p:nvPr/>
          </p:nvGrpSpPr>
          <p:grpSpPr>
            <a:xfrm>
              <a:off x="6045939" y="688997"/>
              <a:ext cx="866272" cy="2600326"/>
              <a:chOff x="4923988" y="1879333"/>
              <a:chExt cx="866272" cy="2600326"/>
            </a:xfrm>
            <a:solidFill>
              <a:srgbClr val="00B0F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7" name="Freeform: Shape 71">
                <a:extLst>
                  <a:ext uri="{FF2B5EF4-FFF2-40B4-BE49-F238E27FC236}">
                    <a16:creationId xmlns:a16="http://schemas.microsoft.com/office/drawing/2014/main" id="{36540507-46D3-49A5-BF1D-3328A2818431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49787B61-BB2D-4AD0-9B11-452FF68510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9D334B3-0F3D-46C4-8325-7F86F82D8A26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9CE60803-026C-400A-A979-117108B410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947"/>
            <a:stretch/>
          </p:blipFill>
          <p:spPr>
            <a:xfrm rot="10800000">
              <a:off x="6122100" y="3487423"/>
              <a:ext cx="612107" cy="1236786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D12A0C4-A3A9-4F9A-8C4A-083795E98E4A}"/>
                </a:ext>
              </a:extLst>
            </p:cNvPr>
            <p:cNvSpPr/>
            <p:nvPr/>
          </p:nvSpPr>
          <p:spPr>
            <a:xfrm rot="1576478">
              <a:off x="6140750" y="2489043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C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43F951F-DFF4-4883-B5AF-C6C94D42D621}"/>
              </a:ext>
            </a:extLst>
          </p:cNvPr>
          <p:cNvGrpSpPr/>
          <p:nvPr/>
        </p:nvGrpSpPr>
        <p:grpSpPr>
          <a:xfrm>
            <a:off x="-3202515" y="720478"/>
            <a:ext cx="866272" cy="3997330"/>
            <a:chOff x="7284573" y="681559"/>
            <a:chExt cx="866272" cy="3997330"/>
          </a:xfrm>
        </p:grpSpPr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15086C26-4BA9-43B5-872D-90C659E891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37" r="32970"/>
            <a:stretch/>
          </p:blipFill>
          <p:spPr>
            <a:xfrm rot="10800000">
              <a:off x="7342606" y="3442103"/>
              <a:ext cx="667741" cy="1236786"/>
            </a:xfrm>
            <a:prstGeom prst="rect">
              <a:avLst/>
            </a:prstGeom>
          </p:spPr>
        </p:pic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34505C6F-07AA-4939-8F0C-3C8FEB905BCC}"/>
                </a:ext>
              </a:extLst>
            </p:cNvPr>
            <p:cNvGrpSpPr/>
            <p:nvPr/>
          </p:nvGrpSpPr>
          <p:grpSpPr>
            <a:xfrm>
              <a:off x="7284573" y="681559"/>
              <a:ext cx="866272" cy="2600326"/>
              <a:chOff x="4923988" y="1879333"/>
              <a:chExt cx="866272" cy="2600326"/>
            </a:xfrm>
            <a:solidFill>
              <a:schemeClr val="accent4">
                <a:lumMod val="60000"/>
                <a:lumOff val="4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Freeform: Shape 78">
                <a:extLst>
                  <a:ext uri="{FF2B5EF4-FFF2-40B4-BE49-F238E27FC236}">
                    <a16:creationId xmlns:a16="http://schemas.microsoft.com/office/drawing/2014/main" id="{1AC9BC87-3C3E-4E9A-8057-0816BDD401EA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1D64CC26-AFC1-4223-81EF-6B7566D562B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78FF1F0B-3DC5-4D00-B6AE-89C2EB6DCE52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696A0E71-6446-4A60-BF80-565E97734DB7}"/>
                </a:ext>
              </a:extLst>
            </p:cNvPr>
            <p:cNvSpPr/>
            <p:nvPr/>
          </p:nvSpPr>
          <p:spPr>
            <a:xfrm rot="2144546">
              <a:off x="7306854" y="2410962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cap="none" spc="0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O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0A51DBE-16E0-4F19-BF74-8EF152493291}"/>
              </a:ext>
            </a:extLst>
          </p:cNvPr>
          <p:cNvGrpSpPr/>
          <p:nvPr/>
        </p:nvGrpSpPr>
        <p:grpSpPr>
          <a:xfrm>
            <a:off x="-1744263" y="736296"/>
            <a:ext cx="866272" cy="4013549"/>
            <a:chOff x="8742825" y="697377"/>
            <a:chExt cx="866272" cy="4013549"/>
          </a:xfrm>
        </p:grpSpPr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E24F5B42-79E6-4E26-93CF-E9705EF820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947"/>
            <a:stretch/>
          </p:blipFill>
          <p:spPr>
            <a:xfrm rot="10643549">
              <a:off x="8893817" y="3474140"/>
              <a:ext cx="612107" cy="1236786"/>
            </a:xfrm>
            <a:prstGeom prst="rect">
              <a:avLst/>
            </a:prstGeom>
          </p:spPr>
        </p:pic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184F313-3310-4B4F-B925-42BDEDA4DABF}"/>
                </a:ext>
              </a:extLst>
            </p:cNvPr>
            <p:cNvGrpSpPr/>
            <p:nvPr/>
          </p:nvGrpSpPr>
          <p:grpSpPr>
            <a:xfrm>
              <a:off x="8742825" y="697377"/>
              <a:ext cx="866272" cy="2600326"/>
              <a:chOff x="4923988" y="1879333"/>
              <a:chExt cx="866272" cy="2600326"/>
            </a:xfrm>
            <a:solidFill>
              <a:srgbClr val="F78411"/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Freeform: Shape 85">
                <a:extLst>
                  <a:ext uri="{FF2B5EF4-FFF2-40B4-BE49-F238E27FC236}">
                    <a16:creationId xmlns:a16="http://schemas.microsoft.com/office/drawing/2014/main" id="{2D7A8E37-FCD6-433F-8B5A-178EB83B057F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1FD5120A-1B4E-4CEF-B608-7D279F154BB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grpFill/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2A3302E-E5A7-418D-811F-17313ACD8DEB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0E1CA5F-440C-4C9A-B65F-0CDB6053F31D}"/>
                </a:ext>
              </a:extLst>
            </p:cNvPr>
            <p:cNvSpPr/>
            <p:nvPr/>
          </p:nvSpPr>
          <p:spPr>
            <a:xfrm rot="2144546">
              <a:off x="8762803" y="2447327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M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AEA4CE5-EC55-4F63-8B23-21510C14211A}"/>
              </a:ext>
            </a:extLst>
          </p:cNvPr>
          <p:cNvGrpSpPr/>
          <p:nvPr/>
        </p:nvGrpSpPr>
        <p:grpSpPr>
          <a:xfrm>
            <a:off x="-1784371" y="710774"/>
            <a:ext cx="866272" cy="4023522"/>
            <a:chOff x="10096064" y="681559"/>
            <a:chExt cx="866272" cy="4023522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0263AFC-F165-443F-89E2-B69A95406339}"/>
                </a:ext>
              </a:extLst>
            </p:cNvPr>
            <p:cNvGrpSpPr/>
            <p:nvPr/>
          </p:nvGrpSpPr>
          <p:grpSpPr>
            <a:xfrm>
              <a:off x="10096064" y="681559"/>
              <a:ext cx="866272" cy="2600326"/>
              <a:chOff x="4923988" y="1879333"/>
              <a:chExt cx="866272" cy="2600326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Freeform: Shape 92">
                <a:extLst>
                  <a:ext uri="{FF2B5EF4-FFF2-40B4-BE49-F238E27FC236}">
                    <a16:creationId xmlns:a16="http://schemas.microsoft.com/office/drawing/2014/main" id="{2C93FFAF-74C9-4D4F-B8F2-60616E8A8AE3}"/>
                  </a:ext>
                </a:extLst>
              </p:cNvPr>
              <p:cNvSpPr/>
              <p:nvPr/>
            </p:nvSpPr>
            <p:spPr>
              <a:xfrm>
                <a:off x="5015789" y="1879333"/>
                <a:ext cx="682669" cy="709864"/>
              </a:xfrm>
              <a:custGeom>
                <a:avLst/>
                <a:gdLst>
                  <a:gd name="connsiteX0" fmla="*/ 333753 w 682669"/>
                  <a:gd name="connsiteY0" fmla="*/ 0 h 709864"/>
                  <a:gd name="connsiteX1" fmla="*/ 682669 w 682669"/>
                  <a:gd name="connsiteY1" fmla="*/ 354932 h 709864"/>
                  <a:gd name="connsiteX2" fmla="*/ 333753 w 682669"/>
                  <a:gd name="connsiteY2" fmla="*/ 709864 h 709864"/>
                  <a:gd name="connsiteX3" fmla="*/ 12257 w 682669"/>
                  <a:gd name="connsiteY3" fmla="*/ 493088 h 709864"/>
                  <a:gd name="connsiteX4" fmla="*/ 0 w 682669"/>
                  <a:gd name="connsiteY4" fmla="*/ 431330 h 709864"/>
                  <a:gd name="connsiteX5" fmla="*/ 177013 w 682669"/>
                  <a:gd name="connsiteY5" fmla="*/ 431330 h 709864"/>
                  <a:gd name="connsiteX6" fmla="*/ 210393 w 682669"/>
                  <a:gd name="connsiteY6" fmla="*/ 482547 h 709864"/>
                  <a:gd name="connsiteX7" fmla="*/ 333753 w 682669"/>
                  <a:gd name="connsiteY7" fmla="*/ 535406 h 709864"/>
                  <a:gd name="connsiteX8" fmla="*/ 508211 w 682669"/>
                  <a:gd name="connsiteY8" fmla="*/ 354932 h 709864"/>
                  <a:gd name="connsiteX9" fmla="*/ 333753 w 682669"/>
                  <a:gd name="connsiteY9" fmla="*/ 174458 h 709864"/>
                  <a:gd name="connsiteX10" fmla="*/ 265847 w 682669"/>
                  <a:gd name="connsiteY10" fmla="*/ 188641 h 709864"/>
                  <a:gd name="connsiteX11" fmla="*/ 211150 w 682669"/>
                  <a:gd name="connsiteY11" fmla="*/ 226790 h 709864"/>
                  <a:gd name="connsiteX12" fmla="*/ 10269 w 682669"/>
                  <a:gd name="connsiteY12" fmla="*/ 226790 h 709864"/>
                  <a:gd name="connsiteX13" fmla="*/ 12257 w 682669"/>
                  <a:gd name="connsiteY13" fmla="*/ 216776 h 709864"/>
                  <a:gd name="connsiteX14" fmla="*/ 333753 w 682669"/>
                  <a:gd name="connsiteY14" fmla="*/ 0 h 709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82669" h="709864">
                    <a:moveTo>
                      <a:pt x="333753" y="0"/>
                    </a:moveTo>
                    <a:cubicBezTo>
                      <a:pt x="526454" y="0"/>
                      <a:pt x="682669" y="158908"/>
                      <a:pt x="682669" y="354932"/>
                    </a:cubicBezTo>
                    <a:cubicBezTo>
                      <a:pt x="682669" y="550956"/>
                      <a:pt x="526454" y="709864"/>
                      <a:pt x="333753" y="709864"/>
                    </a:cubicBezTo>
                    <a:cubicBezTo>
                      <a:pt x="189227" y="709864"/>
                      <a:pt x="65225" y="620478"/>
                      <a:pt x="12257" y="493088"/>
                    </a:cubicBezTo>
                    <a:lnTo>
                      <a:pt x="0" y="431330"/>
                    </a:lnTo>
                    <a:lnTo>
                      <a:pt x="177013" y="431330"/>
                    </a:lnTo>
                    <a:lnTo>
                      <a:pt x="210393" y="482547"/>
                    </a:lnTo>
                    <a:cubicBezTo>
                      <a:pt x="241964" y="515206"/>
                      <a:pt x="285578" y="535406"/>
                      <a:pt x="333753" y="535406"/>
                    </a:cubicBezTo>
                    <a:cubicBezTo>
                      <a:pt x="430103" y="535406"/>
                      <a:pt x="508211" y="454605"/>
                      <a:pt x="508211" y="354932"/>
                    </a:cubicBezTo>
                    <a:cubicBezTo>
                      <a:pt x="508211" y="255259"/>
                      <a:pt x="430103" y="174458"/>
                      <a:pt x="333753" y="174458"/>
                    </a:cubicBezTo>
                    <a:cubicBezTo>
                      <a:pt x="309666" y="174458"/>
                      <a:pt x="286718" y="179508"/>
                      <a:pt x="265847" y="188641"/>
                    </a:cubicBezTo>
                    <a:lnTo>
                      <a:pt x="211150" y="226790"/>
                    </a:lnTo>
                    <a:lnTo>
                      <a:pt x="10269" y="226790"/>
                    </a:lnTo>
                    <a:lnTo>
                      <a:pt x="12257" y="216776"/>
                    </a:lnTo>
                    <a:cubicBezTo>
                      <a:pt x="65225" y="89386"/>
                      <a:pt x="189227" y="0"/>
                      <a:pt x="333753" y="0"/>
                    </a:cubicBezTo>
                    <a:close/>
                  </a:path>
                </a:pathLst>
              </a:custGeom>
              <a:solidFill>
                <a:srgbClr val="14F47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id="{BE35A23D-F354-4915-BE17-CC686F21791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357123" y="2589198"/>
                <a:ext cx="0" cy="866272"/>
              </a:xfrm>
              <a:prstGeom prst="line">
                <a:avLst/>
              </a:prstGeom>
              <a:ln w="381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81A81AD-9FF7-4CDE-B7B9-4EAC19559420}"/>
                  </a:ext>
                </a:extLst>
              </p:cNvPr>
              <p:cNvSpPr/>
              <p:nvPr/>
            </p:nvSpPr>
            <p:spPr>
              <a:xfrm rot="2830308">
                <a:off x="4923987" y="3613387"/>
                <a:ext cx="866273" cy="866272"/>
              </a:xfrm>
              <a:prstGeom prst="rect">
                <a:avLst/>
              </a:prstGeom>
              <a:solidFill>
                <a:srgbClr val="14F47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B54EFFCC-003A-4588-8334-263FB71307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947"/>
            <a:stretch/>
          </p:blipFill>
          <p:spPr>
            <a:xfrm rot="10800000">
              <a:off x="10187865" y="3468295"/>
              <a:ext cx="612107" cy="1236786"/>
            </a:xfrm>
            <a:prstGeom prst="rect">
              <a:avLst/>
            </a:prstGeom>
          </p:spPr>
        </p:pic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1620C65-1160-42A3-987C-720EF9D30CC3}"/>
                </a:ext>
              </a:extLst>
            </p:cNvPr>
            <p:cNvSpPr/>
            <p:nvPr/>
          </p:nvSpPr>
          <p:spPr>
            <a:xfrm rot="2144546">
              <a:off x="10204359" y="2436579"/>
              <a:ext cx="69750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5400" b="1" dirty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</a:rPr>
                <a:t>E</a:t>
              </a:r>
              <a:endPara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811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1.01263 -0.0004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2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0 L 0.9039 -0.0069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5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89557 0.0016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79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48148E-6 L 0.88464 -0.00764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32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87682 -0.005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841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0"/>
                            </p:stCondLst>
                            <p:childTnLst>
                              <p:par>
                                <p:cTn id="2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07407E-6 L 0.88008 -0.0083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10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000"/>
                            </p:stCondLst>
                            <p:childTnLst>
                              <p:par>
                                <p:cTn id="3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0.87448 -0.0092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724" y="-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0"/>
                            </p:stCondLst>
                            <p:childTnLst>
                              <p:par>
                                <p:cTn id="34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0.87865 -0.0118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932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25" y="-21635"/>
            <a:ext cx="12205250" cy="6901270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231AC8C8-95A7-46C4-9FBE-41C79788EB4D}"/>
              </a:ext>
            </a:extLst>
          </p:cNvPr>
          <p:cNvSpPr/>
          <p:nvPr/>
        </p:nvSpPr>
        <p:spPr>
          <a:xfrm>
            <a:off x="5524058" y="2190775"/>
            <a:ext cx="5361097" cy="2366152"/>
          </a:xfrm>
          <a:prstGeom prst="roundRect">
            <a:avLst>
              <a:gd name="adj" fmla="val 20503"/>
            </a:avLst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FFFF"/>
            </a:solidFill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 Jahid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Hossen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Khan</a:t>
            </a:r>
          </a:p>
          <a:p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Headteacher</a:t>
            </a:r>
          </a:p>
          <a:p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Rajihar Government Primary School .</a:t>
            </a:r>
          </a:p>
          <a:p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Agailjhara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Barishal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Mobile: 01623309794</a:t>
            </a:r>
            <a:endParaRPr lang="en-US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43DEE8-78A8-44FB-90FD-486F23A48208}"/>
              </a:ext>
            </a:extLst>
          </p:cNvPr>
          <p:cNvSpPr/>
          <p:nvPr/>
        </p:nvSpPr>
        <p:spPr>
          <a:xfrm>
            <a:off x="3445178" y="747268"/>
            <a:ext cx="369517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Teacher’s Identity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5607B6-6F7E-4AC0-8FC9-6F52FEECD822}"/>
              </a:ext>
            </a:extLst>
          </p:cNvPr>
          <p:cNvSpPr/>
          <p:nvPr/>
        </p:nvSpPr>
        <p:spPr>
          <a:xfrm>
            <a:off x="2582571" y="1379334"/>
            <a:ext cx="6419506" cy="99159"/>
          </a:xfrm>
          <a:prstGeom prst="rect">
            <a:avLst/>
          </a:prstGeom>
          <a:solidFill>
            <a:srgbClr val="00B0F0"/>
          </a:solidFill>
          <a:ln>
            <a:solidFill>
              <a:srgbClr val="F612DB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EF337F-1710-4707-ACDA-A08DADBC93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146" y="2025665"/>
            <a:ext cx="2379954" cy="2531262"/>
          </a:xfrm>
          <a:prstGeom prst="rect">
            <a:avLst/>
          </a:prstGeom>
          <a:ln w="57150">
            <a:solidFill>
              <a:srgbClr val="00FFFF"/>
            </a:solidFill>
          </a:ln>
          <a:effectLst/>
          <a:scene3d>
            <a:camera prst="perspectiveFron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66911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25" y="-21635"/>
            <a:ext cx="12205250" cy="69012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57038" y="1318644"/>
            <a:ext cx="6039362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Class:1</a:t>
            </a:r>
          </a:p>
          <a:p>
            <a:pPr algn="ctr"/>
            <a:r>
              <a:rPr lang="en-US" sz="5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Subject:English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Unit:2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Lesson:3</a:t>
            </a:r>
          </a:p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Topic: 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cC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dD</a:t>
            </a:r>
            <a:endParaRPr lang="en-US" sz="5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351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5250" cy="69012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38285" y="1633685"/>
            <a:ext cx="40400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Learning Outcomes: 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88901" y="2280016"/>
            <a:ext cx="491435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Students will be able to…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592042" y="2926347"/>
            <a:ext cx="5698308" cy="646331"/>
            <a:chOff x="5592042" y="2926347"/>
            <a:chExt cx="5698308" cy="646331"/>
          </a:xfrm>
        </p:grpSpPr>
        <p:sp>
          <p:nvSpPr>
            <p:cNvPr id="5" name="Rectangle 4"/>
            <p:cNvSpPr/>
            <p:nvPr/>
          </p:nvSpPr>
          <p:spPr>
            <a:xfrm>
              <a:off x="5949464" y="2926347"/>
              <a:ext cx="5340886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listen</a:t>
              </a:r>
              <a:r>
                <a:rPr lang="en-US" sz="3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3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the </a:t>
              </a:r>
              <a:r>
                <a:rPr lang="en-US" sz="3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letter </a:t>
              </a:r>
              <a:r>
                <a:rPr lang="en-US" sz="36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</a:t>
              </a:r>
              <a:r>
                <a:rPr lang="en-US" sz="3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</a:t>
              </a:r>
              <a:r>
                <a:rPr lang="en-US" sz="3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and </a:t>
              </a:r>
              <a:r>
                <a:rPr lang="en-US" sz="3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say </a:t>
              </a:r>
              <a:r>
                <a:rPr lang="en-US" sz="3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it.</a:t>
              </a:r>
              <a:endPara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5592042" y="3103324"/>
              <a:ext cx="249382" cy="24938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48373" y="3483613"/>
            <a:ext cx="5144245" cy="1200329"/>
            <a:chOff x="5548373" y="3483613"/>
            <a:chExt cx="5144245" cy="1200329"/>
          </a:xfrm>
        </p:grpSpPr>
        <p:sp>
          <p:nvSpPr>
            <p:cNvPr id="7" name="Oval 6"/>
            <p:cNvSpPr/>
            <p:nvPr/>
          </p:nvSpPr>
          <p:spPr>
            <a:xfrm>
              <a:off x="5548373" y="3707771"/>
              <a:ext cx="249382" cy="2463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905795" y="3483613"/>
              <a:ext cx="4786823" cy="120032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i</a:t>
              </a:r>
              <a:r>
                <a:rPr lang="en-US" sz="36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ntroduce with the letter</a:t>
              </a:r>
            </a:p>
            <a:p>
              <a:pPr algn="ctr"/>
              <a:r>
                <a:rPr lang="en-US" sz="3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</a:t>
              </a:r>
              <a:r>
                <a:rPr lang="en-US" sz="36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nd phonetic </a:t>
              </a:r>
              <a:r>
                <a:rPr lang="en-US" sz="3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sound </a:t>
              </a:r>
              <a:r>
                <a:rPr lang="en-US" sz="36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c.</a:t>
              </a:r>
              <a:endPara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372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25" y="-24684"/>
            <a:ext cx="12205250" cy="69073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3466" y="959900"/>
            <a:ext cx="3631625" cy="43971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08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7369" cy="69012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4733" y="2382982"/>
            <a:ext cx="1055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…………C…………..C……………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…………..C……………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 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4733" y="3189025"/>
            <a:ext cx="1055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…………c………….c……………</a:t>
            </a:r>
            <a:r>
              <a:rPr lang="en-US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…………..c………………..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29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7369" cy="69012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969326" y="1136072"/>
            <a:ext cx="3775364" cy="377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55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66" y="-21635"/>
            <a:ext cx="12235732" cy="69012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4733" y="2382982"/>
            <a:ext cx="1055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…………C…………..C…………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 …………..C……………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 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4733" y="3189025"/>
            <a:ext cx="1055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…………c………….c……………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 …………..c………………..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736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866" y="-21635"/>
            <a:ext cx="12235732" cy="6901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65139" y="1235563"/>
            <a:ext cx="1315770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65139" y="3693090"/>
            <a:ext cx="1315770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4230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4276298" y="1531751"/>
            <a:ext cx="36116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Work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0094" y="2933489"/>
            <a:ext cx="1055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…………C…………..C…………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 …………..C……………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 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0094" y="4263128"/>
            <a:ext cx="1055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…………c………….c……………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 …………..c………………..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99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4106981" y="875299"/>
            <a:ext cx="29250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Pair Work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4733" y="2382982"/>
            <a:ext cx="1055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 …………C…………..C…………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 …………..C……………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 </a:t>
            </a:r>
            <a:endParaRPr lang="en-US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4733" y="3189025"/>
            <a:ext cx="10557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…………c………….c……………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ow …………..c………………..</a:t>
            </a:r>
            <a:r>
              <a: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6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78" y="2385408"/>
            <a:ext cx="10681118" cy="156071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15552" y="1318644"/>
            <a:ext cx="46006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Individual Work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108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3" name="Rectangle 2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699" y="3429000"/>
            <a:ext cx="1788970" cy="216605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4338" y="747918"/>
            <a:ext cx="1122997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Look at the picture and say the name of</a:t>
            </a:r>
          </a:p>
          <a:p>
            <a:pPr algn="ctr"/>
            <a:r>
              <a:rPr lang="en-US" sz="4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 &amp;</a:t>
            </a:r>
            <a:r>
              <a:rPr lang="en-US" sz="4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4800" b="0" u="sng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it’s starting phonemic &amp; letter sound.</a:t>
            </a:r>
            <a:endParaRPr lang="en-US" sz="4800" b="0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45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991099" y="2448790"/>
            <a:ext cx="2182092" cy="218209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0"/>
            <a:ext cx="12192000" cy="6888167"/>
            <a:chOff x="0" y="0"/>
            <a:chExt cx="12192000" cy="6888167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1942618" y="0"/>
              <a:ext cx="221673" cy="6858000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 rot="5400000">
              <a:off x="5971309" y="-5971308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5400000">
              <a:off x="5999019" y="695186"/>
              <a:ext cx="221673" cy="12164289"/>
            </a:xfrm>
            <a:prstGeom prst="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034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5732" cy="690127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543805" y="2985451"/>
            <a:ext cx="1315770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240496" y="2985451"/>
            <a:ext cx="1315770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7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1369" y="920225"/>
            <a:ext cx="10881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Identify the Capital &amp; Small  C-c letter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204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183</Words>
  <Application>Microsoft Office PowerPoint</Application>
  <PresentationFormat>Widescreen</PresentationFormat>
  <Paragraphs>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RGPS</dc:creator>
  <cp:lastModifiedBy>RGPS</cp:lastModifiedBy>
  <cp:revision>57</cp:revision>
  <dcterms:created xsi:type="dcterms:W3CDTF">2025-05-17T03:47:55Z</dcterms:created>
  <dcterms:modified xsi:type="dcterms:W3CDTF">2025-05-17T08:16:56Z</dcterms:modified>
</cp:coreProperties>
</file>