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5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6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7.xml" ContentType="application/vnd.openxmlformats-officedocument.theme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8.xml" ContentType="application/vnd.openxmlformats-officedocument.theme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9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10.xml" ContentType="application/vnd.openxmlformats-officedocument.theme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theme/theme11.xml" ContentType="application/vnd.openxmlformats-officedocument.theme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theme/theme12.xml" ContentType="application/vnd.openxmlformats-officedocument.theme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theme/theme13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702" r:id="rId4"/>
    <p:sldMasterId id="2147483744" r:id="rId5"/>
    <p:sldMasterId id="2147483780" r:id="rId6"/>
    <p:sldMasterId id="2147483798" r:id="rId7"/>
    <p:sldMasterId id="2147483810" r:id="rId8"/>
    <p:sldMasterId id="2147483822" r:id="rId9"/>
    <p:sldMasterId id="2147483840" r:id="rId10"/>
    <p:sldMasterId id="2147483858" r:id="rId11"/>
    <p:sldMasterId id="2147483887" r:id="rId12"/>
    <p:sldMasterId id="2147483904" r:id="rId13"/>
    <p:sldMasterId id="2147483928" r:id="rId14"/>
  </p:sldMasterIdLst>
  <p:notesMasterIdLst>
    <p:notesMasterId r:id="rId41"/>
  </p:notesMasterIdLst>
  <p:sldIdLst>
    <p:sldId id="264" r:id="rId15"/>
    <p:sldId id="256" r:id="rId16"/>
    <p:sldId id="257" r:id="rId17"/>
    <p:sldId id="258" r:id="rId18"/>
    <p:sldId id="268" r:id="rId19"/>
    <p:sldId id="281" r:id="rId20"/>
    <p:sldId id="290" r:id="rId21"/>
    <p:sldId id="284" r:id="rId22"/>
    <p:sldId id="285" r:id="rId23"/>
    <p:sldId id="286" r:id="rId24"/>
    <p:sldId id="288" r:id="rId25"/>
    <p:sldId id="287" r:id="rId26"/>
    <p:sldId id="289" r:id="rId27"/>
    <p:sldId id="259" r:id="rId28"/>
    <p:sldId id="291" r:id="rId29"/>
    <p:sldId id="272" r:id="rId30"/>
    <p:sldId id="292" r:id="rId31"/>
    <p:sldId id="269" r:id="rId32"/>
    <p:sldId id="293" r:id="rId33"/>
    <p:sldId id="280" r:id="rId34"/>
    <p:sldId id="294" r:id="rId35"/>
    <p:sldId id="278" r:id="rId36"/>
    <p:sldId id="275" r:id="rId37"/>
    <p:sldId id="277" r:id="rId38"/>
    <p:sldId id="279" r:id="rId39"/>
    <p:sldId id="266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9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slide" Target="slides/slide26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20" Type="http://schemas.openxmlformats.org/officeDocument/2006/relationships/slide" Target="slides/slide6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41DDEF-68BB-4537-8724-ADDA927FE7BA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B28511-FC41-4F66-9F17-FE77ABEE3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7738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1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3.xml"/></Relationships>
</file>

<file path=ppt/slideLayouts/_rels/slideLayout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3.xml"/></Relationships>
</file>

<file path=ppt/slideLayouts/_rels/slideLayout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3.xml"/></Relationships>
</file>

<file path=ppt/slideLayouts/_rels/slideLayout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3.xml"/></Relationships>
</file>

<file path=ppt/slideLayouts/_rels/slideLayout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3.xml"/></Relationships>
</file>

<file path=ppt/slideLayouts/_rels/slideLayout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3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3.xml"/></Relationships>
</file>

<file path=ppt/slideLayouts/_rels/slideLayout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3.xml"/></Relationships>
</file>

<file path=ppt/slideLayouts/_rels/slideLayout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3.xml"/></Relationships>
</file>

<file path=ppt/slideLayouts/_rels/slideLayout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3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1731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5035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7504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7542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789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7666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259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7794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2856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1508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0746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680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39746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0477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4844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41922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63114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5297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37608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14955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32346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05324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1247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9559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4176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953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540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5217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3907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4112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0453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5733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0791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316043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496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87007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72094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13262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48915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0799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12736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68745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3887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50505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48634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31342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1755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44205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06247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2961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9232875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42670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82419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07963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88368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0698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57687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11980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02228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56924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30032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150278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56168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42353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25975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52137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51808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435033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28770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60152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64764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07595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13224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00261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35995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78760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56344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28134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922788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8384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4329551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41142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67950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19393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195252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34281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813354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04171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51126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00536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52166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77872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39889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27831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09252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05146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0473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47453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82709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90471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53929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38560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81572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01464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16212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58813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7246757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56824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8190761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69574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248763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476712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18183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218893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124515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546377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863456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485188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55358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072887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99402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621264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265770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91902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13890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08412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35795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51514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9402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824478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15041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53522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07615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010378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8040248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458624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57385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89382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981853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819929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666988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75905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5275727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84482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57659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459709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382536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589380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04360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617427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211774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306747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23323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8642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547466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255615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111163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223886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717372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55428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42861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56842642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681815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3669384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188687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205158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310343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9400664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4462750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7542711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0959117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7114827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8096646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588384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3221925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919450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0656499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572745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860512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42585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290458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354626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481970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73490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634277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625215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529357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385691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040134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627966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995430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693202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96391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140552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60.xml"/><Relationship Id="rId19" Type="http://schemas.openxmlformats.org/officeDocument/2006/relationships/image" Target="../media/image7.jpg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17" Type="http://schemas.openxmlformats.org/officeDocument/2006/relationships/slideLayout" Target="../slideLayouts/slideLayout84.xml"/><Relationship Id="rId2" Type="http://schemas.openxmlformats.org/officeDocument/2006/relationships/slideLayout" Target="../slideLayouts/slideLayout69.xml"/><Relationship Id="rId16" Type="http://schemas.openxmlformats.org/officeDocument/2006/relationships/slideLayout" Target="../slideLayouts/slideLayout83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3.xml"/><Relationship Id="rId3" Type="http://schemas.openxmlformats.org/officeDocument/2006/relationships/slideLayout" Target="../slideLayouts/slideLayout98.xml"/><Relationship Id="rId7" Type="http://schemas.openxmlformats.org/officeDocument/2006/relationships/slideLayout" Target="../slideLayouts/slideLayout102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97.xml"/><Relationship Id="rId1" Type="http://schemas.openxmlformats.org/officeDocument/2006/relationships/slideLayout" Target="../slideLayouts/slideLayout96.xml"/><Relationship Id="rId6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106.xml"/><Relationship Id="rId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105.xml"/><Relationship Id="rId4" Type="http://schemas.openxmlformats.org/officeDocument/2006/relationships/slideLayout" Target="../slideLayouts/slideLayout99.xml"/><Relationship Id="rId9" Type="http://schemas.openxmlformats.org/officeDocument/2006/relationships/slideLayout" Target="../slideLayouts/slideLayout104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4.xml"/><Relationship Id="rId13" Type="http://schemas.openxmlformats.org/officeDocument/2006/relationships/slideLayout" Target="../slideLayouts/slideLayout119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09.xml"/><Relationship Id="rId7" Type="http://schemas.openxmlformats.org/officeDocument/2006/relationships/slideLayout" Target="../slideLayouts/slideLayout113.xml"/><Relationship Id="rId12" Type="http://schemas.openxmlformats.org/officeDocument/2006/relationships/slideLayout" Target="../slideLayouts/slideLayout118.xml"/><Relationship Id="rId17" Type="http://schemas.openxmlformats.org/officeDocument/2006/relationships/slideLayout" Target="../slideLayouts/slideLayout123.xml"/><Relationship Id="rId2" Type="http://schemas.openxmlformats.org/officeDocument/2006/relationships/slideLayout" Target="../slideLayouts/slideLayout108.xml"/><Relationship Id="rId16" Type="http://schemas.openxmlformats.org/officeDocument/2006/relationships/slideLayout" Target="../slideLayouts/slideLayout122.xml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107.xml"/><Relationship Id="rId6" Type="http://schemas.openxmlformats.org/officeDocument/2006/relationships/slideLayout" Target="../slideLayouts/slideLayout112.xml"/><Relationship Id="rId11" Type="http://schemas.openxmlformats.org/officeDocument/2006/relationships/slideLayout" Target="../slideLayouts/slideLayout117.xml"/><Relationship Id="rId5" Type="http://schemas.openxmlformats.org/officeDocument/2006/relationships/slideLayout" Target="../slideLayouts/slideLayout111.xml"/><Relationship Id="rId15" Type="http://schemas.openxmlformats.org/officeDocument/2006/relationships/slideLayout" Target="../slideLayouts/slideLayout121.xml"/><Relationship Id="rId10" Type="http://schemas.openxmlformats.org/officeDocument/2006/relationships/slideLayout" Target="../slideLayouts/slideLayout116.xml"/><Relationship Id="rId19" Type="http://schemas.openxmlformats.org/officeDocument/2006/relationships/image" Target="../media/image11.png"/><Relationship Id="rId4" Type="http://schemas.openxmlformats.org/officeDocument/2006/relationships/slideLayout" Target="../slideLayouts/slideLayout110.xml"/><Relationship Id="rId9" Type="http://schemas.openxmlformats.org/officeDocument/2006/relationships/slideLayout" Target="../slideLayouts/slideLayout115.xml"/><Relationship Id="rId14" Type="http://schemas.openxmlformats.org/officeDocument/2006/relationships/slideLayout" Target="../slideLayouts/slideLayout12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13" Type="http://schemas.openxmlformats.org/officeDocument/2006/relationships/slideLayout" Target="../slideLayouts/slideLayout136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slideLayout" Target="../slideLayouts/slideLayout135.xml"/><Relationship Id="rId17" Type="http://schemas.openxmlformats.org/officeDocument/2006/relationships/slideLayout" Target="../slideLayouts/slideLayout140.xml"/><Relationship Id="rId2" Type="http://schemas.openxmlformats.org/officeDocument/2006/relationships/slideLayout" Target="../slideLayouts/slideLayout125.xml"/><Relationship Id="rId16" Type="http://schemas.openxmlformats.org/officeDocument/2006/relationships/slideLayout" Target="../slideLayouts/slideLayout139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5" Type="http://schemas.openxmlformats.org/officeDocument/2006/relationships/slideLayout" Target="../slideLayouts/slideLayout138.xml"/><Relationship Id="rId10" Type="http://schemas.openxmlformats.org/officeDocument/2006/relationships/slideLayout" Target="../slideLayouts/slideLayout133.xml"/><Relationship Id="rId19" Type="http://schemas.openxmlformats.org/officeDocument/2006/relationships/image" Target="../media/image15.png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Relationship Id="rId14" Type="http://schemas.openxmlformats.org/officeDocument/2006/relationships/slideLayout" Target="../slideLayouts/slideLayout13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3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slideLayout" Target="../slideLayouts/slideLayout151.xml"/><Relationship Id="rId5" Type="http://schemas.openxmlformats.org/officeDocument/2006/relationships/slideLayout" Target="../slideLayouts/slideLayout145.xml"/><Relationship Id="rId10" Type="http://schemas.openxmlformats.org/officeDocument/2006/relationships/slideLayout" Target="../slideLayouts/slideLayout150.xml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9.xml"/><Relationship Id="rId13" Type="http://schemas.openxmlformats.org/officeDocument/2006/relationships/slideLayout" Target="../slideLayouts/slideLayout164.xml"/><Relationship Id="rId3" Type="http://schemas.openxmlformats.org/officeDocument/2006/relationships/slideLayout" Target="../slideLayouts/slideLayout154.xml"/><Relationship Id="rId7" Type="http://schemas.openxmlformats.org/officeDocument/2006/relationships/slideLayout" Target="../slideLayouts/slideLayout158.xml"/><Relationship Id="rId12" Type="http://schemas.openxmlformats.org/officeDocument/2006/relationships/slideLayout" Target="../slideLayouts/slideLayout163.xml"/><Relationship Id="rId17" Type="http://schemas.openxmlformats.org/officeDocument/2006/relationships/theme" Target="../theme/theme12.xml"/><Relationship Id="rId2" Type="http://schemas.openxmlformats.org/officeDocument/2006/relationships/slideLayout" Target="../slideLayouts/slideLayout153.xml"/><Relationship Id="rId16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52.xml"/><Relationship Id="rId6" Type="http://schemas.openxmlformats.org/officeDocument/2006/relationships/slideLayout" Target="../slideLayouts/slideLayout157.xml"/><Relationship Id="rId11" Type="http://schemas.openxmlformats.org/officeDocument/2006/relationships/slideLayout" Target="../slideLayouts/slideLayout162.xml"/><Relationship Id="rId5" Type="http://schemas.openxmlformats.org/officeDocument/2006/relationships/slideLayout" Target="../slideLayouts/slideLayout156.xml"/><Relationship Id="rId15" Type="http://schemas.openxmlformats.org/officeDocument/2006/relationships/slideLayout" Target="../slideLayouts/slideLayout166.xml"/><Relationship Id="rId10" Type="http://schemas.openxmlformats.org/officeDocument/2006/relationships/slideLayout" Target="../slideLayouts/slideLayout161.xml"/><Relationship Id="rId4" Type="http://schemas.openxmlformats.org/officeDocument/2006/relationships/slideLayout" Target="../slideLayouts/slideLayout155.xml"/><Relationship Id="rId9" Type="http://schemas.openxmlformats.org/officeDocument/2006/relationships/slideLayout" Target="../slideLayouts/slideLayout160.xml"/><Relationship Id="rId14" Type="http://schemas.openxmlformats.org/officeDocument/2006/relationships/slideLayout" Target="../slideLayouts/slideLayout165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5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70.xml"/><Relationship Id="rId7" Type="http://schemas.openxmlformats.org/officeDocument/2006/relationships/slideLayout" Target="../slideLayouts/slideLayout174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68.xml"/><Relationship Id="rId6" Type="http://schemas.openxmlformats.org/officeDocument/2006/relationships/slideLayout" Target="../slideLayouts/slideLayout173.xml"/><Relationship Id="rId11" Type="http://schemas.openxmlformats.org/officeDocument/2006/relationships/slideLayout" Target="../slideLayouts/slideLayout178.xml"/><Relationship Id="rId5" Type="http://schemas.openxmlformats.org/officeDocument/2006/relationships/slideLayout" Target="../slideLayouts/slideLayout172.xml"/><Relationship Id="rId10" Type="http://schemas.openxmlformats.org/officeDocument/2006/relationships/slideLayout" Target="../slideLayouts/slideLayout177.xml"/><Relationship Id="rId4" Type="http://schemas.openxmlformats.org/officeDocument/2006/relationships/slideLayout" Target="../slideLayouts/slideLayout171.xml"/><Relationship Id="rId9" Type="http://schemas.openxmlformats.org/officeDocument/2006/relationships/slideLayout" Target="../slideLayouts/slideLayout17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6.xml"/><Relationship Id="rId13" Type="http://schemas.openxmlformats.org/officeDocument/2006/relationships/slideLayout" Target="../slideLayouts/slideLayout191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181.xml"/><Relationship Id="rId7" Type="http://schemas.openxmlformats.org/officeDocument/2006/relationships/slideLayout" Target="../slideLayouts/slideLayout185.xml"/><Relationship Id="rId12" Type="http://schemas.openxmlformats.org/officeDocument/2006/relationships/slideLayout" Target="../slideLayouts/slideLayout190.xml"/><Relationship Id="rId17" Type="http://schemas.openxmlformats.org/officeDocument/2006/relationships/slideLayout" Target="../slideLayouts/slideLayout195.xml"/><Relationship Id="rId2" Type="http://schemas.openxmlformats.org/officeDocument/2006/relationships/slideLayout" Target="../slideLayouts/slideLayout180.xml"/><Relationship Id="rId16" Type="http://schemas.openxmlformats.org/officeDocument/2006/relationships/slideLayout" Target="../slideLayouts/slideLayout194.xml"/><Relationship Id="rId1" Type="http://schemas.openxmlformats.org/officeDocument/2006/relationships/slideLayout" Target="../slideLayouts/slideLayout179.xml"/><Relationship Id="rId6" Type="http://schemas.openxmlformats.org/officeDocument/2006/relationships/slideLayout" Target="../slideLayouts/slideLayout184.xml"/><Relationship Id="rId11" Type="http://schemas.openxmlformats.org/officeDocument/2006/relationships/slideLayout" Target="../slideLayouts/slideLayout189.xml"/><Relationship Id="rId5" Type="http://schemas.openxmlformats.org/officeDocument/2006/relationships/slideLayout" Target="../slideLayouts/slideLayout183.xml"/><Relationship Id="rId15" Type="http://schemas.openxmlformats.org/officeDocument/2006/relationships/slideLayout" Target="../slideLayouts/slideLayout193.xml"/><Relationship Id="rId10" Type="http://schemas.openxmlformats.org/officeDocument/2006/relationships/slideLayout" Target="../slideLayouts/slideLayout188.xml"/><Relationship Id="rId4" Type="http://schemas.openxmlformats.org/officeDocument/2006/relationships/slideLayout" Target="../slideLayouts/slideLayout182.xml"/><Relationship Id="rId9" Type="http://schemas.openxmlformats.org/officeDocument/2006/relationships/slideLayout" Target="../slideLayouts/slideLayout187.xml"/><Relationship Id="rId14" Type="http://schemas.openxmlformats.org/officeDocument/2006/relationships/slideLayout" Target="../slideLayouts/slideLayout19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89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041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134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864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486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3028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0303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94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45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834" r:id="rId12"/>
    <p:sldLayoutId id="2147483835" r:id="rId13"/>
    <p:sldLayoutId id="2147483836" r:id="rId14"/>
    <p:sldLayoutId id="2147483837" r:id="rId15"/>
    <p:sldLayoutId id="2147483838" r:id="rId16"/>
    <p:sldLayoutId id="214748383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337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  <p:sldLayoutId id="214748385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871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294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  <p:sldLayoutId id="2147483902" r:id="rId15"/>
    <p:sldLayoutId id="214748390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85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A3CF33D-97EA-43ED-8F00-7E1B361D3D76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654BD17-7EF5-4E30-86A5-8E60DE2CD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875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  <p:sldLayoutId id="2147483934" r:id="rId6"/>
    <p:sldLayoutId id="2147483935" r:id="rId7"/>
    <p:sldLayoutId id="2147483936" r:id="rId8"/>
    <p:sldLayoutId id="2147483937" r:id="rId9"/>
    <p:sldLayoutId id="2147483938" r:id="rId10"/>
    <p:sldLayoutId id="2147483939" r:id="rId11"/>
    <p:sldLayoutId id="2147483940" r:id="rId12"/>
    <p:sldLayoutId id="2147483941" r:id="rId13"/>
    <p:sldLayoutId id="2147483942" r:id="rId14"/>
    <p:sldLayoutId id="2147483943" r:id="rId15"/>
    <p:sldLayoutId id="2147483944" r:id="rId16"/>
    <p:sldLayoutId id="214748394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874584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8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96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4.xml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5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5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7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ko/photo/1414742" TargetMode="External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009BCF-C3B6-9D7A-643F-0323606D73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63A56F-B35D-3C69-6DFB-EFC2460B89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1251856"/>
            <a:ext cx="12192000" cy="5606143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27D82C4-4F0A-1167-803A-BA3440A03077}"/>
              </a:ext>
            </a:extLst>
          </p:cNvPr>
          <p:cNvSpPr/>
          <p:nvPr/>
        </p:nvSpPr>
        <p:spPr>
          <a:xfrm>
            <a:off x="0" y="43543"/>
            <a:ext cx="12192000" cy="133894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err="1">
                <a:solidFill>
                  <a:schemeClr val="bg2">
                    <a:lumMod val="10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সবাইকে</a:t>
            </a:r>
            <a:r>
              <a:rPr lang="en-US" sz="6000" dirty="0">
                <a:solidFill>
                  <a:schemeClr val="bg2">
                    <a:lumMod val="10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6000" dirty="0" err="1">
                <a:solidFill>
                  <a:schemeClr val="bg2">
                    <a:lumMod val="10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আজকের</a:t>
            </a:r>
            <a:r>
              <a:rPr lang="en-US" sz="6000" dirty="0">
                <a:solidFill>
                  <a:schemeClr val="bg2">
                    <a:lumMod val="10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6000" dirty="0" err="1">
                <a:solidFill>
                  <a:schemeClr val="bg2">
                    <a:lumMod val="10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ক্লাসে</a:t>
            </a:r>
            <a:r>
              <a:rPr lang="en-US" sz="6000" dirty="0">
                <a:solidFill>
                  <a:schemeClr val="bg2">
                    <a:lumMod val="10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6000" dirty="0" err="1">
                <a:solidFill>
                  <a:schemeClr val="bg2">
                    <a:lumMod val="10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স্বাগতম</a:t>
            </a:r>
            <a:endParaRPr lang="en-US" sz="6000" dirty="0">
              <a:solidFill>
                <a:schemeClr val="bg2">
                  <a:lumMod val="10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11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B382821-CBAB-8B1D-128E-D5B930457546}"/>
              </a:ext>
            </a:extLst>
          </p:cNvPr>
          <p:cNvSpPr txBox="1"/>
          <p:nvPr/>
        </p:nvSpPr>
        <p:spPr>
          <a:xfrm>
            <a:off x="5453743" y="326571"/>
            <a:ext cx="5780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spc="300" dirty="0" err="1">
                <a:solidFill>
                  <a:srgbClr val="00B05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শিক্ষক</a:t>
            </a:r>
            <a:r>
              <a:rPr lang="en-US" sz="4800" b="1" spc="300" dirty="0">
                <a:solidFill>
                  <a:srgbClr val="00B05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800" b="1" spc="300" dirty="0" err="1">
                <a:solidFill>
                  <a:srgbClr val="00B05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পরিচিতি</a:t>
            </a:r>
            <a:endParaRPr lang="en-US" sz="4800" b="1" spc="300" dirty="0">
              <a:solidFill>
                <a:srgbClr val="00B050"/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2D7A91-4C68-9299-ECFA-49EA02B73064}"/>
              </a:ext>
            </a:extLst>
          </p:cNvPr>
          <p:cNvSpPr txBox="1"/>
          <p:nvPr/>
        </p:nvSpPr>
        <p:spPr>
          <a:xfrm>
            <a:off x="4288972" y="1880108"/>
            <a:ext cx="743494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s-IN" sz="4800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মুহাম্মদ রিদওয়ানুল হক </a:t>
            </a:r>
            <a:endParaRPr lang="en-US" sz="4800" b="1" dirty="0">
              <a:ln w="0"/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  <a:p>
            <a:r>
              <a:rPr lang="as-IN" sz="4800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সহকারী শিক্ষক</a:t>
            </a:r>
            <a:endParaRPr lang="en-US" sz="4800" b="1" dirty="0">
              <a:ln w="0"/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  <a:p>
            <a:r>
              <a:rPr lang="as-IN" sz="4000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সুখছড়ী রহমানিয়া সরকারী প্রাথমিক বিদ্যালয়।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8DCCDE4-2944-7DBC-7A85-1BD3B1181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71" y="424541"/>
            <a:ext cx="3902528" cy="499654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105390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104EBA-3DC8-6431-273E-C83D085C80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9DE857B-22AA-BCB0-7349-081E20786A57}"/>
              </a:ext>
            </a:extLst>
          </p:cNvPr>
          <p:cNvSpPr txBox="1"/>
          <p:nvPr/>
        </p:nvSpPr>
        <p:spPr>
          <a:xfrm>
            <a:off x="6513534" y="609600"/>
            <a:ext cx="4754022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1" cap="all"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rPr>
              <a:t>পাঠ পরিচিতি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A8457B-389B-B6F9-0590-576EC23060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9"/>
          <a:stretch>
            <a:fillRect/>
          </a:stretch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33E12D-BE04-13B9-FB91-69A9757BBDF0}"/>
              </a:ext>
            </a:extLst>
          </p:cNvPr>
          <p:cNvSpPr txBox="1"/>
          <p:nvPr/>
        </p:nvSpPr>
        <p:spPr>
          <a:xfrm>
            <a:off x="6513533" y="2096064"/>
            <a:ext cx="5558721" cy="369513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শ্রেণিঃচতুর্থ</a:t>
            </a:r>
            <a:endParaRPr lang="en-US" sz="3600" dirty="0">
              <a:effectLst>
                <a:outerShdw blurRad="50800" dist="38100" dir="2700000" algn="tl" rotWithShape="0">
                  <a:srgbClr val="000000">
                    <a:alpha val="48000"/>
                  </a:srgbClr>
                </a:outerShdw>
              </a:effectLst>
            </a:endParaRP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বিষয়ঃপ্রাথমিক</a:t>
            </a:r>
            <a:r>
              <a:rPr lang="en-US" sz="3600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 </a:t>
            </a: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বিজ্ঞান</a:t>
            </a:r>
            <a:endParaRPr lang="en-US" sz="3600" dirty="0">
              <a:effectLst>
                <a:outerShdw blurRad="50800" dist="38100" dir="2700000" algn="tl" rotWithShape="0">
                  <a:srgbClr val="000000">
                    <a:alpha val="48000"/>
                  </a:srgbClr>
                </a:outerShdw>
              </a:effectLst>
            </a:endParaRP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অধ্যায়ঃচার</a:t>
            </a:r>
            <a:endParaRPr lang="en-US" sz="3600" dirty="0">
              <a:effectLst>
                <a:outerShdw blurRad="50800" dist="38100" dir="2700000" algn="tl" rotWithShape="0">
                  <a:srgbClr val="000000">
                    <a:alpha val="48000"/>
                  </a:srgbClr>
                </a:outerShdw>
              </a:effectLst>
            </a:endParaRP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পাঠ</a:t>
            </a:r>
            <a:r>
              <a:rPr lang="en-US" sz="3600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 </a:t>
            </a: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শিরোনামঃপদার্থ</a:t>
            </a:r>
            <a:endParaRPr lang="en-US" sz="3600" dirty="0">
              <a:effectLst>
                <a:outerShdw blurRad="50800" dist="38100" dir="2700000" algn="tl" rotWithShape="0">
                  <a:srgbClr val="000000">
                    <a:alpha val="48000"/>
                  </a:srgbClr>
                </a:outerShdw>
              </a:effectLst>
            </a:endParaRP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পাঠ্যাংশঃপানির</a:t>
            </a:r>
            <a:r>
              <a:rPr lang="en-US" sz="3600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 </a:t>
            </a: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বিভিন্ন</a:t>
            </a:r>
            <a:r>
              <a:rPr lang="en-US" sz="3600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 </a:t>
            </a: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অবস্থার</a:t>
            </a:r>
            <a:r>
              <a:rPr lang="en-US" sz="3600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 </a:t>
            </a: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গুরুত্ব</a:t>
            </a:r>
            <a:endParaRPr lang="en-US" sz="3600" dirty="0">
              <a:effectLst>
                <a:outerShdw blurRad="50800" dist="38100" dir="2700000" algn="tl" rotWithShape="0">
                  <a:srgbClr val="000000">
                    <a:alpha val="48000"/>
                  </a:srgbClr>
                </a:outerShdw>
              </a:effectLst>
            </a:endParaRP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পৃষ্ঠা</a:t>
            </a:r>
            <a:r>
              <a:rPr lang="en-US" sz="3600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 </a:t>
            </a: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নংঃ</a:t>
            </a:r>
            <a:r>
              <a:rPr lang="en-US" sz="3600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 ৪৩ ও ৪৪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সময়ঃ৩০ </a:t>
            </a:r>
            <a:r>
              <a:rPr lang="en-US" sz="3600" dirty="0" err="1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</a:rPr>
              <a:t>মিনিট</a:t>
            </a:r>
            <a:endParaRPr lang="en-US" sz="3600" dirty="0">
              <a:effectLst>
                <a:outerShdw blurRad="50800" dist="38100" dir="2700000" algn="tl" rotWithShape="0">
                  <a:srgbClr val="000000">
                    <a:alpha val="48000"/>
                  </a:srgbClr>
                </a:outerShdw>
              </a:effectLst>
            </a:endParaRP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effectLst>
                <a:outerShdw blurRad="50800" dist="38100" dir="2700000" algn="tl" rotWithShape="0">
                  <a:srgbClr val="000000">
                    <a:alpha val="48000"/>
                  </a:srgbClr>
                </a:outerShdw>
              </a:effectLst>
            </a:endParaRP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effectLst>
                <a:outerShdw blurRad="50800" dist="38100" dir="2700000" algn="tl" rotWithShape="0">
                  <a:srgbClr val="000000">
                    <a:alpha val="48000"/>
                  </a:srgbClr>
                </a:outerShdw>
              </a:effectLst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0DCF65E-F84E-483D-83D7-A1616D569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6560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1036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DB1F39-0EA2-115D-831F-7FF6566471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6445E26-0D60-F4D6-1018-FB8D37D41BCC}"/>
              </a:ext>
            </a:extLst>
          </p:cNvPr>
          <p:cNvSpPr/>
          <p:nvPr/>
        </p:nvSpPr>
        <p:spPr>
          <a:xfrm>
            <a:off x="293914" y="729343"/>
            <a:ext cx="11255829" cy="389875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দৈনন্দিন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জীবনে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পানির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তিন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ব্যবহারের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একটি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তালিকা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তৈরি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করতে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পারবে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দৈনন্দিন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জীবনে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পানির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বিভিন্ন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(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যেমনঃখাবার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সংরক্ষণে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বরফ,রান্নায়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জলীয়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বাষ্প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সম্পর্কে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সচেতন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হবে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 </a:t>
            </a:r>
          </a:p>
        </p:txBody>
      </p:sp>
    </p:spTree>
    <p:extLst>
      <p:ext uri="{BB962C8B-B14F-4D97-AF65-F5344CB8AC3E}">
        <p14:creationId xmlns:p14="http://schemas.microsoft.com/office/powerpoint/2010/main" val="861424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4EE38D-2944-0A40-68E2-281B7D3CD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2F8EF82-D7DA-125A-D345-CEF1A4C9F473}"/>
              </a:ext>
            </a:extLst>
          </p:cNvPr>
          <p:cNvSpPr/>
          <p:nvPr/>
        </p:nvSpPr>
        <p:spPr>
          <a:xfrm>
            <a:off x="712672" y="758320"/>
            <a:ext cx="10493830" cy="75111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solidFill>
                  <a:srgbClr val="00206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পানির</a:t>
            </a:r>
            <a:r>
              <a:rPr lang="en-US" sz="4000" dirty="0">
                <a:solidFill>
                  <a:srgbClr val="00206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তিন</a:t>
            </a:r>
            <a:r>
              <a:rPr lang="en-US" sz="4000" dirty="0">
                <a:solidFill>
                  <a:srgbClr val="00206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4000" dirty="0">
                <a:solidFill>
                  <a:srgbClr val="00206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বৈশিষ্ট্য</a:t>
            </a:r>
            <a:r>
              <a:rPr lang="en-US" sz="4000" dirty="0">
                <a:solidFill>
                  <a:srgbClr val="00206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সম্পর্কে</a:t>
            </a:r>
            <a:endParaRPr lang="en-US" sz="4000" dirty="0">
              <a:solidFill>
                <a:srgbClr val="002060"/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08D097D-3571-49B6-B9D0-5E0B0B9CF9F9}"/>
              </a:ext>
            </a:extLst>
          </p:cNvPr>
          <p:cNvSpPr/>
          <p:nvPr/>
        </p:nvSpPr>
        <p:spPr>
          <a:xfrm>
            <a:off x="732397" y="4963886"/>
            <a:ext cx="2783689" cy="11265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কঠিন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(</a:t>
            </a:r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বরফ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A880260-6D35-7D3F-2D70-BB320B6F04C9}"/>
              </a:ext>
            </a:extLst>
          </p:cNvPr>
          <p:cNvSpPr/>
          <p:nvPr/>
        </p:nvSpPr>
        <p:spPr>
          <a:xfrm>
            <a:off x="4289733" y="4963886"/>
            <a:ext cx="2589274" cy="11265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তরল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(</a:t>
            </a:r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681DDD8-1566-F6CD-2143-BA94F629AD3F}"/>
              </a:ext>
            </a:extLst>
          </p:cNvPr>
          <p:cNvSpPr/>
          <p:nvPr/>
        </p:nvSpPr>
        <p:spPr>
          <a:xfrm>
            <a:off x="7326085" y="4963886"/>
            <a:ext cx="4133518" cy="113579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বায়বীয়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( </a:t>
            </a:r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জলীয়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বাষ্প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3EE6D2-953C-F2D3-9E9A-1A99A05FFA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04" y="1741714"/>
            <a:ext cx="2698982" cy="28173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BB45AC6-B0E8-750A-53AF-D188E8C76D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171" y="1741714"/>
            <a:ext cx="2698982" cy="294282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6D71154-6A0D-F810-9550-BB50F9D600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771" y="1741715"/>
            <a:ext cx="3026229" cy="2942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510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1D244A5B-1DD1-FD0B-400B-8AF79CFBE2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F777AF9-BFE6-695A-C4F5-2F360391456D}"/>
              </a:ext>
            </a:extLst>
          </p:cNvPr>
          <p:cNvSpPr/>
          <p:nvPr/>
        </p:nvSpPr>
        <p:spPr>
          <a:xfrm>
            <a:off x="947057" y="349464"/>
            <a:ext cx="8958943" cy="636702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b="1" i="1" dirty="0" err="1">
                <a:solidFill>
                  <a:srgbClr val="FF000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ছবি</a:t>
            </a:r>
            <a:r>
              <a:rPr lang="en-US" sz="8800" b="1" i="1" dirty="0">
                <a:solidFill>
                  <a:srgbClr val="FF000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8800" b="1" i="1" dirty="0" err="1">
                <a:solidFill>
                  <a:srgbClr val="FF000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গুলো</a:t>
            </a:r>
            <a:r>
              <a:rPr lang="en-US" sz="8800" b="1" i="1" dirty="0">
                <a:solidFill>
                  <a:srgbClr val="FF000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8800" b="1" i="1" dirty="0" err="1">
                <a:solidFill>
                  <a:srgbClr val="FF000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খেয়াল</a:t>
            </a:r>
            <a:r>
              <a:rPr lang="en-US" sz="8800" b="1" i="1" dirty="0">
                <a:solidFill>
                  <a:srgbClr val="FF000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8800" b="1" i="1" dirty="0" err="1">
                <a:solidFill>
                  <a:srgbClr val="FF000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করি</a:t>
            </a:r>
            <a:r>
              <a:rPr lang="en-US" sz="8800" b="1" i="1" dirty="0">
                <a:solidFill>
                  <a:srgbClr val="FF000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905755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A9A72961-6855-B822-3192-351ED03A1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AD2C41-C0B3-4857-2A87-42AAFEC14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97" y="720455"/>
            <a:ext cx="10973205" cy="5255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4774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A26A7D5A-D974-1604-15E9-E1A655D17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5128A6D-0129-65B9-857A-6FEFEFBDD5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43" y="653143"/>
            <a:ext cx="10384971" cy="5693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2392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CD3090EA-76DF-9C22-9191-B07FC61A8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F6E9D41-D056-D90B-EC31-B7C948804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72" y="555170"/>
            <a:ext cx="10580914" cy="584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3116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D73AA9B3-8EC4-E8B1-F255-C18299C94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95AA3897-75D0-5322-363F-4A69BAB810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39" y="593271"/>
            <a:ext cx="10809718" cy="5671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662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53CCD669-3AE2-7B2E-F578-CCED69F4E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AEF4119C-847F-5D00-C927-1B6D7D536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1" y="555172"/>
            <a:ext cx="10624457" cy="574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7239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61F789EA-F520-C54B-1911-29BA7F5486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569BFA6E-1763-2AC1-418E-1B57A3215F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43" y="457201"/>
            <a:ext cx="10428514" cy="590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163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92F72E3D-ABD5-376E-A7A3-3C6BF646E7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3EA6F894-EC7B-0AB3-43BA-29208A74A9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86" y="506185"/>
            <a:ext cx="11027228" cy="584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159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92650E-9833-AE50-A223-C339EC767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B28D430-56EA-45B9-8632-927BEBF029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3" cy="6214534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noFill/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0CFE52-659D-9D29-1DC5-62455065D78A}"/>
              </a:ext>
            </a:extLst>
          </p:cNvPr>
          <p:cNvSpPr txBox="1"/>
          <p:nvPr/>
        </p:nvSpPr>
        <p:spPr>
          <a:xfrm>
            <a:off x="850392" y="1044250"/>
            <a:ext cx="4538037" cy="4431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cap="all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পাঠ</a:t>
            </a:r>
            <a:r>
              <a:rPr lang="en-US" sz="4800" cap="all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cap="all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শিরোনাম</a:t>
            </a:r>
            <a:endParaRPr lang="en-US" sz="4800" cap="all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D4A497-C427-6D28-64E6-941604E8C26D}"/>
              </a:ext>
            </a:extLst>
          </p:cNvPr>
          <p:cNvSpPr txBox="1"/>
          <p:nvPr/>
        </p:nvSpPr>
        <p:spPr>
          <a:xfrm>
            <a:off x="5301343" y="892629"/>
            <a:ext cx="6247093" cy="52251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</a:pPr>
            <a:r>
              <a:rPr lang="en-US" sz="8000" cap="all" dirty="0" err="1">
                <a:solidFill>
                  <a:srgbClr val="00B050"/>
                </a:solidFill>
              </a:rPr>
              <a:t>পানির</a:t>
            </a:r>
            <a:r>
              <a:rPr lang="en-US" sz="8000" cap="all" dirty="0">
                <a:solidFill>
                  <a:srgbClr val="00B050"/>
                </a:solidFill>
              </a:rPr>
              <a:t> </a:t>
            </a:r>
            <a:r>
              <a:rPr lang="en-US" sz="8000" cap="all" dirty="0" err="1">
                <a:solidFill>
                  <a:srgbClr val="00B050"/>
                </a:solidFill>
              </a:rPr>
              <a:t>বিভিন্ন</a:t>
            </a:r>
            <a:r>
              <a:rPr lang="en-US" sz="8000" cap="all" dirty="0">
                <a:solidFill>
                  <a:srgbClr val="00B050"/>
                </a:solidFill>
              </a:rPr>
              <a:t> </a:t>
            </a:r>
          </a:p>
          <a:p>
            <a:pPr algn="ctr" defTabSz="914400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</a:pPr>
            <a:r>
              <a:rPr lang="en-US" sz="8000" cap="all" dirty="0" err="1">
                <a:solidFill>
                  <a:srgbClr val="00B050"/>
                </a:solidFill>
              </a:rPr>
              <a:t>অবস্থার</a:t>
            </a:r>
            <a:r>
              <a:rPr lang="en-US" sz="8000" cap="all" dirty="0">
                <a:solidFill>
                  <a:srgbClr val="00B050"/>
                </a:solidFill>
              </a:rPr>
              <a:t> </a:t>
            </a:r>
            <a:r>
              <a:rPr lang="en-US" sz="8000" cap="all" dirty="0" err="1">
                <a:solidFill>
                  <a:srgbClr val="00B050"/>
                </a:solidFill>
              </a:rPr>
              <a:t>গুরুত্ব</a:t>
            </a:r>
            <a:endParaRPr lang="en-US" sz="8000" cap="all" dirty="0">
              <a:solidFill>
                <a:srgbClr val="00B050"/>
              </a:solidFill>
            </a:endParaRPr>
          </a:p>
        </p:txBody>
      </p:sp>
      <p:sp>
        <p:nvSpPr>
          <p:cNvPr id="12" name="5-Point Star 24">
            <a:extLst>
              <a:ext uri="{FF2B5EF4-FFF2-40B4-BE49-F238E27FC236}">
                <a16:creationId xmlns:a16="http://schemas.microsoft.com/office/drawing/2014/main" id="{E3020E19-18D1-4E9B-A91C-D364DCCD3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96131" y="3133560"/>
            <a:ext cx="252644" cy="252644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326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83055A-8E77-DBF4-740D-0FB129C1DF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EA40610-8469-C16C-F47A-FEB9BF0910BC}"/>
              </a:ext>
            </a:extLst>
          </p:cNvPr>
          <p:cNvSpPr/>
          <p:nvPr/>
        </p:nvSpPr>
        <p:spPr>
          <a:xfrm>
            <a:off x="712672" y="758320"/>
            <a:ext cx="10493830" cy="75111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তিন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অবস্থায়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থাকতে</a:t>
            </a:r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পারে</a:t>
            </a:r>
            <a:endParaRPr lang="en-US" sz="40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BBBC486-23E1-7965-4E07-914C723B99A6}"/>
              </a:ext>
            </a:extLst>
          </p:cNvPr>
          <p:cNvSpPr/>
          <p:nvPr/>
        </p:nvSpPr>
        <p:spPr>
          <a:xfrm>
            <a:off x="732397" y="4963886"/>
            <a:ext cx="2783689" cy="11265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কঠিন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(</a:t>
            </a:r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বরফ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F066762-6AC0-0CF8-4CD8-51EB12B24834}"/>
              </a:ext>
            </a:extLst>
          </p:cNvPr>
          <p:cNvSpPr/>
          <p:nvPr/>
        </p:nvSpPr>
        <p:spPr>
          <a:xfrm>
            <a:off x="4289733" y="4963886"/>
            <a:ext cx="2589274" cy="11265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তরল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(</a:t>
            </a:r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380C1D9-35DD-AFBB-6308-99E2D51D9F23}"/>
              </a:ext>
            </a:extLst>
          </p:cNvPr>
          <p:cNvSpPr/>
          <p:nvPr/>
        </p:nvSpPr>
        <p:spPr>
          <a:xfrm>
            <a:off x="7326085" y="4963886"/>
            <a:ext cx="4133518" cy="113579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বায়বীয়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( </a:t>
            </a:r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জলীয়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বাষ্প</a:t>
            </a:r>
            <a:r>
              <a:rPr lang="en-US" sz="36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DE0E7E-27AA-53C8-3FCE-A42966FE7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04" y="1741714"/>
            <a:ext cx="2698982" cy="28173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C51204C-1F5D-2F49-7E72-2109FF1B4D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171" y="1741714"/>
            <a:ext cx="2698982" cy="294282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6BB97B3-6735-0D10-0CDA-8C18677EAB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771" y="1741715"/>
            <a:ext cx="3026229" cy="2942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33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6C172F-EDE7-20A2-C431-D949A1267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B333725-48C1-53C0-3254-C13698F1C0E6}"/>
              </a:ext>
            </a:extLst>
          </p:cNvPr>
          <p:cNvSpPr/>
          <p:nvPr/>
        </p:nvSpPr>
        <p:spPr>
          <a:xfrm>
            <a:off x="1328056" y="879630"/>
            <a:ext cx="7554687" cy="7511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chemeClr val="bg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কঠিন</a:t>
            </a:r>
            <a:r>
              <a:rPr lang="en-US" sz="3600" b="1" dirty="0">
                <a:solidFill>
                  <a:schemeClr val="bg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b="1" dirty="0">
                <a:solidFill>
                  <a:schemeClr val="bg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(</a:t>
            </a:r>
            <a:r>
              <a:rPr lang="en-US" sz="3600" b="1" dirty="0" err="1">
                <a:solidFill>
                  <a:schemeClr val="bg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বরফ</a:t>
            </a:r>
            <a:r>
              <a:rPr lang="en-US" sz="3600" b="1" dirty="0">
                <a:solidFill>
                  <a:schemeClr val="bg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  <a:r>
              <a:rPr lang="en-US" sz="3600" b="1" dirty="0" err="1">
                <a:solidFill>
                  <a:schemeClr val="bg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600" b="1" dirty="0">
                <a:solidFill>
                  <a:schemeClr val="bg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B4BBF15-9752-F4A3-E247-CBB53CB65D9B}"/>
              </a:ext>
            </a:extLst>
          </p:cNvPr>
          <p:cNvSpPr/>
          <p:nvPr/>
        </p:nvSpPr>
        <p:spPr>
          <a:xfrm>
            <a:off x="1848477" y="68852"/>
            <a:ext cx="6411685" cy="75111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B05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পানির</a:t>
            </a:r>
            <a:r>
              <a:rPr lang="en-US" sz="3600" b="1" dirty="0">
                <a:solidFill>
                  <a:srgbClr val="00B05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b="1" dirty="0" err="1">
                <a:solidFill>
                  <a:srgbClr val="00B05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তিন</a:t>
            </a:r>
            <a:r>
              <a:rPr lang="en-US" sz="3600" b="1" dirty="0">
                <a:solidFill>
                  <a:srgbClr val="00B05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b="1" dirty="0" err="1">
                <a:solidFill>
                  <a:srgbClr val="00B05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b="1" dirty="0">
                <a:solidFill>
                  <a:srgbClr val="00B05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b="1" dirty="0" err="1">
                <a:solidFill>
                  <a:srgbClr val="00B05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গুরুত্ব</a:t>
            </a:r>
            <a:r>
              <a:rPr lang="en-US" sz="3600" b="1" dirty="0">
                <a:solidFill>
                  <a:srgbClr val="00B05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F10DE7-05CF-D0A7-6F48-E90112225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3" y="1690408"/>
            <a:ext cx="4637315" cy="23590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D5D5D31-BD05-5C08-FFA5-7031F53B46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90407"/>
            <a:ext cx="4735286" cy="235908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E60-1EAF-1B1C-AF4B-C25595B887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2" y="4508896"/>
            <a:ext cx="4637315" cy="234910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A94FD23-DB24-59E2-AA40-B68FD3A1E6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970" y="4508896"/>
            <a:ext cx="4637316" cy="2280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005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039D52-594C-A504-3712-66D633A5B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62A6EBD-3470-A69A-4033-83ACD056603F}"/>
              </a:ext>
            </a:extLst>
          </p:cNvPr>
          <p:cNvSpPr/>
          <p:nvPr/>
        </p:nvSpPr>
        <p:spPr>
          <a:xfrm>
            <a:off x="1426027" y="115403"/>
            <a:ext cx="8752116" cy="7511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কঠিন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(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বরফ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FD0A5A1-F7D7-7261-A896-C7DDA7E210AB}"/>
              </a:ext>
            </a:extLst>
          </p:cNvPr>
          <p:cNvSpPr/>
          <p:nvPr/>
        </p:nvSpPr>
        <p:spPr>
          <a:xfrm>
            <a:off x="239486" y="982987"/>
            <a:ext cx="11756571" cy="537427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Wingdings" panose="05000000000000000000" pitchFamily="2" charset="2"/>
              <a:buChar char="ü"/>
            </a:pP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মাছ,মাংস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পচনশীল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খাবার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সতেজ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রাখতে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বরফ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করা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হয়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শরীরে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কোথাও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আঘাত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পেলে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ফুলে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গেলে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ব্যথা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কমাতে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বরফ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করি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গরমে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শরবত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ঠান্ডা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করতে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আমরা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বরফ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করি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আইসক্রিমসহ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বিভিন্ন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খাবার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তৈরিতে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বরফ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করি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মাছ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ও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জলজ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প্রাণী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হিমশীতল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দেশে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বরফের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স্তরের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নিচে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বেঁচে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থাকতে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পারে</a:t>
            </a:r>
            <a:r>
              <a:rPr lang="en-US" sz="32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47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A86DBC-C0CF-AE73-8201-FD8F84DEF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39C7DEA-2FBA-7510-CCEE-E180B706534A}"/>
              </a:ext>
            </a:extLst>
          </p:cNvPr>
          <p:cNvSpPr/>
          <p:nvPr/>
        </p:nvSpPr>
        <p:spPr>
          <a:xfrm>
            <a:off x="2661133" y="264404"/>
            <a:ext cx="5780315" cy="7511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তরল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(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AB19F0-8B18-E9B6-E284-10BC798B65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029" y="1344880"/>
            <a:ext cx="4005941" cy="24290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E7C4F4-140E-99D8-9621-C64C2E8179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070" y="3979455"/>
            <a:ext cx="4152902" cy="24910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96F3724-03BC-7347-CAE1-75D56DFD46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86" y="1282946"/>
            <a:ext cx="4201886" cy="25052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011B00A-A1DF-38F7-D72A-CC75120606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477" y="3979455"/>
            <a:ext cx="3946493" cy="2491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080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0FFB94-01F8-7E1B-D4E4-B1531A06A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7005209-F6F3-4174-5E80-A368FF503F3F}"/>
              </a:ext>
            </a:extLst>
          </p:cNvPr>
          <p:cNvSpPr/>
          <p:nvPr/>
        </p:nvSpPr>
        <p:spPr>
          <a:xfrm>
            <a:off x="2427511" y="300443"/>
            <a:ext cx="6444346" cy="7511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তরল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(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9AC0792-4601-7EE7-BAA0-890D3230648A}"/>
              </a:ext>
            </a:extLst>
          </p:cNvPr>
          <p:cNvSpPr/>
          <p:nvPr/>
        </p:nvSpPr>
        <p:spPr>
          <a:xfrm>
            <a:off x="152400" y="1051557"/>
            <a:ext cx="11811000" cy="58064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Wingdings" panose="05000000000000000000" pitchFamily="2" charset="2"/>
              <a:buChar char="Ø"/>
            </a:pP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তৃষ্ণা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মেটাতে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আমরা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করি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হাত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ধোয়া,গোসল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করা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এবং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কাপড়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ধোয়ায়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তরল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লাগে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খাবার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ধোয়া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এবং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রান্নার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কাজে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আমরা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করি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ফসল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ফলাতে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এবং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গাছে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দিতে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এর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বিকল্প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নেই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মাছ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ও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জলজ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উদ্ভিদের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বেঁচে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থাকার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একমাত্র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মাধ্যম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হলো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তরল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40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en-US" sz="40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  <a:p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71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BAC567-69F9-195E-C27F-6AA6513C72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BF3F658-D7C1-8DD7-1F61-31BC667848EF}"/>
              </a:ext>
            </a:extLst>
          </p:cNvPr>
          <p:cNvSpPr/>
          <p:nvPr/>
        </p:nvSpPr>
        <p:spPr>
          <a:xfrm>
            <a:off x="489854" y="387529"/>
            <a:ext cx="10151751" cy="85344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বায়বীয়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(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জলীয়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বাষ্প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BF31CD-DA1E-5971-77B0-F3B87DF13E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98813"/>
            <a:ext cx="4365171" cy="24764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6CE31C-0E6D-6284-B163-C48028CC96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258" y="1398813"/>
            <a:ext cx="4005942" cy="23785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0E6C8BF-A93B-F53D-3EF5-248E841FAB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285" y="4033154"/>
            <a:ext cx="4365171" cy="271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47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E6156A-1B7E-8F48-AB9E-B3EAB05CCE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8D0255D-CC23-C9BC-77D7-257ED5554DA4}"/>
              </a:ext>
            </a:extLst>
          </p:cNvPr>
          <p:cNvSpPr/>
          <p:nvPr/>
        </p:nvSpPr>
        <p:spPr>
          <a:xfrm>
            <a:off x="1262743" y="387529"/>
            <a:ext cx="8447314" cy="7511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বায়বীয়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(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জলীয়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বাষ্প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973D4C7-A55C-A0C9-79A8-CD6145CDCFA4}"/>
              </a:ext>
            </a:extLst>
          </p:cNvPr>
          <p:cNvSpPr/>
          <p:nvPr/>
        </p:nvSpPr>
        <p:spPr>
          <a:xfrm>
            <a:off x="783773" y="1567543"/>
            <a:ext cx="10733313" cy="49900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Wingdings" panose="05000000000000000000" pitchFamily="2" charset="2"/>
              <a:buChar char="Ø"/>
            </a:pP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ভিজে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কাপড়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থেকে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বাষ্প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হয়ে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উড়ে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যায়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বলেই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কাপড়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শুকিয়ে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যায়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প্রেশার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কুকারে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রান্নার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সময়ও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বাষ্পের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চাপ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করা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হয়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ভাপ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দিয়ে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পিঠা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তৈরি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করা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হয়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ভাপে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খাবার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তৈরির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সময়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পানির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বাষ্প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খাবার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সেদ্ধ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করা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হয়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সর্দি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কাশি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হলে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গরম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পানির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ভাপ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নেওয়া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আমাদের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সুস্থ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হতে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সাহায্য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করে</a:t>
            </a:r>
            <a:r>
              <a:rPr lang="en-US" sz="3200" dirty="0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  <a:p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775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F18681-8041-69DA-7BD7-391A924A7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A0EBCC1-272F-B086-A200-2714D2411CF9}"/>
              </a:ext>
            </a:extLst>
          </p:cNvPr>
          <p:cNvSpPr txBox="1"/>
          <p:nvPr/>
        </p:nvSpPr>
        <p:spPr>
          <a:xfrm>
            <a:off x="3777344" y="381001"/>
            <a:ext cx="2536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latin typeface="Nikosh" panose="02000000000000000000" pitchFamily="2" charset="0"/>
                <a:cs typeface="Nikosh" panose="02000000000000000000" pitchFamily="2" charset="0"/>
              </a:rPr>
              <a:t>দলীয়</a:t>
            </a:r>
            <a:r>
              <a:rPr lang="en-US" sz="3600" dirty="0"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latin typeface="Nikosh" panose="02000000000000000000" pitchFamily="2" charset="0"/>
                <a:cs typeface="Nikosh" panose="02000000000000000000" pitchFamily="2" charset="0"/>
              </a:rPr>
              <a:t>কাজ</a:t>
            </a:r>
            <a:endParaRPr lang="en-US" sz="3600" dirty="0"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2B58B08-D099-87F3-5DAE-CD8C5A4B0A7C}"/>
              </a:ext>
            </a:extLst>
          </p:cNvPr>
          <p:cNvSpPr/>
          <p:nvPr/>
        </p:nvSpPr>
        <p:spPr>
          <a:xfrm>
            <a:off x="925286" y="1512046"/>
            <a:ext cx="2166257" cy="66509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দল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নংঃ১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92F637E-5351-CA1C-D0FC-012A4A21B941}"/>
              </a:ext>
            </a:extLst>
          </p:cNvPr>
          <p:cNvSpPr/>
          <p:nvPr/>
        </p:nvSpPr>
        <p:spPr>
          <a:xfrm>
            <a:off x="304801" y="2622388"/>
            <a:ext cx="3929742" cy="369132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ব্যাক্তিজীবনে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ও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পরিবারে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কঠিন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(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বরফ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লিখ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595C0C3-3D70-545F-71B3-5DBDB181BCCD}"/>
              </a:ext>
            </a:extLst>
          </p:cNvPr>
          <p:cNvSpPr/>
          <p:nvPr/>
        </p:nvSpPr>
        <p:spPr>
          <a:xfrm>
            <a:off x="4474029" y="2622389"/>
            <a:ext cx="3722913" cy="35280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ব্যাক্তিজীবনে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ও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পরিবারে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তরল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(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লিখ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F239EF9-C9E0-418E-AB68-71110CF5E4BB}"/>
              </a:ext>
            </a:extLst>
          </p:cNvPr>
          <p:cNvSpPr/>
          <p:nvPr/>
        </p:nvSpPr>
        <p:spPr>
          <a:xfrm>
            <a:off x="8284030" y="2622389"/>
            <a:ext cx="3722913" cy="35280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ব্যাক্তিজীবনে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ও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পরিবারে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বায়বীয়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(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জলীয়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বাষ্প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)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লিখ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58A4C64-B4E3-8A4F-2793-3B588876AF08}"/>
              </a:ext>
            </a:extLst>
          </p:cNvPr>
          <p:cNvSpPr/>
          <p:nvPr/>
        </p:nvSpPr>
        <p:spPr>
          <a:xfrm>
            <a:off x="4474029" y="1675333"/>
            <a:ext cx="2612572" cy="53446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দল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নংঃ২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9046ADE-00CB-96EE-2263-83CEA7D5CF59}"/>
              </a:ext>
            </a:extLst>
          </p:cNvPr>
          <p:cNvSpPr/>
          <p:nvPr/>
        </p:nvSpPr>
        <p:spPr>
          <a:xfrm>
            <a:off x="8697686" y="1675332"/>
            <a:ext cx="2405743" cy="53446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দল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নংঃ৩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C08690FE-A9BC-CA13-7EED-BF18E45BC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882525" y="130095"/>
            <a:ext cx="2166257" cy="1414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51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868DDF-EFAA-4F1C-5E8C-C050340BC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01BD775-E2E2-1780-190D-4388847A1570}"/>
              </a:ext>
            </a:extLst>
          </p:cNvPr>
          <p:cNvSpPr txBox="1"/>
          <p:nvPr/>
        </p:nvSpPr>
        <p:spPr>
          <a:xfrm>
            <a:off x="1652588" y="337457"/>
            <a:ext cx="607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Nikosh" panose="02000000000000000000" pitchFamily="2" charset="0"/>
                <a:cs typeface="Nikosh" panose="02000000000000000000" pitchFamily="2" charset="0"/>
              </a:rPr>
              <a:t>   </a:t>
            </a:r>
            <a:r>
              <a:rPr lang="en-US" sz="3600" dirty="0" err="1">
                <a:latin typeface="Nikosh" panose="02000000000000000000" pitchFamily="2" charset="0"/>
                <a:cs typeface="Nikosh" panose="02000000000000000000" pitchFamily="2" charset="0"/>
              </a:rPr>
              <a:t>বইয়ের</a:t>
            </a:r>
            <a:r>
              <a:rPr lang="en-US" sz="3600" dirty="0"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latin typeface="Nikosh" panose="02000000000000000000" pitchFamily="2" charset="0"/>
                <a:cs typeface="Nikosh" panose="02000000000000000000" pitchFamily="2" charset="0"/>
              </a:rPr>
              <a:t>সাথে</a:t>
            </a:r>
            <a:r>
              <a:rPr lang="en-US" sz="3600" dirty="0">
                <a:latin typeface="Nikosh" panose="02000000000000000000" pitchFamily="2" charset="0"/>
                <a:cs typeface="Nikosh" panose="02000000000000000000" pitchFamily="2" charset="0"/>
              </a:rPr>
              <a:t> সংযোগ-৪৪ </a:t>
            </a:r>
            <a:r>
              <a:rPr lang="en-US" sz="3600" dirty="0" err="1">
                <a:latin typeface="Nikosh" panose="02000000000000000000" pitchFamily="2" charset="0"/>
                <a:cs typeface="Nikosh" panose="02000000000000000000" pitchFamily="2" charset="0"/>
              </a:rPr>
              <a:t>পৃষ্ঠা</a:t>
            </a:r>
            <a:r>
              <a:rPr lang="en-US" sz="3600" dirty="0"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71ACFC-1D3C-E634-0C9F-34DBE46115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881742"/>
            <a:ext cx="12039600" cy="5976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259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591BA5-F127-B9D9-24D4-367F5ACA1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0140D6E-4680-24EB-9A86-0C173E5F30E5}"/>
              </a:ext>
            </a:extLst>
          </p:cNvPr>
          <p:cNvSpPr txBox="1"/>
          <p:nvPr/>
        </p:nvSpPr>
        <p:spPr>
          <a:xfrm>
            <a:off x="4615543" y="968829"/>
            <a:ext cx="20791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0070C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মূল্যায়ন</a:t>
            </a:r>
            <a:endParaRPr lang="en-US" sz="3600" b="1" dirty="0">
              <a:solidFill>
                <a:srgbClr val="0070C0"/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900C2CF-C47A-793A-78DC-748F70FFBB9D}"/>
              </a:ext>
            </a:extLst>
          </p:cNvPr>
          <p:cNvSpPr/>
          <p:nvPr/>
        </p:nvSpPr>
        <p:spPr>
          <a:xfrm>
            <a:off x="642257" y="2046514"/>
            <a:ext cx="10504714" cy="299357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১।পানির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তরল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তিনটি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বলো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২।পানির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বায়বীয়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তিনটি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বলো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৩।পানির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কঠিন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তিনটি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বলো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</p:txBody>
      </p:sp>
    </p:spTree>
    <p:extLst>
      <p:ext uri="{BB962C8B-B14F-4D97-AF65-F5344CB8AC3E}">
        <p14:creationId xmlns:p14="http://schemas.microsoft.com/office/powerpoint/2010/main" val="189391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C7B011-99B6-1AD0-6FCD-ADB174433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E49911-8F63-2C58-A306-5D88825340DA}"/>
              </a:ext>
            </a:extLst>
          </p:cNvPr>
          <p:cNvSpPr txBox="1"/>
          <p:nvPr/>
        </p:nvSpPr>
        <p:spPr>
          <a:xfrm>
            <a:off x="5486400" y="457200"/>
            <a:ext cx="2721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বাড়ির</a:t>
            </a:r>
            <a:r>
              <a:rPr lang="en-US" sz="3600" dirty="0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কাজ</a:t>
            </a:r>
            <a:endParaRPr lang="en-US" sz="3600" dirty="0">
              <a:solidFill>
                <a:srgbClr val="00B0F0"/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21FD8E-0F08-00EF-236F-A1E508D568E7}"/>
              </a:ext>
            </a:extLst>
          </p:cNvPr>
          <p:cNvSpPr/>
          <p:nvPr/>
        </p:nvSpPr>
        <p:spPr>
          <a:xfrm>
            <a:off x="3722914" y="1103531"/>
            <a:ext cx="8305800" cy="427945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পানির</a:t>
            </a:r>
            <a:r>
              <a:rPr lang="en-US" sz="3600" dirty="0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তিন</a:t>
            </a:r>
            <a:r>
              <a:rPr lang="en-US" sz="3600" dirty="0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অবস্থার</a:t>
            </a:r>
            <a:r>
              <a:rPr lang="en-US" sz="3600" dirty="0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৪টি </a:t>
            </a:r>
            <a:r>
              <a:rPr lang="en-US" sz="3600" dirty="0" err="1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করে</a:t>
            </a:r>
            <a:r>
              <a:rPr lang="en-US" sz="3600" dirty="0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ব্যবহার</a:t>
            </a:r>
            <a:r>
              <a:rPr lang="en-US" sz="3600" dirty="0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 </a:t>
            </a:r>
            <a:r>
              <a:rPr lang="en-US" sz="3600" dirty="0" err="1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লিখে</a:t>
            </a:r>
            <a:r>
              <a:rPr lang="en-US" sz="3600" dirty="0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আনবে</a:t>
            </a:r>
            <a:r>
              <a:rPr lang="en-US" sz="3600" dirty="0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এবং</a:t>
            </a:r>
            <a:r>
              <a:rPr lang="en-US" sz="3600" dirty="0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শ্রেণিকক্ষে</a:t>
            </a:r>
            <a:r>
              <a:rPr lang="en-US" sz="3600" dirty="0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উপস্থাপন</a:t>
            </a:r>
            <a:r>
              <a:rPr lang="en-US" sz="3600" dirty="0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করবে</a:t>
            </a:r>
            <a:r>
              <a:rPr lang="en-US" sz="3600" dirty="0">
                <a:solidFill>
                  <a:schemeClr val="tx1"/>
                </a:solidFill>
                <a:latin typeface="Nikosh" panose="02000000000000000000" pitchFamily="2" charset="0"/>
                <a:cs typeface="Nikosh" panose="02000000000000000000" pitchFamily="2" charset="0"/>
              </a:rPr>
              <a:t>।</a:t>
            </a:r>
          </a:p>
          <a:p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67C40A-A6EF-FB24-A1E8-DC0CB56807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29" y="1363434"/>
            <a:ext cx="2939141" cy="390797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778169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5F3278-FE55-1EF7-A759-2D73E06824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orange flowers&#10;&#10;AI-generated content may be incorrect.">
            <a:extLst>
              <a:ext uri="{FF2B5EF4-FFF2-40B4-BE49-F238E27FC236}">
                <a16:creationId xmlns:a16="http://schemas.microsoft.com/office/drawing/2014/main" id="{B6937079-1E30-D914-9B29-DB0E054AFB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2257" y="729343"/>
            <a:ext cx="10232571" cy="508362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6057F2-0608-BE00-462E-E7C5AABC191C}"/>
              </a:ext>
            </a:extLst>
          </p:cNvPr>
          <p:cNvSpPr txBox="1"/>
          <p:nvPr/>
        </p:nvSpPr>
        <p:spPr>
          <a:xfrm>
            <a:off x="3298371" y="1741714"/>
            <a:ext cx="531222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সবাইকে</a:t>
            </a:r>
            <a:r>
              <a:rPr lang="en-US" sz="8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    </a:t>
            </a:r>
            <a:r>
              <a:rPr lang="en-US" sz="8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Nikosh" panose="02000000000000000000" pitchFamily="2" charset="0"/>
                <a:cs typeface="Nikosh" panose="02000000000000000000" pitchFamily="2" charset="0"/>
              </a:rPr>
              <a:t>ধন্যবাদ</a:t>
            </a:r>
            <a:endParaRPr lang="en-US" sz="8000" b="1" dirty="0">
              <a:solidFill>
                <a:schemeClr val="tx1">
                  <a:lumMod val="95000"/>
                  <a:lumOff val="5000"/>
                </a:schemeClr>
              </a:solidFill>
              <a:latin typeface="Nikosh" panose="02000000000000000000" pitchFamily="2" charset="0"/>
              <a:cs typeface="Nikosh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629199"/>
      </p:ext>
    </p:extLst>
  </p:cSld>
  <p:clrMapOvr>
    <a:masterClrMapping/>
  </p:clrMapOvr>
  <p:transition spd="slow">
    <p:randomBar dir="vert"/>
  </p:transition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theme/theme1.xml><?xml version="1.0" encoding="utf-8"?>
<a:theme xmlns:a="http://schemas.openxmlformats.org/drawingml/2006/main" name="Gallery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1_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3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4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5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6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ppt/theme/theme7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8.xml><?xml version="1.0" encoding="utf-8"?>
<a:theme xmlns:a="http://schemas.openxmlformats.org/drawingml/2006/main" name="1_Office 2013 - 2022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10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11.xml><?xml version="1.0" encoding="utf-8"?>
<a:theme xmlns:a="http://schemas.openxmlformats.org/drawingml/2006/main" name="1_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12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13.xml><?xml version="1.0" encoding="utf-8"?>
<a:theme xmlns:a="http://schemas.openxmlformats.org/drawingml/2006/main" name="2_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14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748</TotalTime>
  <Words>416</Words>
  <Application>Microsoft Office PowerPoint</Application>
  <PresentationFormat>Widescreen</PresentationFormat>
  <Paragraphs>71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14</vt:i4>
      </vt:variant>
      <vt:variant>
        <vt:lpstr>Slide Titles</vt:lpstr>
      </vt:variant>
      <vt:variant>
        <vt:i4>26</vt:i4>
      </vt:variant>
    </vt:vector>
  </HeadingPairs>
  <TitlesOfParts>
    <vt:vector size="57" baseType="lpstr">
      <vt:lpstr>Aptos</vt:lpstr>
      <vt:lpstr>Arial</vt:lpstr>
      <vt:lpstr>Bookman Old Style</vt:lpstr>
      <vt:lpstr>Calibri</vt:lpstr>
      <vt:lpstr>Calibri Light</vt:lpstr>
      <vt:lpstr>Century Gothic</vt:lpstr>
      <vt:lpstr>Corbel</vt:lpstr>
      <vt:lpstr>Garamond</vt:lpstr>
      <vt:lpstr>Gill Sans MT</vt:lpstr>
      <vt:lpstr>Impact</vt:lpstr>
      <vt:lpstr>Nikosh</vt:lpstr>
      <vt:lpstr>Rockwell</vt:lpstr>
      <vt:lpstr>Trebuchet MS</vt:lpstr>
      <vt:lpstr>Tw Cen MT</vt:lpstr>
      <vt:lpstr>Wingdings</vt:lpstr>
      <vt:lpstr>Wingdings 2</vt:lpstr>
      <vt:lpstr>Wingdings 3</vt:lpstr>
      <vt:lpstr>Gallery</vt:lpstr>
      <vt:lpstr>1_Gallery</vt:lpstr>
      <vt:lpstr>Damask</vt:lpstr>
      <vt:lpstr>Dividend</vt:lpstr>
      <vt:lpstr>Main Event</vt:lpstr>
      <vt:lpstr>Slice</vt:lpstr>
      <vt:lpstr>Retrospect</vt:lpstr>
      <vt:lpstr>1_Office 2013 - 2022 Theme</vt:lpstr>
      <vt:lpstr>Organic</vt:lpstr>
      <vt:lpstr>Droplet</vt:lpstr>
      <vt:lpstr>1_Retrospect</vt:lpstr>
      <vt:lpstr>Facet</vt:lpstr>
      <vt:lpstr>2_Gallery</vt:lpstr>
      <vt:lpstr>Parallax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Pedp4 WPBX4125BLF092405117</dc:creator>
  <cp:lastModifiedBy>Pedp4 WPBX4125BLF092407754</cp:lastModifiedBy>
  <cp:revision>24</cp:revision>
  <dcterms:created xsi:type="dcterms:W3CDTF">2025-08-31T03:25:44Z</dcterms:created>
  <dcterms:modified xsi:type="dcterms:W3CDTF">2026-04-30T04:33:59Z</dcterms:modified>
</cp:coreProperties>
</file>