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notesMasterIdLst>
    <p:notesMasterId r:id="rId16"/>
  </p:notesMasterIdLst>
  <p:sldIdLst>
    <p:sldId id="256" r:id="rId2"/>
    <p:sldId id="273" r:id="rId3"/>
    <p:sldId id="274" r:id="rId4"/>
    <p:sldId id="275" r:id="rId5"/>
    <p:sldId id="262" r:id="rId6"/>
    <p:sldId id="269" r:id="rId7"/>
    <p:sldId id="270" r:id="rId8"/>
    <p:sldId id="282" r:id="rId9"/>
    <p:sldId id="299" r:id="rId10"/>
    <p:sldId id="300" r:id="rId11"/>
    <p:sldId id="296" r:id="rId12"/>
    <p:sldId id="295" r:id="rId13"/>
    <p:sldId id="301" r:id="rId14"/>
    <p:sldId id="30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3DF746-D381-48DB-BDE2-3046B22FFB29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710C6-E371-4755-BCA6-0A4F57584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05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884BF-172A-42B5-BB41-0786B1340A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264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710C6-E371-4755-BCA6-0A4F575847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598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4776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99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0463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20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8719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483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216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1825262-6E33-4FB7-ADED-89C8D14504F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275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0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9727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25262-6E33-4FB7-ADED-89C8D14504F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8726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7" Type="http://schemas.openxmlformats.org/officeDocument/2006/relationships/image" Target="../media/image9.png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798191-2D29-5A9F-477F-4F85586E9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895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AEFAC6-8845-55CE-7F3F-F4BA0DD6F592}"/>
              </a:ext>
            </a:extLst>
          </p:cNvPr>
          <p:cNvSpPr txBox="1"/>
          <p:nvPr/>
        </p:nvSpPr>
        <p:spPr>
          <a:xfrm>
            <a:off x="6610669" y="0"/>
            <a:ext cx="5135831" cy="278744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6600" b="1" dirty="0" err="1">
                <a:solidFill>
                  <a:srgbClr val="FFFF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স্বাগত</a:t>
            </a:r>
            <a:r>
              <a:rPr lang="en-US" sz="16600" b="1" dirty="0">
                <a:solidFill>
                  <a:srgbClr val="FFFF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677778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3937F8-0CC9-0A99-014A-A9F383450693}"/>
              </a:ext>
            </a:extLst>
          </p:cNvPr>
          <p:cNvSpPr txBox="1"/>
          <p:nvPr/>
        </p:nvSpPr>
        <p:spPr>
          <a:xfrm>
            <a:off x="1453661" y="2536042"/>
            <a:ext cx="9284677" cy="261610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txBody>
          <a:bodyPr wrap="square" rtlCol="0">
            <a:spAutoFit/>
          </a:bodyPr>
          <a:lstStyle/>
          <a:p>
            <a:pPr algn="ctr"/>
            <a:endParaRPr lang="en-US" sz="4400" b="1" u="sng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4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ইসমদ্দোহা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l"/>
            <a:r>
              <a:rPr lang="en-US" sz="4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পদবীঃ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4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৬৯নং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নজুমদ্দিন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বেপারী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কান্দি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তুফান</a:t>
            </a:r>
            <a:r>
              <a:rPr lang="en-US" sz="2800">
                <a:latin typeface="NikoshBAN" panose="02000000000000000000" pitchFamily="2" charset="0"/>
                <a:cs typeface="NikoshBAN" panose="02000000000000000000" pitchFamily="2" charset="0"/>
              </a:rPr>
              <a:t> উল্লাহ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Scroll: Vertical 1">
            <a:extLst>
              <a:ext uri="{FF2B5EF4-FFF2-40B4-BE49-F238E27FC236}">
                <a16:creationId xmlns:a16="http://schemas.microsoft.com/office/drawing/2014/main" id="{0FB61ED3-00E1-4E3C-A9DF-A7C4F3A4DC2D}"/>
              </a:ext>
            </a:extLst>
          </p:cNvPr>
          <p:cNvSpPr/>
          <p:nvPr/>
        </p:nvSpPr>
        <p:spPr>
          <a:xfrm>
            <a:off x="3655330" y="611718"/>
            <a:ext cx="4648012" cy="1290825"/>
          </a:xfrm>
          <a:prstGeom prst="verticalScroll">
            <a:avLst>
              <a:gd name="adj" fmla="val 21033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5400" b="1" dirty="0"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5400" b="1" dirty="0"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1375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7D027C-F73B-C9E3-2BB1-DB4105E2ADC3}"/>
              </a:ext>
            </a:extLst>
          </p:cNvPr>
          <p:cNvSpPr txBox="1"/>
          <p:nvPr/>
        </p:nvSpPr>
        <p:spPr>
          <a:xfrm>
            <a:off x="1146291" y="2144729"/>
            <a:ext cx="54609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৫ম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32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শিরোনামঃ</a:t>
            </a:r>
            <a:r>
              <a:rPr lang="en-US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কুটির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l"/>
            <a:r>
              <a:rPr lang="en-US" sz="32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………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)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৫৮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৪০ </a:t>
            </a:r>
            <a:r>
              <a:rPr lang="en-US" sz="28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84EA1397-FDAA-BBA7-62C1-DEC1383C0183}"/>
              </a:ext>
            </a:extLst>
          </p:cNvPr>
          <p:cNvSpPr/>
          <p:nvPr/>
        </p:nvSpPr>
        <p:spPr>
          <a:xfrm>
            <a:off x="3574782" y="110498"/>
            <a:ext cx="3991141" cy="1600315"/>
          </a:xfrm>
          <a:prstGeom prst="wave">
            <a:avLst>
              <a:gd name="adj1" fmla="val 11690"/>
              <a:gd name="adj2" fmla="val 0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sng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পাঠ</a:t>
            </a:r>
            <a:r>
              <a:rPr kumimoji="0" lang="en-US" sz="60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000" b="1" i="0" u="sng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পরিচিতি</a:t>
            </a:r>
            <a:r>
              <a:rPr kumimoji="0" lang="en-US" sz="60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6884CD-5F98-B82C-D9EE-65DD83789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496" y="1241938"/>
            <a:ext cx="386715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639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6356F8D1-99EE-D9A0-9622-EB8067168628}"/>
              </a:ext>
            </a:extLst>
          </p:cNvPr>
          <p:cNvSpPr/>
          <p:nvPr/>
        </p:nvSpPr>
        <p:spPr>
          <a:xfrm>
            <a:off x="3886996" y="147484"/>
            <a:ext cx="3590438" cy="1430594"/>
          </a:xfrm>
          <a:prstGeom prst="horizontalScroll">
            <a:avLst>
              <a:gd name="adj" fmla="val 16772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A753185-FC45-CDF0-B8B8-4B339FDA303C}"/>
              </a:ext>
            </a:extLst>
          </p:cNvPr>
          <p:cNvSpPr/>
          <p:nvPr/>
        </p:nvSpPr>
        <p:spPr>
          <a:xfrm>
            <a:off x="609600" y="1814052"/>
            <a:ext cx="10972800" cy="464574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১.1.1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ধ্বনি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৩.1.1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ছক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সংবলিত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বিহীন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৭.1.1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স্পষ্ট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শুদ্ধ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উচ্চারণে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বর্ণনামূলক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রচনার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মূলভাব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৯.1.1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স্পষ্ট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স্বরে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শুদ্ধ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প্রমিত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উচ্চারণে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সাবলীলভাবে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সহযোগে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বাক্যপড়তে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১১.1.1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বিরামচিহ্ন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মেনে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স্পষ্ট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প্রমিত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উচ্চারণে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পাঠ্যপুস্তকের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রচনা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সমমানের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বর্ণনামূলক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রচনা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21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BBAC5A-10F4-1CAD-D3A4-91F5A2964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5D2944-7B7A-1A89-836D-0ADD7CA8521F}"/>
              </a:ext>
            </a:extLst>
          </p:cNvPr>
          <p:cNvSpPr txBox="1"/>
          <p:nvPr/>
        </p:nvSpPr>
        <p:spPr>
          <a:xfrm>
            <a:off x="2423282" y="209550"/>
            <a:ext cx="7207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ছবিতে</a:t>
            </a:r>
            <a:r>
              <a:rPr lang="en-US" sz="36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আমরা</a:t>
            </a:r>
            <a:r>
              <a:rPr lang="en-US" sz="36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36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36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দেখতে</a:t>
            </a:r>
            <a:r>
              <a:rPr lang="en-US" sz="36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পাচ্ছি</a:t>
            </a:r>
            <a:r>
              <a:rPr lang="en-US" sz="36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23086D-E9E5-DD49-C820-7E8CDE098C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37965" y="1169033"/>
            <a:ext cx="2699021" cy="2699021"/>
          </a:xfrm>
          <a:custGeom>
            <a:avLst/>
            <a:gdLst>
              <a:gd name="csX0" fmla="*/ 0 w 2699021"/>
              <a:gd name="csY0" fmla="*/ 0 h 2699021"/>
              <a:gd name="csX1" fmla="*/ 647765 w 2699021"/>
              <a:gd name="csY1" fmla="*/ 0 h 2699021"/>
              <a:gd name="csX2" fmla="*/ 1349511 w 2699021"/>
              <a:gd name="csY2" fmla="*/ 0 h 2699021"/>
              <a:gd name="csX3" fmla="*/ 1943295 w 2699021"/>
              <a:gd name="csY3" fmla="*/ 0 h 2699021"/>
              <a:gd name="csX4" fmla="*/ 2699021 w 2699021"/>
              <a:gd name="csY4" fmla="*/ 0 h 2699021"/>
              <a:gd name="csX5" fmla="*/ 2699021 w 2699021"/>
              <a:gd name="csY5" fmla="*/ 728736 h 2699021"/>
              <a:gd name="csX6" fmla="*/ 2699021 w 2699021"/>
              <a:gd name="csY6" fmla="*/ 1376501 h 2699021"/>
              <a:gd name="csX7" fmla="*/ 2699021 w 2699021"/>
              <a:gd name="csY7" fmla="*/ 2105236 h 2699021"/>
              <a:gd name="csX8" fmla="*/ 2699021 w 2699021"/>
              <a:gd name="csY8" fmla="*/ 2699021 h 2699021"/>
              <a:gd name="csX9" fmla="*/ 2078246 w 2699021"/>
              <a:gd name="csY9" fmla="*/ 2699021 h 2699021"/>
              <a:gd name="csX10" fmla="*/ 1376501 w 2699021"/>
              <a:gd name="csY10" fmla="*/ 2699021 h 2699021"/>
              <a:gd name="csX11" fmla="*/ 728736 w 2699021"/>
              <a:gd name="csY11" fmla="*/ 2699021 h 2699021"/>
              <a:gd name="csX12" fmla="*/ 0 w 2699021"/>
              <a:gd name="csY12" fmla="*/ 2699021 h 2699021"/>
              <a:gd name="csX13" fmla="*/ 0 w 2699021"/>
              <a:gd name="csY13" fmla="*/ 2024266 h 2699021"/>
              <a:gd name="csX14" fmla="*/ 0 w 2699021"/>
              <a:gd name="csY14" fmla="*/ 1349511 h 2699021"/>
              <a:gd name="csX15" fmla="*/ 0 w 2699021"/>
              <a:gd name="csY15" fmla="*/ 701745 h 2699021"/>
              <a:gd name="csX16" fmla="*/ 0 w 2699021"/>
              <a:gd name="csY16" fmla="*/ 0 h 26990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699021" h="2699021" fill="none" extrusionOk="0">
                <a:moveTo>
                  <a:pt x="0" y="0"/>
                </a:moveTo>
                <a:cubicBezTo>
                  <a:pt x="162182" y="-23297"/>
                  <a:pt x="352610" y="17242"/>
                  <a:pt x="647765" y="0"/>
                </a:cubicBezTo>
                <a:cubicBezTo>
                  <a:pt x="942921" y="-17242"/>
                  <a:pt x="1170840" y="26151"/>
                  <a:pt x="1349511" y="0"/>
                </a:cubicBezTo>
                <a:cubicBezTo>
                  <a:pt x="1528182" y="-26151"/>
                  <a:pt x="1722106" y="-3273"/>
                  <a:pt x="1943295" y="0"/>
                </a:cubicBezTo>
                <a:cubicBezTo>
                  <a:pt x="2164484" y="3273"/>
                  <a:pt x="2538912" y="-26289"/>
                  <a:pt x="2699021" y="0"/>
                </a:cubicBezTo>
                <a:cubicBezTo>
                  <a:pt x="2693279" y="351306"/>
                  <a:pt x="2711461" y="573164"/>
                  <a:pt x="2699021" y="728736"/>
                </a:cubicBezTo>
                <a:cubicBezTo>
                  <a:pt x="2686581" y="884308"/>
                  <a:pt x="2679107" y="1059337"/>
                  <a:pt x="2699021" y="1376501"/>
                </a:cubicBezTo>
                <a:cubicBezTo>
                  <a:pt x="2718935" y="1693665"/>
                  <a:pt x="2690163" y="1755930"/>
                  <a:pt x="2699021" y="2105236"/>
                </a:cubicBezTo>
                <a:cubicBezTo>
                  <a:pt x="2707879" y="2454542"/>
                  <a:pt x="2687654" y="2488687"/>
                  <a:pt x="2699021" y="2699021"/>
                </a:cubicBezTo>
                <a:cubicBezTo>
                  <a:pt x="2482771" y="2695933"/>
                  <a:pt x="2340510" y="2729905"/>
                  <a:pt x="2078246" y="2699021"/>
                </a:cubicBezTo>
                <a:cubicBezTo>
                  <a:pt x="1815982" y="2668137"/>
                  <a:pt x="1635659" y="2684523"/>
                  <a:pt x="1376501" y="2699021"/>
                </a:cubicBezTo>
                <a:cubicBezTo>
                  <a:pt x="1117343" y="2713519"/>
                  <a:pt x="947566" y="2719251"/>
                  <a:pt x="728736" y="2699021"/>
                </a:cubicBezTo>
                <a:cubicBezTo>
                  <a:pt x="509907" y="2678791"/>
                  <a:pt x="251012" y="2699419"/>
                  <a:pt x="0" y="2699021"/>
                </a:cubicBezTo>
                <a:cubicBezTo>
                  <a:pt x="-27694" y="2545947"/>
                  <a:pt x="-3730" y="2238621"/>
                  <a:pt x="0" y="2024266"/>
                </a:cubicBezTo>
                <a:cubicBezTo>
                  <a:pt x="3730" y="1809912"/>
                  <a:pt x="29919" y="1604573"/>
                  <a:pt x="0" y="1349511"/>
                </a:cubicBezTo>
                <a:cubicBezTo>
                  <a:pt x="-29919" y="1094449"/>
                  <a:pt x="-9614" y="960748"/>
                  <a:pt x="0" y="701745"/>
                </a:cubicBezTo>
                <a:cubicBezTo>
                  <a:pt x="9614" y="442742"/>
                  <a:pt x="7020" y="345420"/>
                  <a:pt x="0" y="0"/>
                </a:cubicBezTo>
                <a:close/>
              </a:path>
              <a:path w="2699021" h="2699021" stroke="0" extrusionOk="0">
                <a:moveTo>
                  <a:pt x="0" y="0"/>
                </a:moveTo>
                <a:cubicBezTo>
                  <a:pt x="225686" y="-15628"/>
                  <a:pt x="504107" y="9298"/>
                  <a:pt x="674755" y="0"/>
                </a:cubicBezTo>
                <a:cubicBezTo>
                  <a:pt x="845403" y="-9298"/>
                  <a:pt x="1112035" y="-8629"/>
                  <a:pt x="1295530" y="0"/>
                </a:cubicBezTo>
                <a:cubicBezTo>
                  <a:pt x="1479025" y="8629"/>
                  <a:pt x="1678558" y="31352"/>
                  <a:pt x="2024266" y="0"/>
                </a:cubicBezTo>
                <a:cubicBezTo>
                  <a:pt x="2369974" y="-31352"/>
                  <a:pt x="2408588" y="6739"/>
                  <a:pt x="2699021" y="0"/>
                </a:cubicBezTo>
                <a:cubicBezTo>
                  <a:pt x="2711078" y="250273"/>
                  <a:pt x="2685718" y="467310"/>
                  <a:pt x="2699021" y="674755"/>
                </a:cubicBezTo>
                <a:cubicBezTo>
                  <a:pt x="2712324" y="882201"/>
                  <a:pt x="2716023" y="1074809"/>
                  <a:pt x="2699021" y="1295530"/>
                </a:cubicBezTo>
                <a:cubicBezTo>
                  <a:pt x="2682019" y="1516252"/>
                  <a:pt x="2689465" y="1804374"/>
                  <a:pt x="2699021" y="1997276"/>
                </a:cubicBezTo>
                <a:cubicBezTo>
                  <a:pt x="2708577" y="2190178"/>
                  <a:pt x="2680739" y="2412638"/>
                  <a:pt x="2699021" y="2699021"/>
                </a:cubicBezTo>
                <a:cubicBezTo>
                  <a:pt x="2484885" y="2696393"/>
                  <a:pt x="2317899" y="2727038"/>
                  <a:pt x="2078246" y="2699021"/>
                </a:cubicBezTo>
                <a:cubicBezTo>
                  <a:pt x="1838593" y="2671004"/>
                  <a:pt x="1592851" y="2698383"/>
                  <a:pt x="1349511" y="2699021"/>
                </a:cubicBezTo>
                <a:cubicBezTo>
                  <a:pt x="1106172" y="2699659"/>
                  <a:pt x="1010364" y="2713402"/>
                  <a:pt x="674755" y="2699021"/>
                </a:cubicBezTo>
                <a:cubicBezTo>
                  <a:pt x="339146" y="2684640"/>
                  <a:pt x="318978" y="2694442"/>
                  <a:pt x="0" y="2699021"/>
                </a:cubicBezTo>
                <a:cubicBezTo>
                  <a:pt x="12174" y="2432556"/>
                  <a:pt x="28887" y="2298959"/>
                  <a:pt x="0" y="2024266"/>
                </a:cubicBezTo>
                <a:cubicBezTo>
                  <a:pt x="-28887" y="1749573"/>
                  <a:pt x="7649" y="1707291"/>
                  <a:pt x="0" y="1403491"/>
                </a:cubicBezTo>
                <a:cubicBezTo>
                  <a:pt x="-7649" y="1099691"/>
                  <a:pt x="9513" y="1049881"/>
                  <a:pt x="0" y="755726"/>
                </a:cubicBezTo>
                <a:cubicBezTo>
                  <a:pt x="-9513" y="461572"/>
                  <a:pt x="-6515" y="186742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11057458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8B73BE-2B86-1F7D-BD8A-4F97C89D56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32472" y="4408321"/>
            <a:ext cx="2992826" cy="2240129"/>
          </a:xfrm>
          <a:custGeom>
            <a:avLst/>
            <a:gdLst>
              <a:gd name="csX0" fmla="*/ 0 w 2992826"/>
              <a:gd name="csY0" fmla="*/ 0 h 2240129"/>
              <a:gd name="csX1" fmla="*/ 628493 w 2992826"/>
              <a:gd name="csY1" fmla="*/ 0 h 2240129"/>
              <a:gd name="csX2" fmla="*/ 1137274 w 2992826"/>
              <a:gd name="csY2" fmla="*/ 0 h 2240129"/>
              <a:gd name="csX3" fmla="*/ 1646054 w 2992826"/>
              <a:gd name="csY3" fmla="*/ 0 h 2240129"/>
              <a:gd name="csX4" fmla="*/ 2304476 w 2992826"/>
              <a:gd name="csY4" fmla="*/ 0 h 2240129"/>
              <a:gd name="csX5" fmla="*/ 2992826 w 2992826"/>
              <a:gd name="csY5" fmla="*/ 0 h 2240129"/>
              <a:gd name="csX6" fmla="*/ 2992826 w 2992826"/>
              <a:gd name="csY6" fmla="*/ 537631 h 2240129"/>
              <a:gd name="csX7" fmla="*/ 2992826 w 2992826"/>
              <a:gd name="csY7" fmla="*/ 1030459 h 2240129"/>
              <a:gd name="csX8" fmla="*/ 2992826 w 2992826"/>
              <a:gd name="csY8" fmla="*/ 1545689 h 2240129"/>
              <a:gd name="csX9" fmla="*/ 2992826 w 2992826"/>
              <a:gd name="csY9" fmla="*/ 2240129 h 2240129"/>
              <a:gd name="csX10" fmla="*/ 2484046 w 2992826"/>
              <a:gd name="csY10" fmla="*/ 2240129 h 2240129"/>
              <a:gd name="csX11" fmla="*/ 1855552 w 2992826"/>
              <a:gd name="csY11" fmla="*/ 2240129 h 2240129"/>
              <a:gd name="csX12" fmla="*/ 1286915 w 2992826"/>
              <a:gd name="csY12" fmla="*/ 2240129 h 2240129"/>
              <a:gd name="csX13" fmla="*/ 658422 w 2992826"/>
              <a:gd name="csY13" fmla="*/ 2240129 h 2240129"/>
              <a:gd name="csX14" fmla="*/ 0 w 2992826"/>
              <a:gd name="csY14" fmla="*/ 2240129 h 2240129"/>
              <a:gd name="csX15" fmla="*/ 0 w 2992826"/>
              <a:gd name="csY15" fmla="*/ 1680097 h 2240129"/>
              <a:gd name="csX16" fmla="*/ 0 w 2992826"/>
              <a:gd name="csY16" fmla="*/ 1097663 h 2240129"/>
              <a:gd name="csX17" fmla="*/ 0 w 2992826"/>
              <a:gd name="csY17" fmla="*/ 604835 h 2240129"/>
              <a:gd name="csX18" fmla="*/ 0 w 2992826"/>
              <a:gd name="csY18" fmla="*/ 0 h 22401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992826" h="2240129" fill="none" extrusionOk="0">
                <a:moveTo>
                  <a:pt x="0" y="0"/>
                </a:moveTo>
                <a:cubicBezTo>
                  <a:pt x="296000" y="-43995"/>
                  <a:pt x="366211" y="9487"/>
                  <a:pt x="628493" y="0"/>
                </a:cubicBezTo>
                <a:cubicBezTo>
                  <a:pt x="890775" y="-9487"/>
                  <a:pt x="911442" y="56780"/>
                  <a:pt x="1137274" y="0"/>
                </a:cubicBezTo>
                <a:cubicBezTo>
                  <a:pt x="1363106" y="-56780"/>
                  <a:pt x="1462419" y="3655"/>
                  <a:pt x="1646054" y="0"/>
                </a:cubicBezTo>
                <a:cubicBezTo>
                  <a:pt x="1829689" y="-3655"/>
                  <a:pt x="1999714" y="12443"/>
                  <a:pt x="2304476" y="0"/>
                </a:cubicBezTo>
                <a:cubicBezTo>
                  <a:pt x="2609238" y="-12443"/>
                  <a:pt x="2852703" y="27435"/>
                  <a:pt x="2992826" y="0"/>
                </a:cubicBezTo>
                <a:cubicBezTo>
                  <a:pt x="3006948" y="123540"/>
                  <a:pt x="2982853" y="352025"/>
                  <a:pt x="2992826" y="537631"/>
                </a:cubicBezTo>
                <a:cubicBezTo>
                  <a:pt x="3002799" y="723237"/>
                  <a:pt x="2968244" y="880568"/>
                  <a:pt x="2992826" y="1030459"/>
                </a:cubicBezTo>
                <a:cubicBezTo>
                  <a:pt x="3017408" y="1180350"/>
                  <a:pt x="2931783" y="1316892"/>
                  <a:pt x="2992826" y="1545689"/>
                </a:cubicBezTo>
                <a:cubicBezTo>
                  <a:pt x="3053869" y="1774486"/>
                  <a:pt x="2937863" y="2077132"/>
                  <a:pt x="2992826" y="2240129"/>
                </a:cubicBezTo>
                <a:cubicBezTo>
                  <a:pt x="2796147" y="2240379"/>
                  <a:pt x="2685753" y="2216913"/>
                  <a:pt x="2484046" y="2240129"/>
                </a:cubicBezTo>
                <a:cubicBezTo>
                  <a:pt x="2282339" y="2263345"/>
                  <a:pt x="2166423" y="2202072"/>
                  <a:pt x="1855552" y="2240129"/>
                </a:cubicBezTo>
                <a:cubicBezTo>
                  <a:pt x="1544681" y="2278186"/>
                  <a:pt x="1408294" y="2172502"/>
                  <a:pt x="1286915" y="2240129"/>
                </a:cubicBezTo>
                <a:cubicBezTo>
                  <a:pt x="1165536" y="2307756"/>
                  <a:pt x="969204" y="2222149"/>
                  <a:pt x="658422" y="2240129"/>
                </a:cubicBezTo>
                <a:cubicBezTo>
                  <a:pt x="347640" y="2258109"/>
                  <a:pt x="327844" y="2174365"/>
                  <a:pt x="0" y="2240129"/>
                </a:cubicBezTo>
                <a:cubicBezTo>
                  <a:pt x="-20748" y="1961784"/>
                  <a:pt x="28281" y="1919472"/>
                  <a:pt x="0" y="1680097"/>
                </a:cubicBezTo>
                <a:cubicBezTo>
                  <a:pt x="-28281" y="1440722"/>
                  <a:pt x="9329" y="1371765"/>
                  <a:pt x="0" y="1097663"/>
                </a:cubicBezTo>
                <a:cubicBezTo>
                  <a:pt x="-9329" y="823561"/>
                  <a:pt x="44218" y="783447"/>
                  <a:pt x="0" y="604835"/>
                </a:cubicBezTo>
                <a:cubicBezTo>
                  <a:pt x="-44218" y="426223"/>
                  <a:pt x="64421" y="203929"/>
                  <a:pt x="0" y="0"/>
                </a:cubicBezTo>
                <a:close/>
              </a:path>
              <a:path w="2992826" h="2240129" stroke="0" extrusionOk="0">
                <a:moveTo>
                  <a:pt x="0" y="0"/>
                </a:moveTo>
                <a:cubicBezTo>
                  <a:pt x="206846" y="-58210"/>
                  <a:pt x="429591" y="55309"/>
                  <a:pt x="538709" y="0"/>
                </a:cubicBezTo>
                <a:cubicBezTo>
                  <a:pt x="647827" y="-55309"/>
                  <a:pt x="986075" y="24625"/>
                  <a:pt x="1167202" y="0"/>
                </a:cubicBezTo>
                <a:cubicBezTo>
                  <a:pt x="1348329" y="-24625"/>
                  <a:pt x="1624410" y="72559"/>
                  <a:pt x="1825624" y="0"/>
                </a:cubicBezTo>
                <a:cubicBezTo>
                  <a:pt x="2026838" y="-72559"/>
                  <a:pt x="2224215" y="1178"/>
                  <a:pt x="2394261" y="0"/>
                </a:cubicBezTo>
                <a:cubicBezTo>
                  <a:pt x="2564307" y="-1178"/>
                  <a:pt x="2789278" y="1752"/>
                  <a:pt x="2992826" y="0"/>
                </a:cubicBezTo>
                <a:cubicBezTo>
                  <a:pt x="3044517" y="254927"/>
                  <a:pt x="2932649" y="431683"/>
                  <a:pt x="2992826" y="560032"/>
                </a:cubicBezTo>
                <a:cubicBezTo>
                  <a:pt x="3053003" y="688381"/>
                  <a:pt x="2968282" y="1024029"/>
                  <a:pt x="2992826" y="1142466"/>
                </a:cubicBezTo>
                <a:cubicBezTo>
                  <a:pt x="3017370" y="1260903"/>
                  <a:pt x="2939091" y="1401904"/>
                  <a:pt x="2992826" y="1657695"/>
                </a:cubicBezTo>
                <a:cubicBezTo>
                  <a:pt x="3046561" y="1913486"/>
                  <a:pt x="2936561" y="2118880"/>
                  <a:pt x="2992826" y="2240129"/>
                </a:cubicBezTo>
                <a:cubicBezTo>
                  <a:pt x="2764721" y="2248717"/>
                  <a:pt x="2548911" y="2208248"/>
                  <a:pt x="2424189" y="2240129"/>
                </a:cubicBezTo>
                <a:cubicBezTo>
                  <a:pt x="2299467" y="2272010"/>
                  <a:pt x="2095080" y="2230434"/>
                  <a:pt x="1915409" y="2240129"/>
                </a:cubicBezTo>
                <a:cubicBezTo>
                  <a:pt x="1735738" y="2249824"/>
                  <a:pt x="1525116" y="2198846"/>
                  <a:pt x="1286915" y="2240129"/>
                </a:cubicBezTo>
                <a:cubicBezTo>
                  <a:pt x="1048714" y="2281412"/>
                  <a:pt x="906251" y="2216971"/>
                  <a:pt x="718278" y="2240129"/>
                </a:cubicBezTo>
                <a:cubicBezTo>
                  <a:pt x="530305" y="2263287"/>
                  <a:pt x="243712" y="2180342"/>
                  <a:pt x="0" y="2240129"/>
                </a:cubicBezTo>
                <a:cubicBezTo>
                  <a:pt x="-48085" y="1969210"/>
                  <a:pt x="30360" y="1801653"/>
                  <a:pt x="0" y="1635294"/>
                </a:cubicBezTo>
                <a:cubicBezTo>
                  <a:pt x="-30360" y="1468935"/>
                  <a:pt x="36776" y="1327024"/>
                  <a:pt x="0" y="1052861"/>
                </a:cubicBezTo>
                <a:cubicBezTo>
                  <a:pt x="-36776" y="778698"/>
                  <a:pt x="52449" y="690480"/>
                  <a:pt x="0" y="537631"/>
                </a:cubicBezTo>
                <a:cubicBezTo>
                  <a:pt x="-52449" y="384782"/>
                  <a:pt x="16644" y="26117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4474518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9F6809-68A2-A586-0710-4997D99F58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818192" y="4205192"/>
            <a:ext cx="3625010" cy="2443258"/>
          </a:xfrm>
          <a:custGeom>
            <a:avLst/>
            <a:gdLst>
              <a:gd name="csX0" fmla="*/ 0 w 3625010"/>
              <a:gd name="csY0" fmla="*/ 0 h 2443258"/>
              <a:gd name="csX1" fmla="*/ 3625010 w 3625010"/>
              <a:gd name="csY1" fmla="*/ 0 h 2443258"/>
              <a:gd name="csX2" fmla="*/ 3625010 w 3625010"/>
              <a:gd name="csY2" fmla="*/ 2443258 h 2443258"/>
              <a:gd name="csX3" fmla="*/ 0 w 3625010"/>
              <a:gd name="csY3" fmla="*/ 2443258 h 2443258"/>
              <a:gd name="csX4" fmla="*/ 0 w 3625010"/>
              <a:gd name="csY4" fmla="*/ 0 h 2443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625010" h="2443258" fill="none" extrusionOk="0">
                <a:moveTo>
                  <a:pt x="0" y="0"/>
                </a:moveTo>
                <a:cubicBezTo>
                  <a:pt x="557442" y="-45163"/>
                  <a:pt x="1893836" y="-167528"/>
                  <a:pt x="3625010" y="0"/>
                </a:cubicBezTo>
                <a:cubicBezTo>
                  <a:pt x="3580937" y="351481"/>
                  <a:pt x="3647864" y="1535891"/>
                  <a:pt x="3625010" y="2443258"/>
                </a:cubicBezTo>
                <a:cubicBezTo>
                  <a:pt x="2800007" y="2351751"/>
                  <a:pt x="1501008" y="2458981"/>
                  <a:pt x="0" y="2443258"/>
                </a:cubicBezTo>
                <a:cubicBezTo>
                  <a:pt x="-153503" y="1264422"/>
                  <a:pt x="-43000" y="1065540"/>
                  <a:pt x="0" y="0"/>
                </a:cubicBezTo>
                <a:close/>
              </a:path>
              <a:path w="3625010" h="2443258" stroke="0" extrusionOk="0">
                <a:moveTo>
                  <a:pt x="0" y="0"/>
                </a:moveTo>
                <a:cubicBezTo>
                  <a:pt x="1406460" y="134130"/>
                  <a:pt x="1972425" y="-68561"/>
                  <a:pt x="3625010" y="0"/>
                </a:cubicBezTo>
                <a:cubicBezTo>
                  <a:pt x="3716090" y="937194"/>
                  <a:pt x="3650907" y="2156924"/>
                  <a:pt x="3625010" y="2443258"/>
                </a:cubicBezTo>
                <a:cubicBezTo>
                  <a:pt x="2881161" y="2339003"/>
                  <a:pt x="1320437" y="2461294"/>
                  <a:pt x="0" y="2443258"/>
                </a:cubicBezTo>
                <a:cubicBezTo>
                  <a:pt x="-52587" y="1336838"/>
                  <a:pt x="29725" y="365076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29378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54F4317-D04E-4C1A-A3CC-1242BFA4261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0558" y="4181208"/>
            <a:ext cx="2699021" cy="2467242"/>
          </a:xfrm>
          <a:custGeom>
            <a:avLst/>
            <a:gdLst>
              <a:gd name="csX0" fmla="*/ 0 w 2699021"/>
              <a:gd name="csY0" fmla="*/ 0 h 2467242"/>
              <a:gd name="csX1" fmla="*/ 620775 w 2699021"/>
              <a:gd name="csY1" fmla="*/ 0 h 2467242"/>
              <a:gd name="csX2" fmla="*/ 1241550 w 2699021"/>
              <a:gd name="csY2" fmla="*/ 0 h 2467242"/>
              <a:gd name="csX3" fmla="*/ 1943295 w 2699021"/>
              <a:gd name="csY3" fmla="*/ 0 h 2467242"/>
              <a:gd name="csX4" fmla="*/ 2699021 w 2699021"/>
              <a:gd name="csY4" fmla="*/ 0 h 2467242"/>
              <a:gd name="csX5" fmla="*/ 2699021 w 2699021"/>
              <a:gd name="csY5" fmla="*/ 666155 h 2467242"/>
              <a:gd name="csX6" fmla="*/ 2699021 w 2699021"/>
              <a:gd name="csY6" fmla="*/ 1233621 h 2467242"/>
              <a:gd name="csX7" fmla="*/ 2699021 w 2699021"/>
              <a:gd name="csY7" fmla="*/ 1899776 h 2467242"/>
              <a:gd name="csX8" fmla="*/ 2699021 w 2699021"/>
              <a:gd name="csY8" fmla="*/ 2467242 h 2467242"/>
              <a:gd name="csX9" fmla="*/ 1970285 w 2699021"/>
              <a:gd name="csY9" fmla="*/ 2467242 h 2467242"/>
              <a:gd name="csX10" fmla="*/ 1376501 w 2699021"/>
              <a:gd name="csY10" fmla="*/ 2467242 h 2467242"/>
              <a:gd name="csX11" fmla="*/ 755726 w 2699021"/>
              <a:gd name="csY11" fmla="*/ 2467242 h 2467242"/>
              <a:gd name="csX12" fmla="*/ 0 w 2699021"/>
              <a:gd name="csY12" fmla="*/ 2467242 h 2467242"/>
              <a:gd name="csX13" fmla="*/ 0 w 2699021"/>
              <a:gd name="csY13" fmla="*/ 1899776 h 2467242"/>
              <a:gd name="csX14" fmla="*/ 0 w 2699021"/>
              <a:gd name="csY14" fmla="*/ 1307638 h 2467242"/>
              <a:gd name="csX15" fmla="*/ 0 w 2699021"/>
              <a:gd name="csY15" fmla="*/ 666155 h 2467242"/>
              <a:gd name="csX16" fmla="*/ 0 w 2699021"/>
              <a:gd name="csY16" fmla="*/ 0 h 2467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699021" h="2467242" fill="none" extrusionOk="0">
                <a:moveTo>
                  <a:pt x="0" y="0"/>
                </a:moveTo>
                <a:cubicBezTo>
                  <a:pt x="282040" y="-4129"/>
                  <a:pt x="382843" y="-9580"/>
                  <a:pt x="620775" y="0"/>
                </a:cubicBezTo>
                <a:cubicBezTo>
                  <a:pt x="858707" y="9580"/>
                  <a:pt x="979348" y="-30721"/>
                  <a:pt x="1241550" y="0"/>
                </a:cubicBezTo>
                <a:cubicBezTo>
                  <a:pt x="1503752" y="30721"/>
                  <a:pt x="1799212" y="-24668"/>
                  <a:pt x="1943295" y="0"/>
                </a:cubicBezTo>
                <a:cubicBezTo>
                  <a:pt x="2087378" y="24668"/>
                  <a:pt x="2546312" y="19385"/>
                  <a:pt x="2699021" y="0"/>
                </a:cubicBezTo>
                <a:cubicBezTo>
                  <a:pt x="2666555" y="315914"/>
                  <a:pt x="2730932" y="373269"/>
                  <a:pt x="2699021" y="666155"/>
                </a:cubicBezTo>
                <a:cubicBezTo>
                  <a:pt x="2667110" y="959041"/>
                  <a:pt x="2719749" y="1052785"/>
                  <a:pt x="2699021" y="1233621"/>
                </a:cubicBezTo>
                <a:cubicBezTo>
                  <a:pt x="2678293" y="1414457"/>
                  <a:pt x="2676135" y="1608969"/>
                  <a:pt x="2699021" y="1899776"/>
                </a:cubicBezTo>
                <a:cubicBezTo>
                  <a:pt x="2721907" y="2190584"/>
                  <a:pt x="2692708" y="2311392"/>
                  <a:pt x="2699021" y="2467242"/>
                </a:cubicBezTo>
                <a:cubicBezTo>
                  <a:pt x="2540410" y="2486720"/>
                  <a:pt x="2121579" y="2460697"/>
                  <a:pt x="1970285" y="2467242"/>
                </a:cubicBezTo>
                <a:cubicBezTo>
                  <a:pt x="1818991" y="2473787"/>
                  <a:pt x="1649989" y="2452861"/>
                  <a:pt x="1376501" y="2467242"/>
                </a:cubicBezTo>
                <a:cubicBezTo>
                  <a:pt x="1103013" y="2481623"/>
                  <a:pt x="1016438" y="2460182"/>
                  <a:pt x="755726" y="2467242"/>
                </a:cubicBezTo>
                <a:cubicBezTo>
                  <a:pt x="495014" y="2474302"/>
                  <a:pt x="335397" y="2466183"/>
                  <a:pt x="0" y="2467242"/>
                </a:cubicBezTo>
                <a:cubicBezTo>
                  <a:pt x="-5374" y="2244446"/>
                  <a:pt x="-5297" y="2044514"/>
                  <a:pt x="0" y="1899776"/>
                </a:cubicBezTo>
                <a:cubicBezTo>
                  <a:pt x="5297" y="1755038"/>
                  <a:pt x="-29090" y="1574223"/>
                  <a:pt x="0" y="1307638"/>
                </a:cubicBezTo>
                <a:cubicBezTo>
                  <a:pt x="29090" y="1041053"/>
                  <a:pt x="17937" y="824444"/>
                  <a:pt x="0" y="666155"/>
                </a:cubicBezTo>
                <a:cubicBezTo>
                  <a:pt x="-17937" y="507866"/>
                  <a:pt x="-30578" y="235212"/>
                  <a:pt x="0" y="0"/>
                </a:cubicBezTo>
                <a:close/>
              </a:path>
              <a:path w="2699021" h="2467242" stroke="0" extrusionOk="0">
                <a:moveTo>
                  <a:pt x="0" y="0"/>
                </a:moveTo>
                <a:cubicBezTo>
                  <a:pt x="251980" y="27637"/>
                  <a:pt x="364399" y="-5779"/>
                  <a:pt x="674755" y="0"/>
                </a:cubicBezTo>
                <a:cubicBezTo>
                  <a:pt x="985111" y="5779"/>
                  <a:pt x="1229906" y="-33340"/>
                  <a:pt x="1376501" y="0"/>
                </a:cubicBezTo>
                <a:cubicBezTo>
                  <a:pt x="1523096" y="33340"/>
                  <a:pt x="1779635" y="21762"/>
                  <a:pt x="1997276" y="0"/>
                </a:cubicBezTo>
                <a:cubicBezTo>
                  <a:pt x="2214917" y="-21762"/>
                  <a:pt x="2484109" y="23429"/>
                  <a:pt x="2699021" y="0"/>
                </a:cubicBezTo>
                <a:cubicBezTo>
                  <a:pt x="2674103" y="144479"/>
                  <a:pt x="2724026" y="402763"/>
                  <a:pt x="2699021" y="542793"/>
                </a:cubicBezTo>
                <a:cubicBezTo>
                  <a:pt x="2674016" y="682823"/>
                  <a:pt x="2715835" y="943688"/>
                  <a:pt x="2699021" y="1134931"/>
                </a:cubicBezTo>
                <a:cubicBezTo>
                  <a:pt x="2682207" y="1326174"/>
                  <a:pt x="2672669" y="1512792"/>
                  <a:pt x="2699021" y="1727069"/>
                </a:cubicBezTo>
                <a:cubicBezTo>
                  <a:pt x="2725373" y="1941346"/>
                  <a:pt x="2694394" y="2252356"/>
                  <a:pt x="2699021" y="2467242"/>
                </a:cubicBezTo>
                <a:cubicBezTo>
                  <a:pt x="2546096" y="2472682"/>
                  <a:pt x="2368943" y="2446060"/>
                  <a:pt x="2051256" y="2467242"/>
                </a:cubicBezTo>
                <a:cubicBezTo>
                  <a:pt x="1733569" y="2488424"/>
                  <a:pt x="1706562" y="2492249"/>
                  <a:pt x="1457471" y="2467242"/>
                </a:cubicBezTo>
                <a:cubicBezTo>
                  <a:pt x="1208381" y="2442235"/>
                  <a:pt x="1052992" y="2442479"/>
                  <a:pt x="755726" y="2467242"/>
                </a:cubicBezTo>
                <a:cubicBezTo>
                  <a:pt x="458461" y="2492005"/>
                  <a:pt x="348106" y="2432966"/>
                  <a:pt x="0" y="2467242"/>
                </a:cubicBezTo>
                <a:cubicBezTo>
                  <a:pt x="-5652" y="2249135"/>
                  <a:pt x="-26216" y="2039472"/>
                  <a:pt x="0" y="1825759"/>
                </a:cubicBezTo>
                <a:cubicBezTo>
                  <a:pt x="26216" y="1612046"/>
                  <a:pt x="8866" y="1359115"/>
                  <a:pt x="0" y="1233621"/>
                </a:cubicBezTo>
                <a:cubicBezTo>
                  <a:pt x="-8866" y="1108127"/>
                  <a:pt x="27553" y="931587"/>
                  <a:pt x="0" y="641483"/>
                </a:cubicBezTo>
                <a:cubicBezTo>
                  <a:pt x="-27553" y="351379"/>
                  <a:pt x="-22167" y="214188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2490771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8DD0F1-BB8B-16E4-9E45-278CC9FB8E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373" y="1133681"/>
            <a:ext cx="2590648" cy="2769726"/>
          </a:xfrm>
          <a:custGeom>
            <a:avLst/>
            <a:gdLst>
              <a:gd name="csX0" fmla="*/ 0 w 2590648"/>
              <a:gd name="csY0" fmla="*/ 0 h 2769726"/>
              <a:gd name="csX1" fmla="*/ 2590648 w 2590648"/>
              <a:gd name="csY1" fmla="*/ 0 h 2769726"/>
              <a:gd name="csX2" fmla="*/ 2590648 w 2590648"/>
              <a:gd name="csY2" fmla="*/ 2769726 h 2769726"/>
              <a:gd name="csX3" fmla="*/ 0 w 2590648"/>
              <a:gd name="csY3" fmla="*/ 2769726 h 2769726"/>
              <a:gd name="csX4" fmla="*/ 0 w 2590648"/>
              <a:gd name="csY4" fmla="*/ 0 h 27697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590648" h="2769726" fill="none" extrusionOk="0">
                <a:moveTo>
                  <a:pt x="0" y="0"/>
                </a:moveTo>
                <a:cubicBezTo>
                  <a:pt x="879770" y="-60476"/>
                  <a:pt x="1798224" y="-125569"/>
                  <a:pt x="2590648" y="0"/>
                </a:cubicBezTo>
                <a:cubicBezTo>
                  <a:pt x="2433946" y="481610"/>
                  <a:pt x="2660873" y="1915262"/>
                  <a:pt x="2590648" y="2769726"/>
                </a:cubicBezTo>
                <a:cubicBezTo>
                  <a:pt x="2314272" y="2938858"/>
                  <a:pt x="616795" y="2938481"/>
                  <a:pt x="0" y="2769726"/>
                </a:cubicBezTo>
                <a:cubicBezTo>
                  <a:pt x="-113542" y="2134701"/>
                  <a:pt x="-29042" y="385531"/>
                  <a:pt x="0" y="0"/>
                </a:cubicBezTo>
                <a:close/>
              </a:path>
              <a:path w="2590648" h="2769726" stroke="0" extrusionOk="0">
                <a:moveTo>
                  <a:pt x="0" y="0"/>
                </a:moveTo>
                <a:cubicBezTo>
                  <a:pt x="1148304" y="-143587"/>
                  <a:pt x="1421620" y="86444"/>
                  <a:pt x="2590648" y="0"/>
                </a:cubicBezTo>
                <a:cubicBezTo>
                  <a:pt x="2566168" y="655552"/>
                  <a:pt x="2659108" y="2030052"/>
                  <a:pt x="2590648" y="2769726"/>
                </a:cubicBezTo>
                <a:cubicBezTo>
                  <a:pt x="1678228" y="2711505"/>
                  <a:pt x="508919" y="2769681"/>
                  <a:pt x="0" y="2769726"/>
                </a:cubicBezTo>
                <a:cubicBezTo>
                  <a:pt x="-128523" y="2426959"/>
                  <a:pt x="129193" y="1109297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5145274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1B1E20-B9F3-9402-543F-92A8B9DE8C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58" y="1133681"/>
            <a:ext cx="2699021" cy="2704408"/>
          </a:xfrm>
          <a:custGeom>
            <a:avLst/>
            <a:gdLst>
              <a:gd name="csX0" fmla="*/ 0 w 2699021"/>
              <a:gd name="csY0" fmla="*/ 0 h 2704408"/>
              <a:gd name="csX1" fmla="*/ 593785 w 2699021"/>
              <a:gd name="csY1" fmla="*/ 0 h 2704408"/>
              <a:gd name="csX2" fmla="*/ 1052618 w 2699021"/>
              <a:gd name="csY2" fmla="*/ 0 h 2704408"/>
              <a:gd name="csX3" fmla="*/ 1646403 w 2699021"/>
              <a:gd name="csY3" fmla="*/ 0 h 2704408"/>
              <a:gd name="csX4" fmla="*/ 2132227 w 2699021"/>
              <a:gd name="csY4" fmla="*/ 0 h 2704408"/>
              <a:gd name="csX5" fmla="*/ 2699021 w 2699021"/>
              <a:gd name="csY5" fmla="*/ 0 h 2704408"/>
              <a:gd name="csX6" fmla="*/ 2699021 w 2699021"/>
              <a:gd name="csY6" fmla="*/ 540882 h 2704408"/>
              <a:gd name="csX7" fmla="*/ 2699021 w 2699021"/>
              <a:gd name="csY7" fmla="*/ 1054719 h 2704408"/>
              <a:gd name="csX8" fmla="*/ 2699021 w 2699021"/>
              <a:gd name="csY8" fmla="*/ 1595601 h 2704408"/>
              <a:gd name="csX9" fmla="*/ 2699021 w 2699021"/>
              <a:gd name="csY9" fmla="*/ 2190570 h 2704408"/>
              <a:gd name="csX10" fmla="*/ 2699021 w 2699021"/>
              <a:gd name="csY10" fmla="*/ 2704408 h 2704408"/>
              <a:gd name="csX11" fmla="*/ 2159217 w 2699021"/>
              <a:gd name="csY11" fmla="*/ 2704408 h 2704408"/>
              <a:gd name="csX12" fmla="*/ 1565432 w 2699021"/>
              <a:gd name="csY12" fmla="*/ 2704408 h 2704408"/>
              <a:gd name="csX13" fmla="*/ 1106599 w 2699021"/>
              <a:gd name="csY13" fmla="*/ 2704408 h 2704408"/>
              <a:gd name="csX14" fmla="*/ 539804 w 2699021"/>
              <a:gd name="csY14" fmla="*/ 2704408 h 2704408"/>
              <a:gd name="csX15" fmla="*/ 0 w 2699021"/>
              <a:gd name="csY15" fmla="*/ 2704408 h 2704408"/>
              <a:gd name="csX16" fmla="*/ 0 w 2699021"/>
              <a:gd name="csY16" fmla="*/ 2163526 h 2704408"/>
              <a:gd name="csX17" fmla="*/ 0 w 2699021"/>
              <a:gd name="csY17" fmla="*/ 1649689 h 2704408"/>
              <a:gd name="csX18" fmla="*/ 0 w 2699021"/>
              <a:gd name="csY18" fmla="*/ 1162895 h 2704408"/>
              <a:gd name="csX19" fmla="*/ 0 w 2699021"/>
              <a:gd name="csY19" fmla="*/ 649058 h 2704408"/>
              <a:gd name="csX20" fmla="*/ 0 w 2699021"/>
              <a:gd name="csY20" fmla="*/ 0 h 27044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699021" h="2704408" fill="none" extrusionOk="0">
                <a:moveTo>
                  <a:pt x="0" y="0"/>
                </a:moveTo>
                <a:cubicBezTo>
                  <a:pt x="172012" y="-32544"/>
                  <a:pt x="392306" y="55236"/>
                  <a:pt x="593785" y="0"/>
                </a:cubicBezTo>
                <a:cubicBezTo>
                  <a:pt x="795264" y="-55236"/>
                  <a:pt x="884801" y="4242"/>
                  <a:pt x="1052618" y="0"/>
                </a:cubicBezTo>
                <a:cubicBezTo>
                  <a:pt x="1220435" y="-4242"/>
                  <a:pt x="1473767" y="67994"/>
                  <a:pt x="1646403" y="0"/>
                </a:cubicBezTo>
                <a:cubicBezTo>
                  <a:pt x="1819040" y="-67994"/>
                  <a:pt x="1953884" y="32177"/>
                  <a:pt x="2132227" y="0"/>
                </a:cubicBezTo>
                <a:cubicBezTo>
                  <a:pt x="2310570" y="-32177"/>
                  <a:pt x="2523069" y="21541"/>
                  <a:pt x="2699021" y="0"/>
                </a:cubicBezTo>
                <a:cubicBezTo>
                  <a:pt x="2716424" y="242278"/>
                  <a:pt x="2652567" y="283366"/>
                  <a:pt x="2699021" y="540882"/>
                </a:cubicBezTo>
                <a:cubicBezTo>
                  <a:pt x="2745475" y="798398"/>
                  <a:pt x="2662845" y="916037"/>
                  <a:pt x="2699021" y="1054719"/>
                </a:cubicBezTo>
                <a:cubicBezTo>
                  <a:pt x="2735197" y="1193401"/>
                  <a:pt x="2660192" y="1383167"/>
                  <a:pt x="2699021" y="1595601"/>
                </a:cubicBezTo>
                <a:cubicBezTo>
                  <a:pt x="2737850" y="1808035"/>
                  <a:pt x="2648938" y="1965563"/>
                  <a:pt x="2699021" y="2190570"/>
                </a:cubicBezTo>
                <a:cubicBezTo>
                  <a:pt x="2749104" y="2415577"/>
                  <a:pt x="2656574" y="2480033"/>
                  <a:pt x="2699021" y="2704408"/>
                </a:cubicBezTo>
                <a:cubicBezTo>
                  <a:pt x="2549245" y="2757750"/>
                  <a:pt x="2385444" y="2659798"/>
                  <a:pt x="2159217" y="2704408"/>
                </a:cubicBezTo>
                <a:cubicBezTo>
                  <a:pt x="1932990" y="2749018"/>
                  <a:pt x="1793756" y="2698825"/>
                  <a:pt x="1565432" y="2704408"/>
                </a:cubicBezTo>
                <a:cubicBezTo>
                  <a:pt x="1337109" y="2709991"/>
                  <a:pt x="1314903" y="2661032"/>
                  <a:pt x="1106599" y="2704408"/>
                </a:cubicBezTo>
                <a:cubicBezTo>
                  <a:pt x="898295" y="2747784"/>
                  <a:pt x="797892" y="2690702"/>
                  <a:pt x="539804" y="2704408"/>
                </a:cubicBezTo>
                <a:cubicBezTo>
                  <a:pt x="281717" y="2718114"/>
                  <a:pt x="229914" y="2660127"/>
                  <a:pt x="0" y="2704408"/>
                </a:cubicBezTo>
                <a:cubicBezTo>
                  <a:pt x="-11641" y="2481160"/>
                  <a:pt x="27380" y="2353512"/>
                  <a:pt x="0" y="2163526"/>
                </a:cubicBezTo>
                <a:cubicBezTo>
                  <a:pt x="-27380" y="1973540"/>
                  <a:pt x="54203" y="1858900"/>
                  <a:pt x="0" y="1649689"/>
                </a:cubicBezTo>
                <a:cubicBezTo>
                  <a:pt x="-54203" y="1440478"/>
                  <a:pt x="23676" y="1300762"/>
                  <a:pt x="0" y="1162895"/>
                </a:cubicBezTo>
                <a:cubicBezTo>
                  <a:pt x="-23676" y="1025028"/>
                  <a:pt x="10994" y="825875"/>
                  <a:pt x="0" y="649058"/>
                </a:cubicBezTo>
                <a:cubicBezTo>
                  <a:pt x="-10994" y="472241"/>
                  <a:pt x="50400" y="287850"/>
                  <a:pt x="0" y="0"/>
                </a:cubicBezTo>
                <a:close/>
              </a:path>
              <a:path w="2699021" h="2704408" stroke="0" extrusionOk="0">
                <a:moveTo>
                  <a:pt x="0" y="0"/>
                </a:moveTo>
                <a:cubicBezTo>
                  <a:pt x="186675" y="-20731"/>
                  <a:pt x="314846" y="18025"/>
                  <a:pt x="539804" y="0"/>
                </a:cubicBezTo>
                <a:cubicBezTo>
                  <a:pt x="764762" y="-18025"/>
                  <a:pt x="794566" y="48875"/>
                  <a:pt x="1025628" y="0"/>
                </a:cubicBezTo>
                <a:cubicBezTo>
                  <a:pt x="1256690" y="-48875"/>
                  <a:pt x="1320852" y="26646"/>
                  <a:pt x="1592422" y="0"/>
                </a:cubicBezTo>
                <a:cubicBezTo>
                  <a:pt x="1863992" y="-26646"/>
                  <a:pt x="1933719" y="55554"/>
                  <a:pt x="2105236" y="0"/>
                </a:cubicBezTo>
                <a:cubicBezTo>
                  <a:pt x="2276753" y="-55554"/>
                  <a:pt x="2501596" y="12933"/>
                  <a:pt x="2699021" y="0"/>
                </a:cubicBezTo>
                <a:cubicBezTo>
                  <a:pt x="2741083" y="180920"/>
                  <a:pt x="2644917" y="387019"/>
                  <a:pt x="2699021" y="540882"/>
                </a:cubicBezTo>
                <a:cubicBezTo>
                  <a:pt x="2753125" y="694745"/>
                  <a:pt x="2672843" y="820309"/>
                  <a:pt x="2699021" y="1027675"/>
                </a:cubicBezTo>
                <a:cubicBezTo>
                  <a:pt x="2725199" y="1235041"/>
                  <a:pt x="2671396" y="1388403"/>
                  <a:pt x="2699021" y="1541513"/>
                </a:cubicBezTo>
                <a:cubicBezTo>
                  <a:pt x="2726646" y="1694623"/>
                  <a:pt x="2662739" y="1892436"/>
                  <a:pt x="2699021" y="2001262"/>
                </a:cubicBezTo>
                <a:cubicBezTo>
                  <a:pt x="2735303" y="2110088"/>
                  <a:pt x="2623227" y="2354874"/>
                  <a:pt x="2699021" y="2704408"/>
                </a:cubicBezTo>
                <a:cubicBezTo>
                  <a:pt x="2535406" y="2747479"/>
                  <a:pt x="2372331" y="2699265"/>
                  <a:pt x="2213197" y="2704408"/>
                </a:cubicBezTo>
                <a:cubicBezTo>
                  <a:pt x="2054063" y="2709551"/>
                  <a:pt x="1799009" y="2680467"/>
                  <a:pt x="1673393" y="2704408"/>
                </a:cubicBezTo>
                <a:cubicBezTo>
                  <a:pt x="1547777" y="2728349"/>
                  <a:pt x="1317982" y="2676889"/>
                  <a:pt x="1106599" y="2704408"/>
                </a:cubicBezTo>
                <a:cubicBezTo>
                  <a:pt x="895216" y="2731927"/>
                  <a:pt x="678134" y="2698735"/>
                  <a:pt x="539804" y="2704408"/>
                </a:cubicBezTo>
                <a:cubicBezTo>
                  <a:pt x="401474" y="2710081"/>
                  <a:pt x="137864" y="2651679"/>
                  <a:pt x="0" y="2704408"/>
                </a:cubicBezTo>
                <a:cubicBezTo>
                  <a:pt x="-2380" y="2536184"/>
                  <a:pt x="9701" y="2421638"/>
                  <a:pt x="0" y="2244659"/>
                </a:cubicBezTo>
                <a:cubicBezTo>
                  <a:pt x="-9701" y="2067680"/>
                  <a:pt x="45195" y="1892906"/>
                  <a:pt x="0" y="1703777"/>
                </a:cubicBezTo>
                <a:cubicBezTo>
                  <a:pt x="-45195" y="1514648"/>
                  <a:pt x="42167" y="1302353"/>
                  <a:pt x="0" y="1135851"/>
                </a:cubicBezTo>
                <a:cubicBezTo>
                  <a:pt x="-42167" y="969349"/>
                  <a:pt x="40920" y="835893"/>
                  <a:pt x="0" y="567926"/>
                </a:cubicBezTo>
                <a:cubicBezTo>
                  <a:pt x="-40920" y="299959"/>
                  <a:pt x="59327" y="14167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54716931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83239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8671F0-3B20-485A-F20D-247FD76C6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ck Arc 1">
            <a:extLst>
              <a:ext uri="{FF2B5EF4-FFF2-40B4-BE49-F238E27FC236}">
                <a16:creationId xmlns:a16="http://schemas.microsoft.com/office/drawing/2014/main" id="{06B0A2B6-3029-7398-7CC6-4A2E9693702E}"/>
              </a:ext>
            </a:extLst>
          </p:cNvPr>
          <p:cNvSpPr/>
          <p:nvPr/>
        </p:nvSpPr>
        <p:spPr>
          <a:xfrm>
            <a:off x="4085303" y="206477"/>
            <a:ext cx="5796117" cy="3016045"/>
          </a:xfrm>
          <a:prstGeom prst="blockArc">
            <a:avLst>
              <a:gd name="adj1" fmla="val 10800000"/>
              <a:gd name="adj2" fmla="val 17684173"/>
              <a:gd name="adj3" fmla="val 39556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জানবো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Flowchart: Or 2">
            <a:extLst>
              <a:ext uri="{FF2B5EF4-FFF2-40B4-BE49-F238E27FC236}">
                <a16:creationId xmlns:a16="http://schemas.microsoft.com/office/drawing/2014/main" id="{CA42A21C-09B5-D136-72F8-0A39672AF8C1}"/>
              </a:ext>
            </a:extLst>
          </p:cNvPr>
          <p:cNvSpPr/>
          <p:nvPr/>
        </p:nvSpPr>
        <p:spPr>
          <a:xfrm>
            <a:off x="4085303" y="2168014"/>
            <a:ext cx="3923071" cy="3406877"/>
          </a:xfrm>
          <a:prstGeom prst="flowChartOr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60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র</a:t>
            </a:r>
          </a:p>
          <a:p>
            <a:pPr algn="ctr"/>
            <a:r>
              <a:rPr lang="en-US" sz="60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ল্প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074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BBFB27-C5E3-19E1-3446-701DF0F15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6883D2B-B292-E09D-2675-D199803CBDF4}"/>
              </a:ext>
            </a:extLst>
          </p:cNvPr>
          <p:cNvSpPr/>
          <p:nvPr/>
        </p:nvSpPr>
        <p:spPr>
          <a:xfrm>
            <a:off x="451547" y="4046895"/>
            <a:ext cx="2527538" cy="8027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তাঁতের</a:t>
            </a:r>
            <a:r>
              <a:rPr lang="en-GB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শাড়ি</a:t>
            </a:r>
            <a:r>
              <a:rPr lang="en-GB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43FF6A-828B-349F-99FF-0343B6FE27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87749" y="815466"/>
            <a:ext cx="2918553" cy="2502732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7834F24-0BB1-DE88-BFFA-657D24C63909}"/>
              </a:ext>
            </a:extLst>
          </p:cNvPr>
          <p:cNvSpPr/>
          <p:nvPr/>
        </p:nvSpPr>
        <p:spPr>
          <a:xfrm>
            <a:off x="4260242" y="3970448"/>
            <a:ext cx="2420886" cy="83017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পাটের</a:t>
            </a:r>
            <a:r>
              <a:rPr lang="en-GB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শিকা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10BD2F-BC95-C99F-FDAC-BF9F3EE051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59" y="959820"/>
            <a:ext cx="3290543" cy="24691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691ECA-FF3C-1047-038A-F0CA79F15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350" y="815467"/>
            <a:ext cx="3415099" cy="2502731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15F7033-4D27-0DBE-DA7D-E5EEEB35490B}"/>
              </a:ext>
            </a:extLst>
          </p:cNvPr>
          <p:cNvSpPr/>
          <p:nvPr/>
        </p:nvSpPr>
        <p:spPr>
          <a:xfrm>
            <a:off x="8280437" y="3970448"/>
            <a:ext cx="2420886" cy="83017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মাটির</a:t>
            </a:r>
            <a:r>
              <a:rPr lang="en-GB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হাড়ি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37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C8BE35-1179-1C39-8D67-4F1412E1A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bbon: Tilted Up 2">
            <a:extLst>
              <a:ext uri="{FF2B5EF4-FFF2-40B4-BE49-F238E27FC236}">
                <a16:creationId xmlns:a16="http://schemas.microsoft.com/office/drawing/2014/main" id="{323E9D9F-040F-6B8D-B697-E904006BB9B3}"/>
              </a:ext>
            </a:extLst>
          </p:cNvPr>
          <p:cNvSpPr/>
          <p:nvPr/>
        </p:nvSpPr>
        <p:spPr>
          <a:xfrm>
            <a:off x="3495368" y="368710"/>
            <a:ext cx="4925962" cy="973393"/>
          </a:xfrm>
          <a:prstGeom prst="ribbon2">
            <a:avLst>
              <a:gd name="adj1" fmla="val 20614"/>
              <a:gd name="adj2" fmla="val 66168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072196-FCEA-9953-9853-841B6745F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656582"/>
            <a:ext cx="6857999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923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hildren sitting at a table&#10;&#10;Description automatically generated">
            <a:extLst>
              <a:ext uri="{FF2B5EF4-FFF2-40B4-BE49-F238E27FC236}">
                <a16:creationId xmlns:a16="http://schemas.microsoft.com/office/drawing/2014/main" id="{89946CCE-ED7C-13DD-DCE0-F859FEF34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627" y="0"/>
            <a:ext cx="3762386" cy="2241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DF162C-C3C8-EFA4-3910-2A3155A47A4B}"/>
              </a:ext>
            </a:extLst>
          </p:cNvPr>
          <p:cNvSpPr txBox="1"/>
          <p:nvPr/>
        </p:nvSpPr>
        <p:spPr>
          <a:xfrm>
            <a:off x="3656060" y="197547"/>
            <a:ext cx="3616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u="sng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5400" b="1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u="sng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b="1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2F296A-2B49-004F-BD74-B184A15B613B}"/>
              </a:ext>
            </a:extLst>
          </p:cNvPr>
          <p:cNvSpPr txBox="1"/>
          <p:nvPr/>
        </p:nvSpPr>
        <p:spPr>
          <a:xfrm>
            <a:off x="298342" y="2497743"/>
            <a:ext cx="113003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AutoNum type="arabicPeriod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৪/৫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গ্রুপ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রিডিং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দিবো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342900" indent="-342900" algn="l">
              <a:buAutoNum type="arabicPeriod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গ্রুপে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চিহ্নযুক্ত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342900" indent="-342900" algn="l">
              <a:buAutoNum type="arabicPeriod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শোনাবে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610342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EE8132-6E54-E207-4D31-A2DA7F04DE88}"/>
              </a:ext>
            </a:extLst>
          </p:cNvPr>
          <p:cNvSpPr txBox="1"/>
          <p:nvPr/>
        </p:nvSpPr>
        <p:spPr>
          <a:xfrm>
            <a:off x="4656408" y="238084"/>
            <a:ext cx="2488828" cy="83099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A89E8FA-A66F-39CD-3BDE-A58DFF72D479}"/>
              </a:ext>
            </a:extLst>
          </p:cNvPr>
          <p:cNvSpPr/>
          <p:nvPr/>
        </p:nvSpPr>
        <p:spPr>
          <a:xfrm rot="10800000" flipV="1">
            <a:off x="205859" y="1569913"/>
            <a:ext cx="2133183" cy="855143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en-GB" sz="40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স্তা</a:t>
            </a:r>
            <a:r>
              <a:rPr lang="en-GB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1FFCEED-4CC3-5088-1F83-7BE28A7167A9}"/>
              </a:ext>
            </a:extLst>
          </p:cNvPr>
          <p:cNvSpPr/>
          <p:nvPr/>
        </p:nvSpPr>
        <p:spPr>
          <a:xfrm rot="10800000" flipV="1">
            <a:off x="185365" y="2472348"/>
            <a:ext cx="2133183" cy="855143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</a:t>
            </a:r>
            <a:r>
              <a:rPr lang="en-GB" sz="32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ল্প</a:t>
            </a:r>
            <a:endParaRPr lang="en-US" sz="32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913D9B5-2F2A-F81F-0967-E6D43D565BD7}"/>
              </a:ext>
            </a:extLst>
          </p:cNvPr>
          <p:cNvSpPr/>
          <p:nvPr/>
        </p:nvSpPr>
        <p:spPr>
          <a:xfrm rot="10800000" flipV="1">
            <a:off x="205859" y="3436768"/>
            <a:ext cx="2133183" cy="855143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লু</a:t>
            </a:r>
            <a:r>
              <a:rPr lang="en-GB" sz="32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ঙ্গি</a:t>
            </a:r>
            <a:endParaRPr lang="en-US" sz="32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26255B2-F73F-430C-4F78-37A13A33725B}"/>
              </a:ext>
            </a:extLst>
          </p:cNvPr>
          <p:cNvSpPr/>
          <p:nvPr/>
        </p:nvSpPr>
        <p:spPr>
          <a:xfrm rot="10800000" flipV="1">
            <a:off x="185364" y="4387302"/>
            <a:ext cx="2133183" cy="855143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গৃহস</a:t>
            </a:r>
            <a:r>
              <a:rPr lang="en-GB" sz="32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জ্জা</a:t>
            </a:r>
            <a:endParaRPr lang="en-US" sz="32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1D6B55-F800-A572-05AE-1C77BC3275A1}"/>
              </a:ext>
            </a:extLst>
          </p:cNvPr>
          <p:cNvSpPr/>
          <p:nvPr/>
        </p:nvSpPr>
        <p:spPr>
          <a:xfrm rot="10800000" flipV="1">
            <a:off x="5125935" y="1581166"/>
            <a:ext cx="1639791" cy="830997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 </a:t>
            </a:r>
            <a:endParaRPr lang="en-US" sz="40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AEC451E-CF79-0DA8-B407-1D142FC7B13F}"/>
              </a:ext>
            </a:extLst>
          </p:cNvPr>
          <p:cNvSpPr/>
          <p:nvPr/>
        </p:nvSpPr>
        <p:spPr>
          <a:xfrm rot="10800000" flipV="1">
            <a:off x="8605078" y="2504730"/>
            <a:ext cx="2133183" cy="855143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B40C773-7743-F3FE-0313-E00BD47CBB40}"/>
              </a:ext>
            </a:extLst>
          </p:cNvPr>
          <p:cNvSpPr/>
          <p:nvPr/>
        </p:nvSpPr>
        <p:spPr>
          <a:xfrm rot="10800000" flipV="1">
            <a:off x="2870802" y="1581766"/>
            <a:ext cx="1639790" cy="830996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</a:t>
            </a:r>
            <a:endParaRPr lang="en-US" sz="40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3EC727E-F1FC-EFCD-3ED6-06EF12AB02B9}"/>
              </a:ext>
            </a:extLst>
          </p:cNvPr>
          <p:cNvSpPr/>
          <p:nvPr/>
        </p:nvSpPr>
        <p:spPr>
          <a:xfrm rot="10800000" flipV="1">
            <a:off x="5125936" y="2496496"/>
            <a:ext cx="1639790" cy="830996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</a:t>
            </a:r>
            <a:endParaRPr lang="en-US" sz="40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2A08F84-B476-FA70-47B8-AD09425417AF}"/>
              </a:ext>
            </a:extLst>
          </p:cNvPr>
          <p:cNvSpPr/>
          <p:nvPr/>
        </p:nvSpPr>
        <p:spPr>
          <a:xfrm rot="10800000" flipV="1">
            <a:off x="2888027" y="2472348"/>
            <a:ext cx="1639790" cy="830996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</a:t>
            </a:r>
            <a:endParaRPr lang="en-US" sz="40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0CD82ED-6B56-62C2-328C-DC4ECEF89F71}"/>
              </a:ext>
            </a:extLst>
          </p:cNvPr>
          <p:cNvSpPr/>
          <p:nvPr/>
        </p:nvSpPr>
        <p:spPr>
          <a:xfrm rot="10800000" flipV="1">
            <a:off x="5130033" y="3448841"/>
            <a:ext cx="1639790" cy="830996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</a:t>
            </a:r>
            <a:endParaRPr lang="en-US" sz="40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D7EC0B2-1BEE-99C0-C160-B0A1A309A8D1}"/>
              </a:ext>
            </a:extLst>
          </p:cNvPr>
          <p:cNvSpPr/>
          <p:nvPr/>
        </p:nvSpPr>
        <p:spPr>
          <a:xfrm rot="10800000" flipV="1">
            <a:off x="2903595" y="3462716"/>
            <a:ext cx="1639790" cy="830996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ঙ</a:t>
            </a:r>
            <a:endParaRPr lang="en-US" sz="40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27B5047-2FA8-00D1-89A7-7B2DA7C827F3}"/>
              </a:ext>
            </a:extLst>
          </p:cNvPr>
          <p:cNvSpPr/>
          <p:nvPr/>
        </p:nvSpPr>
        <p:spPr>
          <a:xfrm rot="10800000" flipV="1">
            <a:off x="2888027" y="4382513"/>
            <a:ext cx="1639790" cy="830996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</a:t>
            </a:r>
            <a:endParaRPr lang="en-US" sz="40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71679F4-3544-0394-5F06-595C597D5253}"/>
              </a:ext>
            </a:extLst>
          </p:cNvPr>
          <p:cNvSpPr/>
          <p:nvPr/>
        </p:nvSpPr>
        <p:spPr>
          <a:xfrm rot="10800000" flipV="1">
            <a:off x="5130033" y="4345083"/>
            <a:ext cx="1639790" cy="830996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</a:t>
            </a:r>
            <a:endParaRPr lang="en-US" sz="40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2A6851A-80F5-B5D4-4670-01290E2129C0}"/>
              </a:ext>
            </a:extLst>
          </p:cNvPr>
          <p:cNvSpPr/>
          <p:nvPr/>
        </p:nvSpPr>
        <p:spPr>
          <a:xfrm rot="10800000" flipV="1">
            <a:off x="185364" y="5313488"/>
            <a:ext cx="2133183" cy="855143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</a:t>
            </a:r>
            <a:r>
              <a:rPr lang="en-GB" sz="32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ক্ষ</a:t>
            </a:r>
            <a:endParaRPr lang="en-US" sz="32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C5E5033-1929-2963-7985-B51CE6700FB4}"/>
              </a:ext>
            </a:extLst>
          </p:cNvPr>
          <p:cNvSpPr/>
          <p:nvPr/>
        </p:nvSpPr>
        <p:spPr>
          <a:xfrm rot="10800000" flipV="1">
            <a:off x="2888026" y="5313488"/>
            <a:ext cx="1639790" cy="830996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endParaRPr lang="en-US" sz="40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AC92B1E-0A5C-144F-68CD-B650D705BCDD}"/>
              </a:ext>
            </a:extLst>
          </p:cNvPr>
          <p:cNvSpPr/>
          <p:nvPr/>
        </p:nvSpPr>
        <p:spPr>
          <a:xfrm rot="10800000" flipV="1">
            <a:off x="5125936" y="5253650"/>
            <a:ext cx="1639790" cy="830996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ষ</a:t>
            </a:r>
            <a:endParaRPr lang="en-US" sz="40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9A001C3-6833-1213-A7E0-C46544E672A8}"/>
              </a:ext>
            </a:extLst>
          </p:cNvPr>
          <p:cNvSpPr/>
          <p:nvPr/>
        </p:nvSpPr>
        <p:spPr>
          <a:xfrm rot="10800000" flipV="1">
            <a:off x="8605078" y="3429000"/>
            <a:ext cx="2133183" cy="855143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02A8C42A-589F-2726-BD57-DDAD6C16A3E5}"/>
              </a:ext>
            </a:extLst>
          </p:cNvPr>
          <p:cNvSpPr/>
          <p:nvPr/>
        </p:nvSpPr>
        <p:spPr>
          <a:xfrm rot="10800000" flipV="1">
            <a:off x="8605077" y="4353269"/>
            <a:ext cx="2133183" cy="855143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89C1786-0ABF-3204-0333-2E8DBD36C850}"/>
              </a:ext>
            </a:extLst>
          </p:cNvPr>
          <p:cNvSpPr/>
          <p:nvPr/>
        </p:nvSpPr>
        <p:spPr>
          <a:xfrm rot="10800000" flipV="1">
            <a:off x="8605076" y="5242445"/>
            <a:ext cx="2133183" cy="855143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905C604C-BED4-6409-7866-0A60131BB7C8}"/>
              </a:ext>
            </a:extLst>
          </p:cNvPr>
          <p:cNvSpPr/>
          <p:nvPr/>
        </p:nvSpPr>
        <p:spPr>
          <a:xfrm rot="10800000" flipV="1">
            <a:off x="8605079" y="1587149"/>
            <a:ext cx="2133183" cy="855143"/>
          </a:xfrm>
          <a:prstGeom prst="roundRect">
            <a:avLst>
              <a:gd name="adj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0344AAF2-7E94-1123-E170-DDBB5EEA6B9F}"/>
              </a:ext>
            </a:extLst>
          </p:cNvPr>
          <p:cNvSpPr/>
          <p:nvPr/>
        </p:nvSpPr>
        <p:spPr>
          <a:xfrm>
            <a:off x="2411343" y="1935953"/>
            <a:ext cx="430999" cy="25499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D03E6AD6-E468-9533-61BD-EBA14567DD5F}"/>
              </a:ext>
            </a:extLst>
          </p:cNvPr>
          <p:cNvSpPr/>
          <p:nvPr/>
        </p:nvSpPr>
        <p:spPr>
          <a:xfrm>
            <a:off x="2413783" y="2736601"/>
            <a:ext cx="430999" cy="25499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3884ABA6-1ABF-6E49-DC3D-1753FD094D2B}"/>
              </a:ext>
            </a:extLst>
          </p:cNvPr>
          <p:cNvSpPr/>
          <p:nvPr/>
        </p:nvSpPr>
        <p:spPr>
          <a:xfrm>
            <a:off x="4625778" y="1914305"/>
            <a:ext cx="430999" cy="25499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8B31CD6F-062C-D6AE-5DC6-2359599AC892}"/>
              </a:ext>
            </a:extLst>
          </p:cNvPr>
          <p:cNvSpPr/>
          <p:nvPr/>
        </p:nvSpPr>
        <p:spPr>
          <a:xfrm>
            <a:off x="2438362" y="3736840"/>
            <a:ext cx="430999" cy="25499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8A975207-A925-59B4-4BD5-4439CD5DFDC3}"/>
              </a:ext>
            </a:extLst>
          </p:cNvPr>
          <p:cNvSpPr/>
          <p:nvPr/>
        </p:nvSpPr>
        <p:spPr>
          <a:xfrm>
            <a:off x="2435705" y="5647676"/>
            <a:ext cx="430999" cy="25499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C8DC163C-F62B-1704-8DC3-A443930E9519}"/>
              </a:ext>
            </a:extLst>
          </p:cNvPr>
          <p:cNvSpPr/>
          <p:nvPr/>
        </p:nvSpPr>
        <p:spPr>
          <a:xfrm>
            <a:off x="4640049" y="3736840"/>
            <a:ext cx="430999" cy="25499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4E588472-B016-2BB9-0C99-1B24826E5ECE}"/>
              </a:ext>
            </a:extLst>
          </p:cNvPr>
          <p:cNvSpPr/>
          <p:nvPr/>
        </p:nvSpPr>
        <p:spPr>
          <a:xfrm>
            <a:off x="4611376" y="5559375"/>
            <a:ext cx="430999" cy="25499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338746A6-B483-D01F-1E2D-970D83A2874C}"/>
              </a:ext>
            </a:extLst>
          </p:cNvPr>
          <p:cNvSpPr/>
          <p:nvPr/>
        </p:nvSpPr>
        <p:spPr>
          <a:xfrm>
            <a:off x="4611375" y="2864840"/>
            <a:ext cx="430999" cy="25499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50CE0FE9-AE33-757C-6482-0C672971B6E5}"/>
              </a:ext>
            </a:extLst>
          </p:cNvPr>
          <p:cNvSpPr/>
          <p:nvPr/>
        </p:nvSpPr>
        <p:spPr>
          <a:xfrm>
            <a:off x="2435706" y="4737079"/>
            <a:ext cx="430999" cy="25499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EBAD72B6-7AD6-8C30-D841-AE211CC865B3}"/>
              </a:ext>
            </a:extLst>
          </p:cNvPr>
          <p:cNvSpPr/>
          <p:nvPr/>
        </p:nvSpPr>
        <p:spPr>
          <a:xfrm>
            <a:off x="4656408" y="4687375"/>
            <a:ext cx="430999" cy="25499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Arrow: Right 65">
            <a:extLst>
              <a:ext uri="{FF2B5EF4-FFF2-40B4-BE49-F238E27FC236}">
                <a16:creationId xmlns:a16="http://schemas.microsoft.com/office/drawing/2014/main" id="{EA99EA41-4F1C-CD6E-9316-BF4E1FC402E4}"/>
              </a:ext>
            </a:extLst>
          </p:cNvPr>
          <p:cNvSpPr/>
          <p:nvPr/>
        </p:nvSpPr>
        <p:spPr>
          <a:xfrm>
            <a:off x="6992741" y="1884653"/>
            <a:ext cx="1399091" cy="284649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Arrow: Right 67">
            <a:extLst>
              <a:ext uri="{FF2B5EF4-FFF2-40B4-BE49-F238E27FC236}">
                <a16:creationId xmlns:a16="http://schemas.microsoft.com/office/drawing/2014/main" id="{1FE7DEEB-7007-94D4-8966-2256B83B0760}"/>
              </a:ext>
            </a:extLst>
          </p:cNvPr>
          <p:cNvSpPr/>
          <p:nvPr/>
        </p:nvSpPr>
        <p:spPr>
          <a:xfrm>
            <a:off x="6884305" y="2700391"/>
            <a:ext cx="1399091" cy="284649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Arrow: Right 69">
            <a:extLst>
              <a:ext uri="{FF2B5EF4-FFF2-40B4-BE49-F238E27FC236}">
                <a16:creationId xmlns:a16="http://schemas.microsoft.com/office/drawing/2014/main" id="{723E49CB-4A0A-D370-34D8-A07FFA241C33}"/>
              </a:ext>
            </a:extLst>
          </p:cNvPr>
          <p:cNvSpPr/>
          <p:nvPr/>
        </p:nvSpPr>
        <p:spPr>
          <a:xfrm>
            <a:off x="6852746" y="4687375"/>
            <a:ext cx="1399091" cy="284649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Arrow: Right 71">
            <a:extLst>
              <a:ext uri="{FF2B5EF4-FFF2-40B4-BE49-F238E27FC236}">
                <a16:creationId xmlns:a16="http://schemas.microsoft.com/office/drawing/2014/main" id="{98653753-8A10-A7C1-CD38-A0856A3901BC}"/>
              </a:ext>
            </a:extLst>
          </p:cNvPr>
          <p:cNvSpPr/>
          <p:nvPr/>
        </p:nvSpPr>
        <p:spPr>
          <a:xfrm>
            <a:off x="6849286" y="5499893"/>
            <a:ext cx="1399091" cy="284649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Arrow: Right 73">
            <a:extLst>
              <a:ext uri="{FF2B5EF4-FFF2-40B4-BE49-F238E27FC236}">
                <a16:creationId xmlns:a16="http://schemas.microsoft.com/office/drawing/2014/main" id="{B54F8903-2ECE-2929-4D50-A150DE407023}"/>
              </a:ext>
            </a:extLst>
          </p:cNvPr>
          <p:cNvSpPr/>
          <p:nvPr/>
        </p:nvSpPr>
        <p:spPr>
          <a:xfrm>
            <a:off x="6925974" y="3815493"/>
            <a:ext cx="1399091" cy="284649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724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8EE574-7435-080D-6653-4AAB5C42F73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191" y="104775"/>
            <a:ext cx="2762250" cy="33242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574E8B-96C9-0E5E-0DDA-83804E06EA95}"/>
              </a:ext>
            </a:extLst>
          </p:cNvPr>
          <p:cNvSpPr txBox="1"/>
          <p:nvPr/>
        </p:nvSpPr>
        <p:spPr>
          <a:xfrm>
            <a:off x="1887022" y="4665756"/>
            <a:ext cx="8417955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5246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B4ADEB-471D-8A3F-C528-7B0D5F17F1B1}"/>
              </a:ext>
            </a:extLst>
          </p:cNvPr>
          <p:cNvSpPr txBox="1"/>
          <p:nvPr/>
        </p:nvSpPr>
        <p:spPr>
          <a:xfrm>
            <a:off x="2957015" y="1678675"/>
            <a:ext cx="62779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13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0558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30FD1C-7D14-891A-1BAE-2E5A9C72F1C4}"/>
              </a:ext>
            </a:extLst>
          </p:cNvPr>
          <p:cNvSpPr txBox="1"/>
          <p:nvPr/>
        </p:nvSpPr>
        <p:spPr>
          <a:xfrm>
            <a:off x="3892804" y="2386002"/>
            <a:ext cx="5291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কুটির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139E76-7116-F3E7-CA58-C96BF96D7769}"/>
              </a:ext>
            </a:extLst>
          </p:cNvPr>
          <p:cNvSpPr txBox="1"/>
          <p:nvPr/>
        </p:nvSpPr>
        <p:spPr>
          <a:xfrm>
            <a:off x="1479370" y="2386001"/>
            <a:ext cx="10118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কুটির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শিল্পের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73DC33-099C-29C3-EFA2-1519A69757EA}"/>
              </a:ext>
            </a:extLst>
          </p:cNvPr>
          <p:cNvSpPr txBox="1"/>
          <p:nvPr/>
        </p:nvSpPr>
        <p:spPr>
          <a:xfrm>
            <a:off x="1479370" y="2386001"/>
            <a:ext cx="10118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ঘর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সাজাতে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কুটির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শিল্পের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50E208-CAA7-261C-0DD7-7E6EBEC6633C}"/>
              </a:ext>
            </a:extLst>
          </p:cNvPr>
          <p:cNvSpPr txBox="1"/>
          <p:nvPr/>
        </p:nvSpPr>
        <p:spPr>
          <a:xfrm>
            <a:off x="1479370" y="2386001"/>
            <a:ext cx="10118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৫টি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কুটির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শিল্পের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798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tterfly on a flower&#10;&#10;Description automatically generated">
            <a:extLst>
              <a:ext uri="{FF2B5EF4-FFF2-40B4-BE49-F238E27FC236}">
                <a16:creationId xmlns:a16="http://schemas.microsoft.com/office/drawing/2014/main" id="{9D7B16A6-9DA7-148A-EC59-90BC23C2F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447" y="-309716"/>
            <a:ext cx="12978579" cy="73004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E58B0F-DBBA-9148-A04F-0B237FAE7BC1}"/>
              </a:ext>
            </a:extLst>
          </p:cNvPr>
          <p:cNvSpPr txBox="1"/>
          <p:nvPr/>
        </p:nvSpPr>
        <p:spPr>
          <a:xfrm>
            <a:off x="2281662" y="4005775"/>
            <a:ext cx="450211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HeroicExtremeRightFacing"/>
              <a:lightRig rig="threePt" dir="t"/>
            </a:scene3d>
          </a:bodyPr>
          <a:lstStyle/>
          <a:p>
            <a:pPr algn="l"/>
            <a:r>
              <a:rPr lang="en-US" sz="13800" b="1" dirty="0" err="1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13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209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1121</TotalTime>
  <Words>245</Words>
  <Application>Microsoft Office PowerPoint</Application>
  <PresentationFormat>Widescreen</PresentationFormat>
  <Paragraphs>62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Gill Sans MT</vt:lpstr>
      <vt:lpstr>Nikosh</vt:lpstr>
      <vt:lpstr>NikoshBAN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WPBX4125BLF092405117</dc:creator>
  <cp:lastModifiedBy>Pedp4  WPBX5105GRF052201057</cp:lastModifiedBy>
  <cp:revision>96</cp:revision>
  <dcterms:created xsi:type="dcterms:W3CDTF">2025-10-13T03:10:07Z</dcterms:created>
  <dcterms:modified xsi:type="dcterms:W3CDTF">2026-06-23T06:06:17Z</dcterms:modified>
</cp:coreProperties>
</file>