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16F3C-7BF2-4BD1-AC90-9546F207B8D1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32E98-9398-4808-8EB5-B1397FFC4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1436" y="1516086"/>
            <a:ext cx="4784519" cy="2215661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403"/>
              </a:avLst>
            </a:prstTxWarp>
            <a:spAutoFit/>
          </a:bodyPr>
          <a:lstStyle/>
          <a:p>
            <a:pPr algn="ctr" defTabSz="685800"/>
            <a:r>
              <a:rPr lang="bn-BD" sz="3200" b="1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bn-BD" sz="3200" b="1" u="sng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5128" y="3852555"/>
            <a:ext cx="460527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bn-BD" sz="12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1" y="1293828"/>
            <a:ext cx="1024818" cy="1994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92" y="3685511"/>
            <a:ext cx="1002683" cy="1684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624" y="1293829"/>
            <a:ext cx="952382" cy="1853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23" y="3665448"/>
            <a:ext cx="980130" cy="1646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7977" y="511065"/>
            <a:ext cx="3465583" cy="225628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6672" y="-93584"/>
            <a:ext cx="8957328" cy="6858002"/>
            <a:chOff x="248897" y="-3"/>
            <a:chExt cx="11943104" cy="68580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296" y="228598"/>
              <a:ext cx="3465583" cy="300838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726418" y="108887"/>
              <a:ext cx="3465583" cy="30083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880" y="3849616"/>
              <a:ext cx="3465583" cy="300838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726417" y="3621017"/>
              <a:ext cx="3465583" cy="300838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654969" y="2146518"/>
            <a:ext cx="29932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রোনাকে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জাহান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সর্দারপাড়া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আটোয়ারী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পঞ্চগড়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667" y="1962835"/>
            <a:ext cx="1388933" cy="22281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429000" y="533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67640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000" smtClean="0">
                <a:latin typeface="NikoshBAN" pitchFamily="2" charset="0"/>
                <a:cs typeface="NikoshBAN" pitchFamily="2" charset="0"/>
              </a:rPr>
              <a:t>অধ্যায়-৬   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রেখা,কোণ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762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34494" y="3390106"/>
            <a:ext cx="342900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g math 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00200"/>
            <a:ext cx="279197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8400" y="457200"/>
            <a:ext cx="4267200" cy="1295400"/>
            <a:chOff x="2438400" y="457200"/>
            <a:chExt cx="4267200" cy="1295400"/>
          </a:xfrm>
        </p:grpSpPr>
        <p:sp>
          <p:nvSpPr>
            <p:cNvPr id="3" name="Down Arrow Callout 2"/>
            <p:cNvSpPr/>
            <p:nvPr/>
          </p:nvSpPr>
          <p:spPr>
            <a:xfrm>
              <a:off x="2438400" y="457200"/>
              <a:ext cx="4267200" cy="1295400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685800"/>
              <a:ext cx="1981200" cy="3810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          </a:t>
              </a:r>
              <a:r>
                <a:rPr lang="en-US" dirty="0" err="1" smtClean="0"/>
                <a:t>শিখনফল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81000" y="2362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.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সর্বসম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167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449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34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548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rot="5400000">
            <a:off x="53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4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68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5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6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14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525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32766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মনেকরি, </a:t>
            </a:r>
            <a:r>
              <a:rPr lang="en-US" dirty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en-US" dirty="0" smtClean="0">
                <a:ea typeface="Calibri"/>
                <a:cs typeface="Calibri"/>
              </a:rPr>
              <a:t> 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DEF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এ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AB=DE,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AC=DF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90800" y="3810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BC=EF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4343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  <a:sym typeface="Symbol"/>
              </a:rPr>
              <a:t></a:t>
            </a:r>
            <a:r>
              <a:rPr lang="bn-IN" b="1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dirty="0" smtClean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DEF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400" y="5638800"/>
            <a:ext cx="990600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প্রমাণিত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22" grpId="0"/>
      <p:bldP spid="23" grpId="0"/>
      <p:bldP spid="2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1430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59080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সর্বসম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1" y="2486789"/>
            <a:ext cx="1885802" cy="3856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3594" y="2391157"/>
            <a:ext cx="2112275" cy="4047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334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সবাইকে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ধন্যবাদ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en-US" sz="8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63193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129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</cp:revision>
  <dcterms:created xsi:type="dcterms:W3CDTF">2025-11-03T09:04:45Z</dcterms:created>
  <dcterms:modified xsi:type="dcterms:W3CDTF">2026-06-23T05:22:24Z</dcterms:modified>
</cp:coreProperties>
</file>