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dia/audio10.wav" ContentType="audio/wa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sldIdLst>
    <p:sldId id="256" r:id="rId2"/>
    <p:sldId id="257" r:id="rId3"/>
    <p:sldId id="258" r:id="rId4"/>
    <p:sldId id="259" r:id="rId5"/>
    <p:sldId id="277" r:id="rId6"/>
    <p:sldId id="262" r:id="rId7"/>
    <p:sldId id="263" r:id="rId8"/>
    <p:sldId id="271" r:id="rId9"/>
    <p:sldId id="273" r:id="rId10"/>
    <p:sldId id="274" r:id="rId11"/>
    <p:sldId id="278" r:id="rId12"/>
    <p:sldId id="279" r:id="rId13"/>
    <p:sldId id="280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9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46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91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7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3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5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3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60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5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6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1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148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7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94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39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7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9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0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35485-366B-49AA-8F77-58D7E6060C4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1465A1-E449-4552-A0E2-E9BFE86435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4666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18" name="chimes.wav"/>
          </p:stSnd>
        </p:sndAc>
      </p:transition>
    </mc:Choice>
    <mc:Fallback xmlns="">
      <p:transition spd="slow">
        <p:fade/>
        <p:sndAc>
          <p:stSnd>
            <p:snd r:embed="rId19" name="chimes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0BF35CA-8AA0-428F-ABED-5B77A6C3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A4A156A-791B-4BD9-8452-A798A15D2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7652CB1-59D3-4DAB-AD45-8DFB73895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3539C1B-883E-4130-95FA-2A6FD3E49A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244CEE5F-144C-437F-9472-22EE3E3D1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0621BB31-AA71-4E9B-8854-3C62F162F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5336141D-E3C6-4E7B-8923-B31C3E16F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F113BE6F-9D13-4E70-B7AB-C8CC2546A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EB82C3-C636-4A90-B9A5-905EC38E0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646B4C4A-5A81-43CF-93ED-5FA59D5BE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C3715C1A-EBA1-41A6-AC20-D6A7C48717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974337" y="1265314"/>
            <a:ext cx="4299666" cy="32491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Welcome to all to our English class 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03D271DD-C9EA-4985-BA0C-037A88FA30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6" name="Graphic 5" descr="Books">
            <a:extLst>
              <a:ext uri="{FF2B5EF4-FFF2-40B4-BE49-F238E27FC236}">
                <a16:creationId xmlns:a16="http://schemas.microsoft.com/office/drawing/2014/main" id="{D0960F7D-63E6-F049-065A-DB8D8E8B99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5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p Ribbon 2"/>
          <p:cNvSpPr/>
          <p:nvPr/>
        </p:nvSpPr>
        <p:spPr>
          <a:xfrm>
            <a:off x="985520" y="0"/>
            <a:ext cx="8168640" cy="2286000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/>
              <a:t>Identity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96560" y="2712720"/>
            <a:ext cx="6217920" cy="3667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/>
              <a:t>Presented by: </a:t>
            </a:r>
          </a:p>
          <a:p>
            <a:r>
              <a:rPr lang="en-US" sz="4000" dirty="0" err="1"/>
              <a:t>Md</a:t>
            </a:r>
            <a:r>
              <a:rPr lang="en-US" sz="4000" dirty="0"/>
              <a:t> </a:t>
            </a:r>
            <a:r>
              <a:rPr lang="en-US" sz="4000" dirty="0" err="1"/>
              <a:t>Mizanur</a:t>
            </a:r>
            <a:r>
              <a:rPr lang="en-US" sz="4000" dirty="0"/>
              <a:t> Rahman </a:t>
            </a:r>
          </a:p>
          <a:p>
            <a:r>
              <a:rPr lang="en-US" sz="4000" dirty="0"/>
              <a:t>Assistant teacher </a:t>
            </a:r>
          </a:p>
          <a:p>
            <a:r>
              <a:rPr lang="en-US" sz="4000" dirty="0" err="1"/>
              <a:t>Ledu</a:t>
            </a:r>
            <a:r>
              <a:rPr lang="en-US" sz="4000" dirty="0"/>
              <a:t> </a:t>
            </a:r>
            <a:r>
              <a:rPr lang="en-US" sz="4000" dirty="0" err="1"/>
              <a:t>companir</a:t>
            </a:r>
            <a:r>
              <a:rPr lang="en-US" sz="4000" dirty="0"/>
              <a:t> hat GPS </a:t>
            </a:r>
          </a:p>
          <a:p>
            <a:r>
              <a:rPr lang="en-US" sz="4000" dirty="0" err="1"/>
              <a:t>Kabirhat-Noakhali</a:t>
            </a:r>
            <a:r>
              <a:rPr lang="en-US" sz="40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AA6DBB-B16D-7800-CBD1-CC21FDF15B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4" t="10622" r="12037"/>
          <a:stretch>
            <a:fillRect/>
          </a:stretch>
        </p:blipFill>
        <p:spPr>
          <a:xfrm>
            <a:off x="182879" y="2286000"/>
            <a:ext cx="5313681" cy="409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08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499360" y="0"/>
            <a:ext cx="5596131" cy="1577357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/>
              <a:t>Lesson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362138" y="1783831"/>
            <a:ext cx="7494582" cy="499859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English for today </a:t>
            </a:r>
          </a:p>
          <a:p>
            <a:r>
              <a:rPr lang="en-US" sz="3600" dirty="0"/>
              <a:t>Class-3 </a:t>
            </a:r>
          </a:p>
          <a:p>
            <a:r>
              <a:rPr lang="en-US" sz="3600" dirty="0"/>
              <a:t>Unit-02   </a:t>
            </a:r>
          </a:p>
          <a:p>
            <a:r>
              <a:rPr lang="en-US" sz="3600" dirty="0"/>
              <a:t>Lesson title-My family </a:t>
            </a:r>
          </a:p>
          <a:p>
            <a:r>
              <a:rPr lang="en-US" sz="3600" dirty="0"/>
              <a:t>Page-26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EC2DD0-C7A6-87AB-4142-C172C404F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38" y="1577357"/>
            <a:ext cx="3898773" cy="520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1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p Ribbon 2"/>
          <p:cNvSpPr/>
          <p:nvPr/>
        </p:nvSpPr>
        <p:spPr>
          <a:xfrm>
            <a:off x="633046" y="0"/>
            <a:ext cx="10410092" cy="1350498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002060"/>
                </a:solidFill>
              </a:rPr>
              <a:t>Learning outcomes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53684"/>
            <a:ext cx="12192000" cy="5555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3752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3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4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5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8301227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EE179E-63C7-2CCA-6A17-145BA718A3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898" y="1131994"/>
            <a:ext cx="4590386" cy="459038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4B8BD9C-2B91-89CB-170B-A9DA97B0B2B3}"/>
              </a:ext>
            </a:extLst>
          </p:cNvPr>
          <p:cNvSpPr/>
          <p:nvPr/>
        </p:nvSpPr>
        <p:spPr>
          <a:xfrm>
            <a:off x="8049718" y="480060"/>
            <a:ext cx="4032354" cy="25679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What can you see in this picture?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EDE5CE-395A-E260-3ECF-30961E06CA69}"/>
              </a:ext>
            </a:extLst>
          </p:cNvPr>
          <p:cNvSpPr/>
          <p:nvPr/>
        </p:nvSpPr>
        <p:spPr>
          <a:xfrm>
            <a:off x="597408" y="6010656"/>
            <a:ext cx="8449773" cy="84734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This is a picture of a family </a:t>
            </a:r>
          </a:p>
        </p:txBody>
      </p:sp>
    </p:spTree>
    <p:extLst>
      <p:ext uri="{BB962C8B-B14F-4D97-AF65-F5344CB8AC3E}">
        <p14:creationId xmlns:p14="http://schemas.microsoft.com/office/powerpoint/2010/main" val="351867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4320" y="0"/>
            <a:ext cx="10444480" cy="234696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/>
              <a:t>Lesson declaration</a:t>
            </a:r>
          </a:p>
        </p:txBody>
      </p:sp>
      <p:sp>
        <p:nvSpPr>
          <p:cNvPr id="3" name="Snip and Round Single Corner Rectangle 2"/>
          <p:cNvSpPr/>
          <p:nvPr/>
        </p:nvSpPr>
        <p:spPr>
          <a:xfrm>
            <a:off x="548640" y="3088640"/>
            <a:ext cx="9672320" cy="2621280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rgbClr val="7030A0"/>
                </a:solidFill>
              </a:rPr>
              <a:t>My family </a:t>
            </a:r>
          </a:p>
        </p:txBody>
      </p:sp>
    </p:spTree>
    <p:extLst>
      <p:ext uri="{BB962C8B-B14F-4D97-AF65-F5344CB8AC3E}">
        <p14:creationId xmlns:p14="http://schemas.microsoft.com/office/powerpoint/2010/main" val="110621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927274" y="0"/>
            <a:ext cx="8173329" cy="1069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B050"/>
                </a:solidFill>
              </a:rPr>
              <a:t>What can you see?</a:t>
            </a:r>
          </a:p>
        </p:txBody>
      </p:sp>
      <p:sp>
        <p:nvSpPr>
          <p:cNvPr id="18" name="Oval 17"/>
          <p:cNvSpPr/>
          <p:nvPr/>
        </p:nvSpPr>
        <p:spPr>
          <a:xfrm>
            <a:off x="3195599" y="5067049"/>
            <a:ext cx="3854548" cy="9214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B050"/>
                </a:solidFill>
              </a:rPr>
              <a:t>student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84572" y="5167086"/>
            <a:ext cx="48937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s-t-u-d-e-n-t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86857" y="5994400"/>
            <a:ext cx="8882743" cy="8636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He is a student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53D944-8670-DEF9-C47E-0FD2110D51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50" y="1140042"/>
            <a:ext cx="5857494" cy="390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7274" y="0"/>
            <a:ext cx="8173329" cy="1069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B050"/>
                </a:solidFill>
              </a:rPr>
              <a:t>What can you see?</a:t>
            </a:r>
          </a:p>
        </p:txBody>
      </p:sp>
      <p:sp>
        <p:nvSpPr>
          <p:cNvPr id="4" name="Oval 3"/>
          <p:cNvSpPr/>
          <p:nvPr/>
        </p:nvSpPr>
        <p:spPr>
          <a:xfrm>
            <a:off x="3377184" y="4557932"/>
            <a:ext cx="3923948" cy="111134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FF00"/>
                </a:solidFill>
              </a:rPr>
              <a:t>members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1" y="4647936"/>
            <a:ext cx="4907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m-e-m-b-e-r-s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6603" y="5739618"/>
            <a:ext cx="9903655" cy="1118382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My family has four members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0D86AE-493F-5544-89DE-7026D98E9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587" y="1139483"/>
            <a:ext cx="6117206" cy="34409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7274" y="0"/>
            <a:ext cx="8173329" cy="1069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B050"/>
                </a:solidFill>
              </a:rPr>
              <a:t>What can you see?</a:t>
            </a:r>
          </a:p>
        </p:txBody>
      </p:sp>
      <p:sp>
        <p:nvSpPr>
          <p:cNvPr id="4" name="Oval 3"/>
          <p:cNvSpPr/>
          <p:nvPr/>
        </p:nvSpPr>
        <p:spPr>
          <a:xfrm>
            <a:off x="3502855" y="4557932"/>
            <a:ext cx="3798277" cy="111134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FF00"/>
                </a:solidFill>
              </a:rPr>
              <a:t>Teacher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25388" y="4557932"/>
            <a:ext cx="4098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t-e-a-c-h-e-r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6603" y="5739618"/>
            <a:ext cx="9903655" cy="1118382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/>
              <a:t>My father is a teacher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9479CA-B82B-ADF3-8935-70870A80B9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4" t="10622" r="12037"/>
          <a:stretch>
            <a:fillRect/>
          </a:stretch>
        </p:blipFill>
        <p:spPr>
          <a:xfrm>
            <a:off x="2213317" y="1089992"/>
            <a:ext cx="6528347" cy="33976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7274" y="0"/>
            <a:ext cx="8173329" cy="1069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B050"/>
                </a:solidFill>
              </a:rPr>
              <a:t>What can you see ?</a:t>
            </a:r>
          </a:p>
        </p:txBody>
      </p:sp>
      <p:sp>
        <p:nvSpPr>
          <p:cNvPr id="4" name="Oval 3"/>
          <p:cNvSpPr/>
          <p:nvPr/>
        </p:nvSpPr>
        <p:spPr>
          <a:xfrm>
            <a:off x="3502855" y="4557932"/>
            <a:ext cx="3798277" cy="111134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FF00"/>
                </a:solidFill>
              </a:rPr>
              <a:t>Banker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49772" y="4768948"/>
            <a:ext cx="3798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b-a-n-k-e-r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6603" y="5739618"/>
            <a:ext cx="9903655" cy="1118382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/>
              <a:t>She is a banker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FE4E3E-666E-BF74-B62F-97333B2303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456" y="1248493"/>
            <a:ext cx="3363888" cy="3518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DFCA56-E8FB-402B-F53C-EA630B72482F}"/>
              </a:ext>
            </a:extLst>
          </p:cNvPr>
          <p:cNvSpPr txBox="1"/>
          <p:nvPr/>
        </p:nvSpPr>
        <p:spPr>
          <a:xfrm>
            <a:off x="121920" y="1055268"/>
            <a:ext cx="1047292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Gothic-Bold"/>
              </a:rPr>
              <a:t>B. Read the sentences. Write T for True and F for False.</a:t>
            </a:r>
          </a:p>
          <a:p>
            <a:pPr algn="l"/>
            <a:r>
              <a:rPr lang="en-US" sz="3600" b="0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Gothic"/>
              </a:rPr>
              <a:t>1. The girl’s name is Samia. _____________</a:t>
            </a:r>
          </a:p>
          <a:p>
            <a:pPr algn="l"/>
            <a:r>
              <a:rPr lang="en-US" sz="3600" b="0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Gothic"/>
              </a:rPr>
              <a:t>2. She is in class three. _______________</a:t>
            </a:r>
          </a:p>
          <a:p>
            <a:pPr algn="l"/>
            <a:r>
              <a:rPr lang="en-US" sz="3600" b="0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Gothic"/>
              </a:rPr>
              <a:t>3. She is a student. _______________</a:t>
            </a:r>
          </a:p>
          <a:p>
            <a:pPr algn="l"/>
            <a:r>
              <a:rPr lang="en-US" sz="3600" b="0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Gothic"/>
              </a:rPr>
              <a:t>4. There are four members in her family. ____________</a:t>
            </a:r>
          </a:p>
          <a:p>
            <a:pPr algn="l"/>
            <a:r>
              <a:rPr lang="en-US" sz="3600" b="0" i="0" u="none" strike="noStrike" baseline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Gothic"/>
              </a:rPr>
              <a:t>5. Her brother is 3 years old. _____________</a:t>
            </a:r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F4CF4D-A3AA-A643-A8E0-F8D2DD734AE9}"/>
              </a:ext>
            </a:extLst>
          </p:cNvPr>
          <p:cNvSpPr txBox="1"/>
          <p:nvPr/>
        </p:nvSpPr>
        <p:spPr>
          <a:xfrm>
            <a:off x="5779008" y="2011680"/>
            <a:ext cx="1499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False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80CA43-1C03-3314-77A2-6D95E3484E23}"/>
              </a:ext>
            </a:extLst>
          </p:cNvPr>
          <p:cNvSpPr txBox="1"/>
          <p:nvPr/>
        </p:nvSpPr>
        <p:spPr>
          <a:xfrm>
            <a:off x="5449824" y="2633472"/>
            <a:ext cx="1499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True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03ED16-B075-B6FA-5EBE-7E9771A4EE96}"/>
              </a:ext>
            </a:extLst>
          </p:cNvPr>
          <p:cNvSpPr txBox="1"/>
          <p:nvPr/>
        </p:nvSpPr>
        <p:spPr>
          <a:xfrm>
            <a:off x="5376672" y="3157728"/>
            <a:ext cx="1499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True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087EA3-B8BB-6C9C-5D6D-C2992FDB0FBD}"/>
              </a:ext>
            </a:extLst>
          </p:cNvPr>
          <p:cNvSpPr txBox="1"/>
          <p:nvPr/>
        </p:nvSpPr>
        <p:spPr>
          <a:xfrm>
            <a:off x="7912608" y="3584448"/>
            <a:ext cx="1499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True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009DC6-1398-2142-2D4F-1EAAE025744A}"/>
              </a:ext>
            </a:extLst>
          </p:cNvPr>
          <p:cNvSpPr txBox="1"/>
          <p:nvPr/>
        </p:nvSpPr>
        <p:spPr>
          <a:xfrm>
            <a:off x="6522720" y="4230624"/>
            <a:ext cx="1499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False </a:t>
            </a:r>
          </a:p>
        </p:txBody>
      </p:sp>
    </p:spTree>
    <p:extLst>
      <p:ext uri="{BB962C8B-B14F-4D97-AF65-F5344CB8AC3E}">
        <p14:creationId xmlns:p14="http://schemas.microsoft.com/office/powerpoint/2010/main" val="58333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05DC4B-8B17-48C6-81A9-54E79C669011}"/>
              </a:ext>
            </a:extLst>
          </p:cNvPr>
          <p:cNvSpPr txBox="1"/>
          <p:nvPr/>
        </p:nvSpPr>
        <p:spPr>
          <a:xfrm>
            <a:off x="463296" y="604165"/>
            <a:ext cx="103753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1" i="0" u="none" strike="noStrike" baseline="0" dirty="0">
                <a:solidFill>
                  <a:schemeClr val="accent1"/>
                </a:solidFill>
                <a:latin typeface="CenturyGothic-Bold"/>
              </a:rPr>
              <a:t>C. </a:t>
            </a:r>
            <a:r>
              <a:rPr lang="en-US" sz="4000" b="1" i="0" u="none" strike="noStrike" baseline="0" dirty="0" err="1">
                <a:solidFill>
                  <a:schemeClr val="accent1"/>
                </a:solidFill>
                <a:latin typeface="CenturyGothic-Bold"/>
              </a:rPr>
              <a:t>Pairwork</a:t>
            </a:r>
            <a:r>
              <a:rPr lang="en-US" sz="4000" b="1" i="0" u="none" strike="noStrike" baseline="0" dirty="0">
                <a:solidFill>
                  <a:schemeClr val="accent1"/>
                </a:solidFill>
                <a:latin typeface="CenturyGothic-Bold"/>
              </a:rPr>
              <a:t>: Ask and answer.</a:t>
            </a:r>
          </a:p>
          <a:p>
            <a:pPr algn="l"/>
            <a:r>
              <a:rPr lang="en-US" sz="4000" b="0" i="0" u="none" strike="noStrike" baseline="0" dirty="0">
                <a:solidFill>
                  <a:schemeClr val="accent1"/>
                </a:solidFill>
                <a:latin typeface="CenturyGothic"/>
              </a:rPr>
              <a:t>1. What is the girl’s name</a:t>
            </a:r>
            <a:r>
              <a:rPr lang="en-US" sz="4000" b="0" i="0" u="none" strike="noStrike" baseline="0" dirty="0">
                <a:solidFill>
                  <a:schemeClr val="accent1"/>
                </a:solidFill>
                <a:latin typeface="TimesNewRomanPSMT"/>
              </a:rPr>
              <a:t>?</a:t>
            </a:r>
          </a:p>
          <a:p>
            <a:pPr algn="l"/>
            <a:r>
              <a:rPr lang="en-US" sz="4000" b="0" i="0" u="none" strike="noStrike" baseline="0" dirty="0">
                <a:solidFill>
                  <a:schemeClr val="accent1"/>
                </a:solidFill>
                <a:latin typeface="CenturyGothic"/>
              </a:rPr>
              <a:t>2. How many members are there in her family</a:t>
            </a:r>
            <a:r>
              <a:rPr lang="en-US" sz="4000" b="0" i="0" u="none" strike="noStrike" baseline="0" dirty="0">
                <a:solidFill>
                  <a:schemeClr val="accent1"/>
                </a:solidFill>
                <a:latin typeface="TimesNewRomanPSMT"/>
              </a:rPr>
              <a:t>?</a:t>
            </a:r>
          </a:p>
          <a:p>
            <a:pPr algn="l"/>
            <a:r>
              <a:rPr lang="en-US" sz="4000" b="0" i="0" u="none" strike="noStrike" baseline="0" dirty="0">
                <a:solidFill>
                  <a:schemeClr val="accent1"/>
                </a:solidFill>
                <a:latin typeface="CenturyGothic"/>
              </a:rPr>
              <a:t>3. What does her mother do</a:t>
            </a:r>
            <a:r>
              <a:rPr lang="en-US" sz="4000" b="0" i="0" u="none" strike="noStrike" baseline="0" dirty="0">
                <a:solidFill>
                  <a:schemeClr val="accent1"/>
                </a:solidFill>
                <a:latin typeface="TimesNewRomanPSMT"/>
              </a:rPr>
              <a:t>?</a:t>
            </a:r>
          </a:p>
          <a:p>
            <a:pPr algn="l"/>
            <a:r>
              <a:rPr lang="en-US" sz="4000" b="0" i="0" u="none" strike="noStrike" baseline="0" dirty="0">
                <a:solidFill>
                  <a:schemeClr val="accent1"/>
                </a:solidFill>
                <a:latin typeface="CenturyGothic"/>
              </a:rPr>
              <a:t>4. What does her father do</a:t>
            </a:r>
            <a:r>
              <a:rPr lang="en-US" sz="4000" b="0" i="0" u="none" strike="noStrike" baseline="0" dirty="0">
                <a:solidFill>
                  <a:schemeClr val="accent1"/>
                </a:solidFill>
                <a:latin typeface="TimesNewRomanPSMT"/>
              </a:rPr>
              <a:t>?</a:t>
            </a:r>
          </a:p>
          <a:p>
            <a:pPr algn="l"/>
            <a:r>
              <a:rPr lang="en-US" sz="4000" b="0" i="0" u="none" strike="noStrike" baseline="0" dirty="0">
                <a:solidFill>
                  <a:schemeClr val="accent1"/>
                </a:solidFill>
                <a:latin typeface="CenturyGothic"/>
              </a:rPr>
              <a:t>5. How old is her brother</a:t>
            </a:r>
            <a:r>
              <a:rPr lang="en-US" sz="4000" b="0" i="0" u="none" strike="noStrike" baseline="0" dirty="0">
                <a:solidFill>
                  <a:schemeClr val="accent1"/>
                </a:solidFill>
                <a:latin typeface="TimesNewRomanPSMT"/>
              </a:rPr>
              <a:t>?</a:t>
            </a:r>
            <a:endParaRPr lang="en-US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7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F4FBB4-7014-EFE5-B52E-5BB2A4E3DC37}"/>
              </a:ext>
            </a:extLst>
          </p:cNvPr>
          <p:cNvSpPr/>
          <p:nvPr/>
        </p:nvSpPr>
        <p:spPr>
          <a:xfrm>
            <a:off x="865632" y="1962912"/>
            <a:ext cx="8436864" cy="2084832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>
                <a:solidFill>
                  <a:srgbClr val="FFC000"/>
                </a:solidFill>
              </a:rPr>
              <a:t>Chaindrill</a:t>
            </a:r>
            <a:r>
              <a:rPr lang="en-US" sz="8800" dirty="0">
                <a:solidFill>
                  <a:srgbClr val="FFC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244" y="787652"/>
            <a:ext cx="9014558" cy="6006974"/>
          </a:xfrm>
          <a:prstGeom prst="rect">
            <a:avLst/>
          </a:prstGeom>
        </p:spPr>
      </p:pic>
      <p:sp>
        <p:nvSpPr>
          <p:cNvPr id="3" name="Round Same Side Corner Rectangle 2"/>
          <p:cNvSpPr/>
          <p:nvPr/>
        </p:nvSpPr>
        <p:spPr>
          <a:xfrm>
            <a:off x="1140737" y="72428"/>
            <a:ext cx="8537417" cy="742384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FF0000"/>
                </a:solidFill>
              </a:rPr>
              <a:t>Goodbye 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5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327</TotalTime>
  <Words>218</Words>
  <Application>Microsoft Office PowerPoint</Application>
  <PresentationFormat>Widescreen</PresentationFormat>
  <Paragraphs>53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CenturyGothic</vt:lpstr>
      <vt:lpstr>CenturyGothic-Bold</vt:lpstr>
      <vt:lpstr>TimesNewRomanPSMT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Pedp4 WPBX5105GRF032214156</cp:lastModifiedBy>
  <cp:revision>32</cp:revision>
  <dcterms:created xsi:type="dcterms:W3CDTF">2021-07-19T17:38:43Z</dcterms:created>
  <dcterms:modified xsi:type="dcterms:W3CDTF">2026-06-23T09:01:22Z</dcterms:modified>
</cp:coreProperties>
</file>