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1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8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4F73D-0F00-4CB5-8DFB-0F0A277C0572}" type="datetimeFigureOut">
              <a:rPr lang="en-SG" smtClean="0"/>
              <a:t>22/6/2026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C727B-69FF-44D7-A6B3-79B763CCB044}" type="slidenum">
              <a:rPr lang="en-SG" smtClean="0"/>
              <a:t>‹#›</a:t>
            </a:fld>
            <a:endParaRPr lang="en-SG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41704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4F73D-0F00-4CB5-8DFB-0F0A277C0572}" type="datetimeFigureOut">
              <a:rPr lang="en-SG" smtClean="0"/>
              <a:t>22/6/2026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C727B-69FF-44D7-A6B3-79B763CCB044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4857772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4F73D-0F00-4CB5-8DFB-0F0A277C0572}" type="datetimeFigureOut">
              <a:rPr lang="en-SG" smtClean="0"/>
              <a:t>22/6/2026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C727B-69FF-44D7-A6B3-79B763CCB044}" type="slidenum">
              <a:rPr lang="en-SG" smtClean="0"/>
              <a:t>‹#›</a:t>
            </a:fld>
            <a:endParaRPr lang="en-SG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82705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4F73D-0F00-4CB5-8DFB-0F0A277C0572}" type="datetimeFigureOut">
              <a:rPr lang="en-SG" smtClean="0"/>
              <a:t>22/6/2026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C727B-69FF-44D7-A6B3-79B763CCB044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9818444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4F73D-0F00-4CB5-8DFB-0F0A277C0572}" type="datetimeFigureOut">
              <a:rPr lang="en-SG" smtClean="0"/>
              <a:t>22/6/2026</a:t>
            </a:fld>
            <a:endParaRPr lang="en-S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C727B-69FF-44D7-A6B3-79B763CCB044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2082916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4F73D-0F00-4CB5-8DFB-0F0A277C0572}" type="datetimeFigureOut">
              <a:rPr lang="en-SG" smtClean="0"/>
              <a:t>22/6/2026</a:t>
            </a:fld>
            <a:endParaRPr lang="en-S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C727B-69FF-44D7-A6B3-79B763CCB044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7084986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4F73D-0F00-4CB5-8DFB-0F0A277C0572}" type="datetimeFigureOut">
              <a:rPr lang="en-SG" smtClean="0"/>
              <a:t>22/6/2026</a:t>
            </a:fld>
            <a:endParaRPr lang="en-S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S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C727B-69FF-44D7-A6B3-79B763CCB044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2024649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C874F73D-0F00-4CB5-8DFB-0F0A277C0572}" type="datetimeFigureOut">
              <a:rPr lang="en-SG" smtClean="0"/>
              <a:t>22/6/2026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01C727B-69FF-44D7-A6B3-79B763CCB044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819570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4F73D-0F00-4CB5-8DFB-0F0A277C0572}" type="datetimeFigureOut">
              <a:rPr lang="en-SG" smtClean="0"/>
              <a:t>22/6/2026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C727B-69FF-44D7-A6B3-79B763CCB044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1582013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4F73D-0F00-4CB5-8DFB-0F0A277C0572}" type="datetimeFigureOut">
              <a:rPr lang="en-SG" smtClean="0"/>
              <a:t>22/6/2026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C727B-69FF-44D7-A6B3-79B763CCB044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0109158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4F73D-0F00-4CB5-8DFB-0F0A277C0572}" type="datetimeFigureOut">
              <a:rPr lang="en-SG" smtClean="0"/>
              <a:t>22/6/2026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C727B-69FF-44D7-A6B3-79B763CCB044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596614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C874F73D-0F00-4CB5-8DFB-0F0A277C0572}" type="datetimeFigureOut">
              <a:rPr lang="en-SG" smtClean="0"/>
              <a:t>22/6/2026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D01C727B-69FF-44D7-A6B3-79B763CCB044}" type="slidenum">
              <a:rPr lang="en-SG" smtClean="0"/>
              <a:t>‹#›</a:t>
            </a:fld>
            <a:endParaRPr lang="en-SG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9317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w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2670610"/>
              </p:ext>
            </p:extLst>
          </p:nvPr>
        </p:nvGraphicFramePr>
        <p:xfrm>
          <a:off x="281354" y="225082"/>
          <a:ext cx="11704320" cy="64570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" name="Presentation" r:id="rId3" imgW="6350040" imgH="3571920" progId="PowerPoint.Show.12">
                  <p:embed/>
                </p:oleObj>
              </mc:Choice>
              <mc:Fallback>
                <p:oleObj name="Presentation" r:id="rId3" imgW="6350040" imgH="3571920" progId="PowerPoint.Show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81354" y="225082"/>
                        <a:ext cx="11704320" cy="645707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10815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4745" y="168813"/>
            <a:ext cx="11844997" cy="62179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SG" sz="66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Teachers’ Identity</a:t>
            </a:r>
          </a:p>
          <a:p>
            <a:r>
              <a:rPr lang="en-SG" sz="4800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SUMI DAS</a:t>
            </a:r>
          </a:p>
          <a:p>
            <a:r>
              <a:rPr lang="en-SG" sz="48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Assistant Teacher</a:t>
            </a:r>
          </a:p>
          <a:p>
            <a:r>
              <a:rPr lang="en-SG" sz="4800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Purba</a:t>
            </a:r>
            <a:r>
              <a:rPr lang="en-SG" sz="48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4800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ziri</a:t>
            </a:r>
            <a:r>
              <a:rPr lang="en-SG" sz="48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4800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Amania</a:t>
            </a:r>
            <a:r>
              <a:rPr lang="en-SG" sz="48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SG" sz="4800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Lokman</a:t>
            </a:r>
            <a:r>
              <a:rPr lang="en-SG" sz="48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Hakim Model Govt. Primary School.</a:t>
            </a:r>
          </a:p>
          <a:p>
            <a:r>
              <a:rPr lang="en-SG" sz="4800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Patiya</a:t>
            </a:r>
            <a:r>
              <a:rPr lang="en-SG" sz="48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, </a:t>
            </a:r>
            <a:r>
              <a:rPr lang="en-SG" sz="4800" dirty="0" err="1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Chattogram</a:t>
            </a:r>
            <a:r>
              <a:rPr lang="en-SG" sz="48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6095" y="511481"/>
            <a:ext cx="3120096" cy="3089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055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5083" y="140678"/>
            <a:ext cx="11746523" cy="61335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Lesson Introduction</a:t>
            </a:r>
          </a:p>
          <a:p>
            <a:r>
              <a:rPr lang="en-US" sz="6000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 :5</a:t>
            </a:r>
          </a:p>
          <a:p>
            <a:r>
              <a:rPr lang="en-US" sz="6000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Unit </a:t>
            </a:r>
            <a:r>
              <a:rPr lang="en-US" sz="6000" i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:9</a:t>
            </a:r>
            <a:endParaRPr lang="en-US" sz="6000" i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6000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Title : </a:t>
            </a:r>
            <a:r>
              <a:rPr lang="en-US" sz="60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sz="60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 Ready </a:t>
            </a:r>
            <a:r>
              <a:rPr lang="en-US" sz="60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60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 Listen</a:t>
            </a:r>
            <a:r>
              <a:rPr lang="en-US" sz="6000" i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(1.1</a:t>
            </a:r>
            <a:r>
              <a:rPr lang="en-US" sz="6000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6000" i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1.2</a:t>
            </a:r>
            <a:r>
              <a:rPr lang="en-US" sz="6000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en-US" sz="6000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Page : </a:t>
            </a:r>
            <a:r>
              <a:rPr lang="en-US" sz="6000" i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47,48</a:t>
            </a:r>
            <a:endParaRPr lang="en-US" sz="6000" i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1618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963" y="351692"/>
            <a:ext cx="11465169" cy="5795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996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37625" y="323557"/>
            <a:ext cx="4698609" cy="256032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Announcement</a:t>
            </a:r>
            <a:r>
              <a:rPr lang="en-US" sz="4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</a:t>
            </a:r>
            <a:endParaRPr lang="en-SG" sz="48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8195" y="323557"/>
            <a:ext cx="5260365" cy="2785403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96949" y="3319976"/>
            <a:ext cx="11718388" cy="261659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public statement or notice</a:t>
            </a:r>
            <a:endParaRPr lang="en-SG" sz="6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7084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34572" y="478302"/>
            <a:ext cx="5148776" cy="281353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Decorate-</a:t>
            </a:r>
            <a:endParaRPr lang="en-SG" sz="66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4867" y="478302"/>
            <a:ext cx="5189073" cy="291201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07963" y="3854548"/>
            <a:ext cx="11493305" cy="22508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make something look beautiful</a:t>
            </a:r>
            <a:endParaRPr lang="en-SG" sz="6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0432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11015" y="182880"/>
            <a:ext cx="5359791" cy="246184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Drew-</a:t>
            </a:r>
          </a:p>
          <a:p>
            <a:pPr algn="ctr"/>
            <a:r>
              <a:rPr lang="en-US" sz="54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54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Past form of draw)</a:t>
            </a:r>
            <a:endParaRPr lang="en-SG" sz="54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006905" y="182880"/>
            <a:ext cx="5795889" cy="246184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attract or pull attention</a:t>
            </a:r>
            <a:endParaRPr lang="en-SG" sz="4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11015" y="3080825"/>
            <a:ext cx="11788727" cy="298235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Draw</a:t>
            </a:r>
            <a:r>
              <a:rPr lang="en-US" sz="6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Drew     </a:t>
            </a:r>
            <a:r>
              <a:rPr lang="en-US" sz="66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Drawn</a:t>
            </a:r>
            <a:endParaRPr lang="en-SG" sz="66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3715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81354" y="211014"/>
            <a:ext cx="5824024" cy="270099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Excited-</a:t>
            </a:r>
            <a:endParaRPr lang="en-SG" sz="8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8597" y="211015"/>
            <a:ext cx="5558790" cy="270099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88387" y="3165231"/>
            <a:ext cx="11633981" cy="292607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Very eager</a:t>
            </a:r>
            <a:endParaRPr lang="en-SG" sz="80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4463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32935" y="196948"/>
            <a:ext cx="11859065" cy="595063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Get Ready to Listen</a:t>
            </a:r>
            <a:endParaRPr lang="en-SG" sz="88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9335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490" y="337625"/>
            <a:ext cx="5036233" cy="572555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598943" y="337626"/>
            <a:ext cx="6428934" cy="572555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Get Ready to Listen</a:t>
            </a:r>
          </a:p>
          <a:p>
            <a:pPr algn="ctr"/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Today is the annual sports day at </a:t>
            </a:r>
            <a:r>
              <a:rPr lang="en-US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Suman’s</a:t>
            </a: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school. The school field is decorated with </a:t>
            </a:r>
            <a:r>
              <a:rPr lang="en-US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colourful</a:t>
            </a: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flag.  They are happy  and excited to attend the events. Suddenly, the boys in the loudspeaker drew their attention and they are all ears.</a:t>
            </a:r>
          </a:p>
          <a:p>
            <a:pPr algn="ctr"/>
            <a:endParaRPr lang="en-SG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9322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2880" y="1997612"/>
            <a:ext cx="11844997" cy="4220308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Good morning, everyone! Welcome to our Annual Sports Day! I have an important announcement for you. Please listen carefully and follow the instructions. </a:t>
            </a:r>
          </a:p>
          <a:p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First, there will be a 100-meter race, please go to the green flag area. The flag is on the west side of the field. Your race will start at half past nine(9:30 a. m.). That’s in about 15 minutes. So get ready!</a:t>
            </a:r>
          </a:p>
          <a:p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Boys, your 100-meter race will be starting from quarter to ten(9:45 a.m.). Please go to the east side of the field marked with a red flag.</a:t>
            </a:r>
          </a:p>
          <a:p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Next, the event will be a tennis ball throw.</a:t>
            </a:r>
          </a:p>
          <a:p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All the boys participating in the tennis ball throw, please go to the blue flag area</a:t>
            </a:r>
            <a:r>
              <a:rPr lang="en-SG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flag is on the south side of the field. Your event will begin at quarter past ten(10.15 </a:t>
            </a:r>
            <a:r>
              <a:rPr lang="en-US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a.m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Girls your tennis ball throw will take place at the yellow flag  marked  north side of the field at half past ten(10.30 </a:t>
            </a:r>
            <a:r>
              <a:rPr lang="en-US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a.m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 cub –scout volunteers are their to help you. Let’s have a fantastic sports day!</a:t>
            </a:r>
            <a:endParaRPr lang="en-SG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6763" y="98474"/>
            <a:ext cx="8074856" cy="1772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303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166" y="267285"/>
            <a:ext cx="11465169" cy="5711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9255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160</TotalTime>
  <Words>325</Words>
  <Application>Microsoft Office PowerPoint</Application>
  <PresentationFormat>Widescreen</PresentationFormat>
  <Paragraphs>30</Paragraphs>
  <Slides>12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Calibri</vt:lpstr>
      <vt:lpstr>Calibri Light</vt:lpstr>
      <vt:lpstr>Times New Roman</vt:lpstr>
      <vt:lpstr>Retrospect</vt:lpstr>
      <vt:lpstr>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Hp</cp:lastModifiedBy>
  <cp:revision>23</cp:revision>
  <dcterms:created xsi:type="dcterms:W3CDTF">2026-06-22T13:38:25Z</dcterms:created>
  <dcterms:modified xsi:type="dcterms:W3CDTF">2026-06-22T16:32:05Z</dcterms:modified>
</cp:coreProperties>
</file>