
<file path=[Content_Types].xml><?xml version="1.0" encoding="utf-8"?>
<Types xmlns="http://schemas.openxmlformats.org/package/2006/content-types">
  <Default Extension="png" ContentType="image/png"/>
  <Default Extension="jfif" ContentType="image/jpe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theme/theme6.xml" ContentType="application/vnd.openxmlformats-officedocument.theme+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media/image30.jpg" ContentType="image/png"/>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 id="2147483673" r:id="rId3"/>
    <p:sldMasterId id="2147483685" r:id="rId4"/>
    <p:sldMasterId id="2147483697" r:id="rId5"/>
    <p:sldMasterId id="2147483709" r:id="rId6"/>
    <p:sldMasterId id="2147483727" r:id="rId7"/>
  </p:sldMasterIdLst>
  <p:notesMasterIdLst>
    <p:notesMasterId r:id="rId46"/>
  </p:notesMasterIdLst>
  <p:sldIdLst>
    <p:sldId id="355" r:id="rId8"/>
    <p:sldId id="354" r:id="rId9"/>
    <p:sldId id="535" r:id="rId10"/>
    <p:sldId id="534" r:id="rId11"/>
    <p:sldId id="536" r:id="rId12"/>
    <p:sldId id="366" r:id="rId13"/>
    <p:sldId id="537" r:id="rId14"/>
    <p:sldId id="538" r:id="rId15"/>
    <p:sldId id="539" r:id="rId16"/>
    <p:sldId id="540" r:id="rId17"/>
    <p:sldId id="541" r:id="rId18"/>
    <p:sldId id="542" r:id="rId19"/>
    <p:sldId id="543" r:id="rId20"/>
    <p:sldId id="544" r:id="rId21"/>
    <p:sldId id="545" r:id="rId22"/>
    <p:sldId id="546" r:id="rId23"/>
    <p:sldId id="547" r:id="rId24"/>
    <p:sldId id="551" r:id="rId25"/>
    <p:sldId id="553" r:id="rId26"/>
    <p:sldId id="552" r:id="rId27"/>
    <p:sldId id="258" r:id="rId28"/>
    <p:sldId id="548" r:id="rId29"/>
    <p:sldId id="260" r:id="rId30"/>
    <p:sldId id="261" r:id="rId31"/>
    <p:sldId id="549" r:id="rId32"/>
    <p:sldId id="550" r:id="rId33"/>
    <p:sldId id="263" r:id="rId34"/>
    <p:sldId id="267" r:id="rId35"/>
    <p:sldId id="264" r:id="rId36"/>
    <p:sldId id="265" r:id="rId37"/>
    <p:sldId id="266" r:id="rId38"/>
    <p:sldId id="554" r:id="rId39"/>
    <p:sldId id="555" r:id="rId40"/>
    <p:sldId id="556" r:id="rId41"/>
    <p:sldId id="559" r:id="rId42"/>
    <p:sldId id="557" r:id="rId43"/>
    <p:sldId id="288" r:id="rId44"/>
    <p:sldId id="271"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815" autoAdjust="0"/>
    <p:restoredTop sz="94660"/>
  </p:normalViewPr>
  <p:slideViewPr>
    <p:cSldViewPr snapToGrid="0">
      <p:cViewPr varScale="1">
        <p:scale>
          <a:sx n="68" d="100"/>
          <a:sy n="68" d="100"/>
        </p:scale>
        <p:origin x="49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theme" Target="theme/theme1.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viewProps" Target="viewProps.xml"/><Relationship Id="rId8" Type="http://schemas.openxmlformats.org/officeDocument/2006/relationships/slide" Target="slides/slide1.xml"/><Relationship Id="rId51" Type="http://schemas.microsoft.com/office/2016/11/relationships/changesInfo" Target="changesInfos/changesInfo1.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notesMaster" Target="notesMasters/notesMaster1.xml"/><Relationship Id="rId20" Type="http://schemas.openxmlformats.org/officeDocument/2006/relationships/slide" Target="slides/slide13.xml"/><Relationship Id="rId41" Type="http://schemas.openxmlformats.org/officeDocument/2006/relationships/slide" Target="slides/slide34.xml"/><Relationship Id="rId1" Type="http://schemas.openxmlformats.org/officeDocument/2006/relationships/slideMaster" Target="slideMasters/slideMaster1.xml"/><Relationship Id="rId6" Type="http://schemas.openxmlformats.org/officeDocument/2006/relationships/slideMaster" Target="slideMasters/slideMaster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userId="947995fb6b0d0f95" providerId="LiveId" clId="{3FF4EE72-A4CF-4BA7-ABC8-DEAC6ECA3C32}"/>
    <pc:docChg chg="undo custSel addSld delSld modSld sldOrd delMainMaster modMainMaster">
      <pc:chgData name="" userId="947995fb6b0d0f95" providerId="LiveId" clId="{3FF4EE72-A4CF-4BA7-ABC8-DEAC6ECA3C32}" dt="2026-06-20T19:32:05.755" v="797" actId="14100"/>
      <pc:docMkLst>
        <pc:docMk/>
      </pc:docMkLst>
      <pc:sldChg chg="add del">
        <pc:chgData name="" userId="947995fb6b0d0f95" providerId="LiveId" clId="{3FF4EE72-A4CF-4BA7-ABC8-DEAC6ECA3C32}" dt="2026-06-20T17:56:38.107" v="2" actId="2696"/>
        <pc:sldMkLst>
          <pc:docMk/>
          <pc:sldMk cId="1856531916" sldId="256"/>
        </pc:sldMkLst>
      </pc:sldChg>
      <pc:sldChg chg="delSp modSp del modAnim">
        <pc:chgData name="" userId="947995fb6b0d0f95" providerId="LiveId" clId="{3FF4EE72-A4CF-4BA7-ABC8-DEAC6ECA3C32}" dt="2026-06-20T18:03:31.553" v="67" actId="2696"/>
        <pc:sldMkLst>
          <pc:docMk/>
          <pc:sldMk cId="2418934847" sldId="256"/>
        </pc:sldMkLst>
        <pc:picChg chg="del mod">
          <ac:chgData name="" userId="947995fb6b0d0f95" providerId="LiveId" clId="{3FF4EE72-A4CF-4BA7-ABC8-DEAC6ECA3C32}" dt="2026-06-20T18:03:00.493" v="62"/>
          <ac:picMkLst>
            <pc:docMk/>
            <pc:sldMk cId="2418934847" sldId="256"/>
            <ac:picMk id="2" creationId="{00000000-0000-0000-0000-000000000000}"/>
          </ac:picMkLst>
        </pc:picChg>
        <pc:picChg chg="del mod">
          <ac:chgData name="" userId="947995fb6b0d0f95" providerId="LiveId" clId="{3FF4EE72-A4CF-4BA7-ABC8-DEAC6ECA3C32}" dt="2026-06-20T18:02:43.900" v="58"/>
          <ac:picMkLst>
            <pc:docMk/>
            <pc:sldMk cId="2418934847" sldId="256"/>
            <ac:picMk id="3" creationId="{00000000-0000-0000-0000-000000000000}"/>
          </ac:picMkLst>
        </pc:picChg>
      </pc:sldChg>
      <pc:sldChg chg="delSp modAnim">
        <pc:chgData name="" userId="947995fb6b0d0f95" providerId="LiveId" clId="{3FF4EE72-A4CF-4BA7-ABC8-DEAC6ECA3C32}" dt="2026-06-20T18:29:12.680" v="172"/>
        <pc:sldMkLst>
          <pc:docMk/>
          <pc:sldMk cId="1818446249" sldId="258"/>
        </pc:sldMkLst>
        <pc:picChg chg="del">
          <ac:chgData name="" userId="947995fb6b0d0f95" providerId="LiveId" clId="{3FF4EE72-A4CF-4BA7-ABC8-DEAC6ECA3C32}" dt="2026-06-20T18:28:51.129" v="171"/>
          <ac:picMkLst>
            <pc:docMk/>
            <pc:sldMk cId="1818446249" sldId="258"/>
            <ac:picMk id="4" creationId="{0C552073-788D-4C3A-BA68-FAB15679A147}"/>
          </ac:picMkLst>
        </pc:picChg>
        <pc:picChg chg="del">
          <ac:chgData name="" userId="947995fb6b0d0f95" providerId="LiveId" clId="{3FF4EE72-A4CF-4BA7-ABC8-DEAC6ECA3C32}" dt="2026-06-20T18:29:12.680" v="172"/>
          <ac:picMkLst>
            <pc:docMk/>
            <pc:sldMk cId="1818446249" sldId="258"/>
            <ac:picMk id="5" creationId="{6256C55E-E834-470F-BF9C-E8CBF7DBCBE6}"/>
          </ac:picMkLst>
        </pc:picChg>
      </pc:sldChg>
      <pc:sldChg chg="ord">
        <pc:chgData name="" userId="947995fb6b0d0f95" providerId="LiveId" clId="{3FF4EE72-A4CF-4BA7-ABC8-DEAC6ECA3C32}" dt="2026-06-20T18:30:42.749" v="182"/>
        <pc:sldMkLst>
          <pc:docMk/>
          <pc:sldMk cId="3244418369" sldId="260"/>
        </pc:sldMkLst>
      </pc:sldChg>
      <pc:sldChg chg="ord">
        <pc:chgData name="" userId="947995fb6b0d0f95" providerId="LiveId" clId="{3FF4EE72-A4CF-4BA7-ABC8-DEAC6ECA3C32}" dt="2026-06-20T18:31:13.518" v="183"/>
        <pc:sldMkLst>
          <pc:docMk/>
          <pc:sldMk cId="4226096939" sldId="261"/>
        </pc:sldMkLst>
      </pc:sldChg>
      <pc:sldChg chg="ord">
        <pc:chgData name="" userId="947995fb6b0d0f95" providerId="LiveId" clId="{3FF4EE72-A4CF-4BA7-ABC8-DEAC6ECA3C32}" dt="2026-06-20T18:33:20.734" v="194"/>
        <pc:sldMkLst>
          <pc:docMk/>
          <pc:sldMk cId="3325356190" sldId="263"/>
        </pc:sldMkLst>
      </pc:sldChg>
      <pc:sldChg chg="ord">
        <pc:chgData name="" userId="947995fb6b0d0f95" providerId="LiveId" clId="{3FF4EE72-A4CF-4BA7-ABC8-DEAC6ECA3C32}" dt="2026-06-20T18:34:10.696" v="196"/>
        <pc:sldMkLst>
          <pc:docMk/>
          <pc:sldMk cId="2879194196" sldId="264"/>
        </pc:sldMkLst>
      </pc:sldChg>
      <pc:sldChg chg="ord">
        <pc:chgData name="" userId="947995fb6b0d0f95" providerId="LiveId" clId="{3FF4EE72-A4CF-4BA7-ABC8-DEAC6ECA3C32}" dt="2026-06-20T18:34:34.559" v="197"/>
        <pc:sldMkLst>
          <pc:docMk/>
          <pc:sldMk cId="147055378" sldId="265"/>
        </pc:sldMkLst>
      </pc:sldChg>
      <pc:sldChg chg="add del ord">
        <pc:chgData name="" userId="947995fb6b0d0f95" providerId="LiveId" clId="{3FF4EE72-A4CF-4BA7-ABC8-DEAC6ECA3C32}" dt="2026-06-20T18:19:46.598" v="124" actId="2696"/>
        <pc:sldMkLst>
          <pc:docMk/>
          <pc:sldMk cId="2954477279" sldId="266"/>
        </pc:sldMkLst>
      </pc:sldChg>
      <pc:sldChg chg="modSp ord">
        <pc:chgData name="" userId="947995fb6b0d0f95" providerId="LiveId" clId="{3FF4EE72-A4CF-4BA7-ABC8-DEAC6ECA3C32}" dt="2026-06-20T18:35:26.853" v="199" actId="1076"/>
        <pc:sldMkLst>
          <pc:docMk/>
          <pc:sldMk cId="3128522805" sldId="266"/>
        </pc:sldMkLst>
        <pc:spChg chg="mod">
          <ac:chgData name="" userId="947995fb6b0d0f95" providerId="LiveId" clId="{3FF4EE72-A4CF-4BA7-ABC8-DEAC6ECA3C32}" dt="2026-06-20T18:35:26.853" v="199" actId="1076"/>
          <ac:spMkLst>
            <pc:docMk/>
            <pc:sldMk cId="3128522805" sldId="266"/>
            <ac:spMk id="5" creationId="{00000000-0000-0000-0000-000000000000}"/>
          </ac:spMkLst>
        </pc:spChg>
      </pc:sldChg>
      <pc:sldChg chg="ord">
        <pc:chgData name="" userId="947995fb6b0d0f95" providerId="LiveId" clId="{3FF4EE72-A4CF-4BA7-ABC8-DEAC6ECA3C32}" dt="2026-06-20T18:33:46.094" v="195"/>
        <pc:sldMkLst>
          <pc:docMk/>
          <pc:sldMk cId="2654796170" sldId="267"/>
        </pc:sldMkLst>
      </pc:sldChg>
      <pc:sldChg chg="delSp modSp ord modAnim">
        <pc:chgData name="" userId="947995fb6b0d0f95" providerId="LiveId" clId="{3FF4EE72-A4CF-4BA7-ABC8-DEAC6ECA3C32}" dt="2026-06-20T18:10:37.885" v="78"/>
        <pc:sldMkLst>
          <pc:docMk/>
          <pc:sldMk cId="791785573" sldId="354"/>
        </pc:sldMkLst>
        <pc:spChg chg="mod">
          <ac:chgData name="" userId="947995fb6b0d0f95" providerId="LiveId" clId="{3FF4EE72-A4CF-4BA7-ABC8-DEAC6ECA3C32}" dt="2026-06-20T18:10:01.635" v="75" actId="1076"/>
          <ac:spMkLst>
            <pc:docMk/>
            <pc:sldMk cId="791785573" sldId="354"/>
            <ac:spMk id="104" creationId="{00000000-0000-0000-0000-000000000000}"/>
          </ac:spMkLst>
        </pc:spChg>
        <pc:grpChg chg="mod">
          <ac:chgData name="" userId="947995fb6b0d0f95" providerId="LiveId" clId="{3FF4EE72-A4CF-4BA7-ABC8-DEAC6ECA3C32}" dt="2026-06-20T18:09:44.451" v="73" actId="1076"/>
          <ac:grpSpMkLst>
            <pc:docMk/>
            <pc:sldMk cId="791785573" sldId="354"/>
            <ac:grpSpMk id="31" creationId="{00000000-0000-0000-0000-000000000000}"/>
          </ac:grpSpMkLst>
        </pc:grpChg>
        <pc:grpChg chg="del mod">
          <ac:chgData name="" userId="947995fb6b0d0f95" providerId="LiveId" clId="{3FF4EE72-A4CF-4BA7-ABC8-DEAC6ECA3C32}" dt="2026-06-20T18:09:36.052" v="72"/>
          <ac:grpSpMkLst>
            <pc:docMk/>
            <pc:sldMk cId="791785573" sldId="354"/>
            <ac:grpSpMk id="59" creationId="{00000000-0000-0000-0000-000000000000}"/>
          </ac:grpSpMkLst>
        </pc:grpChg>
        <pc:grpChg chg="mod">
          <ac:chgData name="" userId="947995fb6b0d0f95" providerId="LiveId" clId="{3FF4EE72-A4CF-4BA7-ABC8-DEAC6ECA3C32}" dt="2026-06-20T18:10:19.443" v="76" actId="1076"/>
          <ac:grpSpMkLst>
            <pc:docMk/>
            <pc:sldMk cId="791785573" sldId="354"/>
            <ac:grpSpMk id="116" creationId="{00000000-0000-0000-0000-000000000000}"/>
          </ac:grpSpMkLst>
        </pc:grpChg>
      </pc:sldChg>
      <pc:sldChg chg="ord">
        <pc:chgData name="" userId="947995fb6b0d0f95" providerId="LiveId" clId="{3FF4EE72-A4CF-4BA7-ABC8-DEAC6ECA3C32}" dt="2026-06-20T18:10:33.847" v="77"/>
        <pc:sldMkLst>
          <pc:docMk/>
          <pc:sldMk cId="399534689" sldId="355"/>
        </pc:sldMkLst>
      </pc:sldChg>
      <pc:sldChg chg="modSp">
        <pc:chgData name="" userId="947995fb6b0d0f95" providerId="LiveId" clId="{3FF4EE72-A4CF-4BA7-ABC8-DEAC6ECA3C32}" dt="2026-06-20T18:12:22.664" v="96" actId="14100"/>
        <pc:sldMkLst>
          <pc:docMk/>
          <pc:sldMk cId="2760143587" sldId="366"/>
        </pc:sldMkLst>
        <pc:spChg chg="mod">
          <ac:chgData name="" userId="947995fb6b0d0f95" providerId="LiveId" clId="{3FF4EE72-A4CF-4BA7-ABC8-DEAC6ECA3C32}" dt="2026-06-20T18:12:22.664" v="96" actId="14100"/>
          <ac:spMkLst>
            <pc:docMk/>
            <pc:sldMk cId="2760143587" sldId="366"/>
            <ac:spMk id="11" creationId="{00000000-0000-0000-0000-000000000000}"/>
          </ac:spMkLst>
        </pc:spChg>
      </pc:sldChg>
      <pc:sldChg chg="addSp modSp add">
        <pc:chgData name="" userId="947995fb6b0d0f95" providerId="LiveId" clId="{3FF4EE72-A4CF-4BA7-ABC8-DEAC6ECA3C32}" dt="2026-06-20T17:59:28.770" v="11" actId="1076"/>
        <pc:sldMkLst>
          <pc:docMk/>
          <pc:sldMk cId="2456899746" sldId="534"/>
        </pc:sldMkLst>
        <pc:spChg chg="mod">
          <ac:chgData name="" userId="947995fb6b0d0f95" providerId="LiveId" clId="{3FF4EE72-A4CF-4BA7-ABC8-DEAC6ECA3C32}" dt="2026-06-20T17:59:28.770" v="11" actId="1076"/>
          <ac:spMkLst>
            <pc:docMk/>
            <pc:sldMk cId="2456899746" sldId="534"/>
            <ac:spMk id="2" creationId="{086B5B3F-802C-45D3-90BA-0D7CB0087F13}"/>
          </ac:spMkLst>
        </pc:spChg>
        <pc:spChg chg="mod">
          <ac:chgData name="" userId="947995fb6b0d0f95" providerId="LiveId" clId="{3FF4EE72-A4CF-4BA7-ABC8-DEAC6ECA3C32}" dt="2026-06-20T17:59:19.285" v="10" actId="1076"/>
          <ac:spMkLst>
            <pc:docMk/>
            <pc:sldMk cId="2456899746" sldId="534"/>
            <ac:spMk id="3" creationId="{182E0153-460A-4C9E-8672-C8345C38F5CF}"/>
          </ac:spMkLst>
        </pc:spChg>
        <pc:picChg chg="add mod">
          <ac:chgData name="" userId="947995fb6b0d0f95" providerId="LiveId" clId="{3FF4EE72-A4CF-4BA7-ABC8-DEAC6ECA3C32}" dt="2026-06-20T17:58:28.092" v="8" actId="14100"/>
          <ac:picMkLst>
            <pc:docMk/>
            <pc:sldMk cId="2456899746" sldId="534"/>
            <ac:picMk id="4" creationId="{977B2911-BE12-418D-9075-BEAEEAA17850}"/>
          </ac:picMkLst>
        </pc:picChg>
      </pc:sldChg>
      <pc:sldChg chg="ord">
        <pc:chgData name="" userId="947995fb6b0d0f95" providerId="LiveId" clId="{3FF4EE72-A4CF-4BA7-ABC8-DEAC6ECA3C32}" dt="2026-06-20T17:58:38.905" v="9"/>
        <pc:sldMkLst>
          <pc:docMk/>
          <pc:sldMk cId="2158904519" sldId="535"/>
        </pc:sldMkLst>
      </pc:sldChg>
      <pc:sldChg chg="addSp modSp add">
        <pc:chgData name="" userId="947995fb6b0d0f95" providerId="LiveId" clId="{3FF4EE72-A4CF-4BA7-ABC8-DEAC6ECA3C32}" dt="2026-06-20T18:07:00.060" v="70" actId="1076"/>
        <pc:sldMkLst>
          <pc:docMk/>
          <pc:sldMk cId="1977395481" sldId="536"/>
        </pc:sldMkLst>
        <pc:spChg chg="mod">
          <ac:chgData name="" userId="947995fb6b0d0f95" providerId="LiveId" clId="{3FF4EE72-A4CF-4BA7-ABC8-DEAC6ECA3C32}" dt="2026-06-20T18:02:53.418" v="61" actId="27636"/>
          <ac:spMkLst>
            <pc:docMk/>
            <pc:sldMk cId="1977395481" sldId="536"/>
            <ac:spMk id="2" creationId="{698F783A-5AD1-48DB-8C42-3967A25E8F03}"/>
          </ac:spMkLst>
        </pc:spChg>
        <pc:picChg chg="add mod">
          <ac:chgData name="" userId="947995fb6b0d0f95" providerId="LiveId" clId="{3FF4EE72-A4CF-4BA7-ABC8-DEAC6ECA3C32}" dt="2026-06-20T18:03:22.913" v="66" actId="14100"/>
          <ac:picMkLst>
            <pc:docMk/>
            <pc:sldMk cId="1977395481" sldId="536"/>
            <ac:picMk id="3" creationId="{844F41D6-E5F4-481F-BA2B-747B301E7122}"/>
          </ac:picMkLst>
        </pc:picChg>
        <pc:picChg chg="add mod">
          <ac:chgData name="" userId="947995fb6b0d0f95" providerId="LiveId" clId="{3FF4EE72-A4CF-4BA7-ABC8-DEAC6ECA3C32}" dt="2026-06-20T18:07:00.060" v="70" actId="1076"/>
          <ac:picMkLst>
            <pc:docMk/>
            <pc:sldMk cId="1977395481" sldId="536"/>
            <ac:picMk id="4" creationId="{1D6AF38E-F975-47D5-B08C-B5A5A897C54E}"/>
          </ac:picMkLst>
        </pc:picChg>
      </pc:sldChg>
      <pc:sldChg chg="addSp modSp add modAnim">
        <pc:chgData name="" userId="947995fb6b0d0f95" providerId="LiveId" clId="{3FF4EE72-A4CF-4BA7-ABC8-DEAC6ECA3C32}" dt="2026-06-20T18:13:56.202" v="102" actId="171"/>
        <pc:sldMkLst>
          <pc:docMk/>
          <pc:sldMk cId="3880901551" sldId="537"/>
        </pc:sldMkLst>
        <pc:spChg chg="mod">
          <ac:chgData name="" userId="947995fb6b0d0f95" providerId="LiveId" clId="{3FF4EE72-A4CF-4BA7-ABC8-DEAC6ECA3C32}" dt="2026-06-20T18:12:46.578" v="98" actId="27636"/>
          <ac:spMkLst>
            <pc:docMk/>
            <pc:sldMk cId="3880901551" sldId="537"/>
            <ac:spMk id="2" creationId="{9F76348C-3F97-405F-94FE-597B213E5C59}"/>
          </ac:spMkLst>
        </pc:spChg>
        <pc:picChg chg="add mod ord">
          <ac:chgData name="" userId="947995fb6b0d0f95" providerId="LiveId" clId="{3FF4EE72-A4CF-4BA7-ABC8-DEAC6ECA3C32}" dt="2026-06-20T18:13:56.202" v="102" actId="171"/>
          <ac:picMkLst>
            <pc:docMk/>
            <pc:sldMk cId="3880901551" sldId="537"/>
            <ac:picMk id="3" creationId="{AD8C080C-6609-4AED-AF37-F5FB5586B51C}"/>
          </ac:picMkLst>
        </pc:picChg>
      </pc:sldChg>
      <pc:sldChg chg="addSp modSp add modAnim">
        <pc:chgData name="" userId="947995fb6b0d0f95" providerId="LiveId" clId="{3FF4EE72-A4CF-4BA7-ABC8-DEAC6ECA3C32}" dt="2026-06-20T18:15:26.308" v="106" actId="14100"/>
        <pc:sldMkLst>
          <pc:docMk/>
          <pc:sldMk cId="2527656419" sldId="538"/>
        </pc:sldMkLst>
        <pc:spChg chg="mod">
          <ac:chgData name="" userId="947995fb6b0d0f95" providerId="LiveId" clId="{3FF4EE72-A4CF-4BA7-ABC8-DEAC6ECA3C32}" dt="2026-06-20T18:15:16.865" v="104" actId="27636"/>
          <ac:spMkLst>
            <pc:docMk/>
            <pc:sldMk cId="2527656419" sldId="538"/>
            <ac:spMk id="2" creationId="{F88545DC-7F9D-4C51-9C69-0C87CD5B4B11}"/>
          </ac:spMkLst>
        </pc:spChg>
        <pc:spChg chg="add mod">
          <ac:chgData name="" userId="947995fb6b0d0f95" providerId="LiveId" clId="{3FF4EE72-A4CF-4BA7-ABC8-DEAC6ECA3C32}" dt="2026-06-20T18:15:26.308" v="106" actId="14100"/>
          <ac:spMkLst>
            <pc:docMk/>
            <pc:sldMk cId="2527656419" sldId="538"/>
            <ac:spMk id="3" creationId="{D021C54A-6734-4445-8DA2-695289416D0D}"/>
          </ac:spMkLst>
        </pc:spChg>
      </pc:sldChg>
      <pc:sldChg chg="addSp modSp add modAnim">
        <pc:chgData name="" userId="947995fb6b0d0f95" providerId="LiveId" clId="{3FF4EE72-A4CF-4BA7-ABC8-DEAC6ECA3C32}" dt="2026-06-20T18:16:42.657" v="111" actId="14100"/>
        <pc:sldMkLst>
          <pc:docMk/>
          <pc:sldMk cId="3800572013" sldId="539"/>
        </pc:sldMkLst>
        <pc:spChg chg="mod">
          <ac:chgData name="" userId="947995fb6b0d0f95" providerId="LiveId" clId="{3FF4EE72-A4CF-4BA7-ABC8-DEAC6ECA3C32}" dt="2026-06-20T18:15:35.544" v="108" actId="27636"/>
          <ac:spMkLst>
            <pc:docMk/>
            <pc:sldMk cId="3800572013" sldId="539"/>
            <ac:spMk id="2" creationId="{90F4E9D1-F6E6-4C0C-8082-FD7F557B1ADC}"/>
          </ac:spMkLst>
        </pc:spChg>
        <pc:spChg chg="add mod">
          <ac:chgData name="" userId="947995fb6b0d0f95" providerId="LiveId" clId="{3FF4EE72-A4CF-4BA7-ABC8-DEAC6ECA3C32}" dt="2026-06-20T18:16:42.657" v="111" actId="14100"/>
          <ac:spMkLst>
            <pc:docMk/>
            <pc:sldMk cId="3800572013" sldId="539"/>
            <ac:spMk id="3" creationId="{28822356-73C7-446B-A6E7-6EF2E675E45B}"/>
          </ac:spMkLst>
        </pc:spChg>
      </pc:sldChg>
      <pc:sldChg chg="addSp modSp add modAnim">
        <pc:chgData name="" userId="947995fb6b0d0f95" providerId="LiveId" clId="{3FF4EE72-A4CF-4BA7-ABC8-DEAC6ECA3C32}" dt="2026-06-20T18:20:21.009" v="140" actId="14100"/>
        <pc:sldMkLst>
          <pc:docMk/>
          <pc:sldMk cId="3496814212" sldId="540"/>
        </pc:sldMkLst>
        <pc:spChg chg="mod">
          <ac:chgData name="" userId="947995fb6b0d0f95" providerId="LiveId" clId="{3FF4EE72-A4CF-4BA7-ABC8-DEAC6ECA3C32}" dt="2026-06-20T18:16:49.644" v="113" actId="27636"/>
          <ac:spMkLst>
            <pc:docMk/>
            <pc:sldMk cId="3496814212" sldId="540"/>
            <ac:spMk id="2" creationId="{99CFAC52-23B1-499A-83C2-2CC613FAD647}"/>
          </ac:spMkLst>
        </pc:spChg>
        <pc:spChg chg="add">
          <ac:chgData name="" userId="947995fb6b0d0f95" providerId="LiveId" clId="{3FF4EE72-A4CF-4BA7-ABC8-DEAC6ECA3C32}" dt="2026-06-20T18:18:17.600" v="116"/>
          <ac:spMkLst>
            <pc:docMk/>
            <pc:sldMk cId="3496814212" sldId="540"/>
            <ac:spMk id="5" creationId="{95D3512B-84FA-4A36-9F31-2F935D253928}"/>
          </ac:spMkLst>
        </pc:spChg>
        <pc:picChg chg="add mod">
          <ac:chgData name="" userId="947995fb6b0d0f95" providerId="LiveId" clId="{3FF4EE72-A4CF-4BA7-ABC8-DEAC6ECA3C32}" dt="2026-06-20T18:20:17.131" v="139" actId="14100"/>
          <ac:picMkLst>
            <pc:docMk/>
            <pc:sldMk cId="3496814212" sldId="540"/>
            <ac:picMk id="3" creationId="{BF33EB4E-F490-468D-8B9B-6057B7B6462F}"/>
          </ac:picMkLst>
        </pc:picChg>
        <pc:picChg chg="add mod">
          <ac:chgData name="" userId="947995fb6b0d0f95" providerId="LiveId" clId="{3FF4EE72-A4CF-4BA7-ABC8-DEAC6ECA3C32}" dt="2026-06-20T18:20:21.009" v="140" actId="14100"/>
          <ac:picMkLst>
            <pc:docMk/>
            <pc:sldMk cId="3496814212" sldId="540"/>
            <ac:picMk id="4" creationId="{46BEFF99-0DAD-4D18-8EF1-CD55D5DA8395}"/>
          </ac:picMkLst>
        </pc:picChg>
      </pc:sldChg>
      <pc:sldChg chg="addSp modSp add modAnim">
        <pc:chgData name="" userId="947995fb6b0d0f95" providerId="LiveId" clId="{3FF4EE72-A4CF-4BA7-ABC8-DEAC6ECA3C32}" dt="2026-06-20T18:20:04.378" v="138" actId="14100"/>
        <pc:sldMkLst>
          <pc:docMk/>
          <pc:sldMk cId="1424163587" sldId="541"/>
        </pc:sldMkLst>
        <pc:spChg chg="mod">
          <ac:chgData name="" userId="947995fb6b0d0f95" providerId="LiveId" clId="{3FF4EE72-A4CF-4BA7-ABC8-DEAC6ECA3C32}" dt="2026-06-20T18:18:24.211" v="118" actId="27636"/>
          <ac:spMkLst>
            <pc:docMk/>
            <pc:sldMk cId="1424163587" sldId="541"/>
            <ac:spMk id="2" creationId="{48FA810F-07AE-4D8A-B41F-9C27D18F230A}"/>
          </ac:spMkLst>
        </pc:spChg>
        <pc:spChg chg="add">
          <ac:chgData name="" userId="947995fb6b0d0f95" providerId="LiveId" clId="{3FF4EE72-A4CF-4BA7-ABC8-DEAC6ECA3C32}" dt="2026-06-20T18:19:39.509" v="123"/>
          <ac:spMkLst>
            <pc:docMk/>
            <pc:sldMk cId="1424163587" sldId="541"/>
            <ac:spMk id="5" creationId="{7464C04B-F821-41BD-AE03-9DC51459A13D}"/>
          </ac:spMkLst>
        </pc:spChg>
        <pc:picChg chg="add mod">
          <ac:chgData name="" userId="947995fb6b0d0f95" providerId="LiveId" clId="{3FF4EE72-A4CF-4BA7-ABC8-DEAC6ECA3C32}" dt="2026-06-20T18:19:59.460" v="137" actId="14100"/>
          <ac:picMkLst>
            <pc:docMk/>
            <pc:sldMk cId="1424163587" sldId="541"/>
            <ac:picMk id="3" creationId="{8A5EC026-7378-4703-B77C-B97D415AD574}"/>
          </ac:picMkLst>
        </pc:picChg>
        <pc:picChg chg="add mod">
          <ac:chgData name="" userId="947995fb6b0d0f95" providerId="LiveId" clId="{3FF4EE72-A4CF-4BA7-ABC8-DEAC6ECA3C32}" dt="2026-06-20T18:20:04.378" v="138" actId="14100"/>
          <ac:picMkLst>
            <pc:docMk/>
            <pc:sldMk cId="1424163587" sldId="541"/>
            <ac:picMk id="4" creationId="{820830BC-A07C-4DB2-BBDD-BE472C97EA1B}"/>
          </ac:picMkLst>
        </pc:picChg>
      </pc:sldChg>
      <pc:sldChg chg="addSp modSp add modAnim">
        <pc:chgData name="" userId="947995fb6b0d0f95" providerId="LiveId" clId="{3FF4EE72-A4CF-4BA7-ABC8-DEAC6ECA3C32}" dt="2026-06-20T19:30:19.153" v="781" actId="14100"/>
        <pc:sldMkLst>
          <pc:docMk/>
          <pc:sldMk cId="1278931358" sldId="542"/>
        </pc:sldMkLst>
        <pc:spChg chg="mod">
          <ac:chgData name="" userId="947995fb6b0d0f95" providerId="LiveId" clId="{3FF4EE72-A4CF-4BA7-ABC8-DEAC6ECA3C32}" dt="2026-06-20T18:20:36.262" v="142" actId="27636"/>
          <ac:spMkLst>
            <pc:docMk/>
            <pc:sldMk cId="1278931358" sldId="542"/>
            <ac:spMk id="2" creationId="{14CB4130-955B-45FD-AE34-001F33759DFB}"/>
          </ac:spMkLst>
        </pc:spChg>
        <pc:spChg chg="add">
          <ac:chgData name="" userId="947995fb6b0d0f95" providerId="LiveId" clId="{3FF4EE72-A4CF-4BA7-ABC8-DEAC6ECA3C32}" dt="2026-06-20T18:21:26.808" v="145"/>
          <ac:spMkLst>
            <pc:docMk/>
            <pc:sldMk cId="1278931358" sldId="542"/>
            <ac:spMk id="5" creationId="{FF04DC73-15CD-4D02-B4A1-31A2B3FE6EB3}"/>
          </ac:spMkLst>
        </pc:spChg>
        <pc:picChg chg="add mod">
          <ac:chgData name="" userId="947995fb6b0d0f95" providerId="LiveId" clId="{3FF4EE72-A4CF-4BA7-ABC8-DEAC6ECA3C32}" dt="2026-06-20T19:30:10.509" v="779" actId="14100"/>
          <ac:picMkLst>
            <pc:docMk/>
            <pc:sldMk cId="1278931358" sldId="542"/>
            <ac:picMk id="3" creationId="{8D4C4D5A-CBF3-4333-94E1-A947B0A47EAD}"/>
          </ac:picMkLst>
        </pc:picChg>
        <pc:picChg chg="add mod">
          <ac:chgData name="" userId="947995fb6b0d0f95" providerId="LiveId" clId="{3FF4EE72-A4CF-4BA7-ABC8-DEAC6ECA3C32}" dt="2026-06-20T19:30:19.153" v="781" actId="14100"/>
          <ac:picMkLst>
            <pc:docMk/>
            <pc:sldMk cId="1278931358" sldId="542"/>
            <ac:picMk id="4" creationId="{23A0E05E-5593-42F2-8EE6-14F9A8F3BDEE}"/>
          </ac:picMkLst>
        </pc:picChg>
      </pc:sldChg>
      <pc:sldChg chg="addSp modSp add modAnim">
        <pc:chgData name="" userId="947995fb6b0d0f95" providerId="LiveId" clId="{3FF4EE72-A4CF-4BA7-ABC8-DEAC6ECA3C32}" dt="2026-06-20T19:30:55.129" v="787" actId="14100"/>
        <pc:sldMkLst>
          <pc:docMk/>
          <pc:sldMk cId="4157578747" sldId="543"/>
        </pc:sldMkLst>
        <pc:spChg chg="mod">
          <ac:chgData name="" userId="947995fb6b0d0f95" providerId="LiveId" clId="{3FF4EE72-A4CF-4BA7-ABC8-DEAC6ECA3C32}" dt="2026-06-20T18:22:18.800" v="147" actId="27636"/>
          <ac:spMkLst>
            <pc:docMk/>
            <pc:sldMk cId="4157578747" sldId="543"/>
            <ac:spMk id="2" creationId="{CC26E6EE-F5B4-4943-B574-BBEEA845BB2E}"/>
          </ac:spMkLst>
        </pc:spChg>
        <pc:spChg chg="add mod">
          <ac:chgData name="" userId="947995fb6b0d0f95" providerId="LiveId" clId="{3FF4EE72-A4CF-4BA7-ABC8-DEAC6ECA3C32}" dt="2026-06-20T19:30:55.129" v="787" actId="14100"/>
          <ac:spMkLst>
            <pc:docMk/>
            <pc:sldMk cId="4157578747" sldId="543"/>
            <ac:spMk id="5" creationId="{65FAE3ED-BA11-4030-B778-3498E9448171}"/>
          </ac:spMkLst>
        </pc:spChg>
        <pc:picChg chg="add mod">
          <ac:chgData name="" userId="947995fb6b0d0f95" providerId="LiveId" clId="{3FF4EE72-A4CF-4BA7-ABC8-DEAC6ECA3C32}" dt="2026-06-20T19:30:44.183" v="785" actId="14100"/>
          <ac:picMkLst>
            <pc:docMk/>
            <pc:sldMk cId="4157578747" sldId="543"/>
            <ac:picMk id="3" creationId="{9C708E07-E6B7-453A-A0A8-9342D9EFB44C}"/>
          </ac:picMkLst>
        </pc:picChg>
        <pc:picChg chg="add mod">
          <ac:chgData name="" userId="947995fb6b0d0f95" providerId="LiveId" clId="{3FF4EE72-A4CF-4BA7-ABC8-DEAC6ECA3C32}" dt="2026-06-20T19:30:49.946" v="786" actId="14100"/>
          <ac:picMkLst>
            <pc:docMk/>
            <pc:sldMk cId="4157578747" sldId="543"/>
            <ac:picMk id="4" creationId="{AB69063A-E6C4-436A-849A-D08EC9BF5787}"/>
          </ac:picMkLst>
        </pc:picChg>
      </pc:sldChg>
      <pc:sldChg chg="addSp modSp add modAnim">
        <pc:chgData name="" userId="947995fb6b0d0f95" providerId="LiveId" clId="{3FF4EE72-A4CF-4BA7-ABC8-DEAC6ECA3C32}" dt="2026-06-20T19:31:25.933" v="792" actId="14100"/>
        <pc:sldMkLst>
          <pc:docMk/>
          <pc:sldMk cId="3479789868" sldId="544"/>
        </pc:sldMkLst>
        <pc:spChg chg="mod">
          <ac:chgData name="" userId="947995fb6b0d0f95" providerId="LiveId" clId="{3FF4EE72-A4CF-4BA7-ABC8-DEAC6ECA3C32}" dt="2026-06-20T18:23:18.647" v="152" actId="27636"/>
          <ac:spMkLst>
            <pc:docMk/>
            <pc:sldMk cId="3479789868" sldId="544"/>
            <ac:spMk id="2" creationId="{2C9119CD-E316-4C8F-9847-142B8E2EE157}"/>
          </ac:spMkLst>
        </pc:spChg>
        <pc:spChg chg="add">
          <ac:chgData name="" userId="947995fb6b0d0f95" providerId="LiveId" clId="{3FF4EE72-A4CF-4BA7-ABC8-DEAC6ECA3C32}" dt="2026-06-20T18:23:52.644" v="155"/>
          <ac:spMkLst>
            <pc:docMk/>
            <pc:sldMk cId="3479789868" sldId="544"/>
            <ac:spMk id="5" creationId="{6DD1D984-0FC4-4599-8BBF-61A6FCFC38AC}"/>
          </ac:spMkLst>
        </pc:spChg>
        <pc:picChg chg="add mod">
          <ac:chgData name="" userId="947995fb6b0d0f95" providerId="LiveId" clId="{3FF4EE72-A4CF-4BA7-ABC8-DEAC6ECA3C32}" dt="2026-06-20T19:31:14.438" v="789" actId="14100"/>
          <ac:picMkLst>
            <pc:docMk/>
            <pc:sldMk cId="3479789868" sldId="544"/>
            <ac:picMk id="3" creationId="{891907E5-4E91-40CE-AF74-8E9BFCA74CA3}"/>
          </ac:picMkLst>
        </pc:picChg>
        <pc:picChg chg="add mod">
          <ac:chgData name="" userId="947995fb6b0d0f95" providerId="LiveId" clId="{3FF4EE72-A4CF-4BA7-ABC8-DEAC6ECA3C32}" dt="2026-06-20T19:31:25.933" v="792" actId="14100"/>
          <ac:picMkLst>
            <pc:docMk/>
            <pc:sldMk cId="3479789868" sldId="544"/>
            <ac:picMk id="4" creationId="{58A5D19F-8B1C-4E20-93CA-E953FAEEEDD4}"/>
          </ac:picMkLst>
        </pc:picChg>
      </pc:sldChg>
      <pc:sldChg chg="addSp modSp add modAnim">
        <pc:chgData name="" userId="947995fb6b0d0f95" providerId="LiveId" clId="{3FF4EE72-A4CF-4BA7-ABC8-DEAC6ECA3C32}" dt="2026-06-20T19:31:50.113" v="795" actId="14100"/>
        <pc:sldMkLst>
          <pc:docMk/>
          <pc:sldMk cId="2811539623" sldId="545"/>
        </pc:sldMkLst>
        <pc:spChg chg="mod">
          <ac:chgData name="" userId="947995fb6b0d0f95" providerId="LiveId" clId="{3FF4EE72-A4CF-4BA7-ABC8-DEAC6ECA3C32}" dt="2026-06-20T18:24:19.295" v="157" actId="27636"/>
          <ac:spMkLst>
            <pc:docMk/>
            <pc:sldMk cId="2811539623" sldId="545"/>
            <ac:spMk id="2" creationId="{29C2BEF1-AFAB-40BB-982B-9A01B5B56C9D}"/>
          </ac:spMkLst>
        </pc:spChg>
        <pc:spChg chg="add">
          <ac:chgData name="" userId="947995fb6b0d0f95" providerId="LiveId" clId="{3FF4EE72-A4CF-4BA7-ABC8-DEAC6ECA3C32}" dt="2026-06-20T18:24:46.142" v="160"/>
          <ac:spMkLst>
            <pc:docMk/>
            <pc:sldMk cId="2811539623" sldId="545"/>
            <ac:spMk id="5" creationId="{E7E9D297-CFD0-46D3-AE94-4BB62B47ECAA}"/>
          </ac:spMkLst>
        </pc:spChg>
        <pc:picChg chg="add mod">
          <ac:chgData name="" userId="947995fb6b0d0f95" providerId="LiveId" clId="{3FF4EE72-A4CF-4BA7-ABC8-DEAC6ECA3C32}" dt="2026-06-20T19:31:41.505" v="793" actId="1076"/>
          <ac:picMkLst>
            <pc:docMk/>
            <pc:sldMk cId="2811539623" sldId="545"/>
            <ac:picMk id="3" creationId="{7FC39A6A-10F9-4990-A645-C1BB7CC73323}"/>
          </ac:picMkLst>
        </pc:picChg>
        <pc:picChg chg="add mod">
          <ac:chgData name="" userId="947995fb6b0d0f95" providerId="LiveId" clId="{3FF4EE72-A4CF-4BA7-ABC8-DEAC6ECA3C32}" dt="2026-06-20T19:31:50.113" v="795" actId="14100"/>
          <ac:picMkLst>
            <pc:docMk/>
            <pc:sldMk cId="2811539623" sldId="545"/>
            <ac:picMk id="4" creationId="{C7C78C57-0731-40FA-87EE-A0CD46DD0C29}"/>
          </ac:picMkLst>
        </pc:picChg>
      </pc:sldChg>
      <pc:sldChg chg="addSp modSp add modAnim">
        <pc:chgData name="" userId="947995fb6b0d0f95" providerId="LiveId" clId="{3FF4EE72-A4CF-4BA7-ABC8-DEAC6ECA3C32}" dt="2026-06-20T19:32:05.755" v="797" actId="14100"/>
        <pc:sldMkLst>
          <pc:docMk/>
          <pc:sldMk cId="2056286534" sldId="546"/>
        </pc:sldMkLst>
        <pc:spChg chg="mod">
          <ac:chgData name="" userId="947995fb6b0d0f95" providerId="LiveId" clId="{3FF4EE72-A4CF-4BA7-ABC8-DEAC6ECA3C32}" dt="2026-06-20T18:25:14.935" v="162" actId="27636"/>
          <ac:spMkLst>
            <pc:docMk/>
            <pc:sldMk cId="2056286534" sldId="546"/>
            <ac:spMk id="2" creationId="{C675154B-AB21-4AFF-A9D3-3D0149B23CDD}"/>
          </ac:spMkLst>
        </pc:spChg>
        <pc:spChg chg="add mod">
          <ac:chgData name="" userId="947995fb6b0d0f95" providerId="LiveId" clId="{3FF4EE72-A4CF-4BA7-ABC8-DEAC6ECA3C32}" dt="2026-06-20T19:32:05.755" v="797" actId="14100"/>
          <ac:spMkLst>
            <pc:docMk/>
            <pc:sldMk cId="2056286534" sldId="546"/>
            <ac:spMk id="4" creationId="{A3D298EA-87A4-45F3-B1B8-C8D78D47BC5C}"/>
          </ac:spMkLst>
        </pc:spChg>
        <pc:picChg chg="add mod">
          <ac:chgData name="" userId="947995fb6b0d0f95" providerId="LiveId" clId="{3FF4EE72-A4CF-4BA7-ABC8-DEAC6ECA3C32}" dt="2026-06-20T19:32:00.717" v="796" actId="14100"/>
          <ac:picMkLst>
            <pc:docMk/>
            <pc:sldMk cId="2056286534" sldId="546"/>
            <ac:picMk id="3" creationId="{D1F69A76-E509-48F1-ADCE-F323BB436F8C}"/>
          </ac:picMkLst>
        </pc:picChg>
      </pc:sldChg>
      <pc:sldChg chg="addSp modSp add modAnim">
        <pc:chgData name="" userId="947995fb6b0d0f95" providerId="LiveId" clId="{3FF4EE72-A4CF-4BA7-ABC8-DEAC6ECA3C32}" dt="2026-06-20T18:38:59.564" v="205" actId="1076"/>
        <pc:sldMkLst>
          <pc:docMk/>
          <pc:sldMk cId="2859386505" sldId="547"/>
        </pc:sldMkLst>
        <pc:spChg chg="mod">
          <ac:chgData name="" userId="947995fb6b0d0f95" providerId="LiveId" clId="{3FF4EE72-A4CF-4BA7-ABC8-DEAC6ECA3C32}" dt="2026-06-20T18:26:11.086" v="167" actId="27636"/>
          <ac:spMkLst>
            <pc:docMk/>
            <pc:sldMk cId="2859386505" sldId="547"/>
            <ac:spMk id="2" creationId="{32410240-7900-4DBA-8078-44796AE0BB17}"/>
          </ac:spMkLst>
        </pc:spChg>
        <pc:spChg chg="add mod">
          <ac:chgData name="" userId="947995fb6b0d0f95" providerId="LiveId" clId="{3FF4EE72-A4CF-4BA7-ABC8-DEAC6ECA3C32}" dt="2026-06-20T18:38:52.617" v="204" actId="14100"/>
          <ac:spMkLst>
            <pc:docMk/>
            <pc:sldMk cId="2859386505" sldId="547"/>
            <ac:spMk id="4" creationId="{C86899CA-B898-4776-9051-C9290249C897}"/>
          </ac:spMkLst>
        </pc:spChg>
        <pc:graphicFrameChg chg="add mod">
          <ac:chgData name="" userId="947995fb6b0d0f95" providerId="LiveId" clId="{3FF4EE72-A4CF-4BA7-ABC8-DEAC6ECA3C32}" dt="2026-06-20T18:38:59.564" v="205" actId="1076"/>
          <ac:graphicFrameMkLst>
            <pc:docMk/>
            <pc:sldMk cId="2859386505" sldId="547"/>
            <ac:graphicFrameMk id="3" creationId="{96E2EDED-DF8D-49AC-8805-F2A0ADB234F0}"/>
          </ac:graphicFrameMkLst>
        </pc:graphicFrameChg>
      </pc:sldChg>
      <pc:sldChg chg="addSp delSp modSp add modAnim">
        <pc:chgData name="" userId="947995fb6b0d0f95" providerId="LiveId" clId="{3FF4EE72-A4CF-4BA7-ABC8-DEAC6ECA3C32}" dt="2026-06-20T18:30:14.204" v="181" actId="1076"/>
        <pc:sldMkLst>
          <pc:docMk/>
          <pc:sldMk cId="3508179364" sldId="548"/>
        </pc:sldMkLst>
        <pc:spChg chg="mod">
          <ac:chgData name="" userId="947995fb6b0d0f95" providerId="LiveId" clId="{3FF4EE72-A4CF-4BA7-ABC8-DEAC6ECA3C32}" dt="2026-06-20T18:29:22.758" v="174" actId="27636"/>
          <ac:spMkLst>
            <pc:docMk/>
            <pc:sldMk cId="3508179364" sldId="548"/>
            <ac:spMk id="2" creationId="{185E2F78-E568-4160-BB38-A79818A6E55A}"/>
          </ac:spMkLst>
        </pc:spChg>
        <pc:picChg chg="add">
          <ac:chgData name="" userId="947995fb6b0d0f95" providerId="LiveId" clId="{3FF4EE72-A4CF-4BA7-ABC8-DEAC6ECA3C32}" dt="2026-06-20T18:29:27.873" v="175"/>
          <ac:picMkLst>
            <pc:docMk/>
            <pc:sldMk cId="3508179364" sldId="548"/>
            <ac:picMk id="3" creationId="{9507A38C-FAAA-4BC1-8E08-3E5A2AB2C831}"/>
          </ac:picMkLst>
        </pc:picChg>
        <pc:picChg chg="del mod">
          <ac:chgData name="" userId="947995fb6b0d0f95" providerId="LiveId" clId="{3FF4EE72-A4CF-4BA7-ABC8-DEAC6ECA3C32}" dt="2026-06-20T18:30:12.092" v="180"/>
          <ac:picMkLst>
            <pc:docMk/>
            <pc:sldMk cId="3508179364" sldId="548"/>
            <ac:picMk id="4" creationId="{0DCE1F91-2F49-4F00-BC92-9B2242CE3E82}"/>
          </ac:picMkLst>
        </pc:picChg>
        <pc:picChg chg="add mod">
          <ac:chgData name="" userId="947995fb6b0d0f95" providerId="LiveId" clId="{3FF4EE72-A4CF-4BA7-ABC8-DEAC6ECA3C32}" dt="2026-06-20T18:30:14.204" v="181" actId="1076"/>
          <ac:picMkLst>
            <pc:docMk/>
            <pc:sldMk cId="3508179364" sldId="548"/>
            <ac:picMk id="5" creationId="{BCE8A25D-535C-4919-A319-64508EFFBDE7}"/>
          </ac:picMkLst>
        </pc:picChg>
      </pc:sldChg>
      <pc:sldChg chg="addSp modSp add modAnim">
        <pc:chgData name="" userId="947995fb6b0d0f95" providerId="LiveId" clId="{3FF4EE72-A4CF-4BA7-ABC8-DEAC6ECA3C32}" dt="2026-06-20T19:24:57.424" v="776" actId="688"/>
        <pc:sldMkLst>
          <pc:docMk/>
          <pc:sldMk cId="3298390857" sldId="549"/>
        </pc:sldMkLst>
        <pc:spChg chg="mod">
          <ac:chgData name="" userId="947995fb6b0d0f95" providerId="LiveId" clId="{3FF4EE72-A4CF-4BA7-ABC8-DEAC6ECA3C32}" dt="2026-06-20T19:24:57.424" v="776" actId="688"/>
          <ac:spMkLst>
            <pc:docMk/>
            <pc:sldMk cId="3298390857" sldId="549"/>
            <ac:spMk id="2" creationId="{9CF0411C-2D2F-4411-B4F9-75DAD1B28F4E}"/>
          </ac:spMkLst>
        </pc:spChg>
        <pc:spChg chg="add mod">
          <ac:chgData name="" userId="947995fb6b0d0f95" providerId="LiveId" clId="{3FF4EE72-A4CF-4BA7-ABC8-DEAC6ECA3C32}" dt="2026-06-20T19:24:40.992" v="774" actId="14100"/>
          <ac:spMkLst>
            <pc:docMk/>
            <pc:sldMk cId="3298390857" sldId="549"/>
            <ac:spMk id="3" creationId="{BDBDC148-2FEB-4CB4-B20C-183A3E9D2597}"/>
          </ac:spMkLst>
        </pc:spChg>
      </pc:sldChg>
      <pc:sldChg chg="addSp modSp add modAnim">
        <pc:chgData name="" userId="947995fb6b0d0f95" providerId="LiveId" clId="{3FF4EE72-A4CF-4BA7-ABC8-DEAC6ECA3C32}" dt="2026-06-20T19:25:20.135" v="778" actId="14100"/>
        <pc:sldMkLst>
          <pc:docMk/>
          <pc:sldMk cId="1990395750" sldId="550"/>
        </pc:sldMkLst>
        <pc:spChg chg="mod">
          <ac:chgData name="" userId="947995fb6b0d0f95" providerId="LiveId" clId="{3FF4EE72-A4CF-4BA7-ABC8-DEAC6ECA3C32}" dt="2026-06-20T18:32:41.467" v="192" actId="27636"/>
          <ac:spMkLst>
            <pc:docMk/>
            <pc:sldMk cId="1990395750" sldId="550"/>
            <ac:spMk id="2" creationId="{738DA407-EC8B-4704-BC72-186D77CE80C6}"/>
          </ac:spMkLst>
        </pc:spChg>
        <pc:spChg chg="add mod">
          <ac:chgData name="" userId="947995fb6b0d0f95" providerId="LiveId" clId="{3FF4EE72-A4CF-4BA7-ABC8-DEAC6ECA3C32}" dt="2026-06-20T19:25:20.135" v="778" actId="14100"/>
          <ac:spMkLst>
            <pc:docMk/>
            <pc:sldMk cId="1990395750" sldId="550"/>
            <ac:spMk id="3" creationId="{9D781B1B-B814-4DD1-B964-65220BEEE0E6}"/>
          </ac:spMkLst>
        </pc:spChg>
      </pc:sldChg>
      <pc:sldChg chg="addSp delSp modSp add modAnim">
        <pc:chgData name="" userId="947995fb6b0d0f95" providerId="LiveId" clId="{3FF4EE72-A4CF-4BA7-ABC8-DEAC6ECA3C32}" dt="2026-06-20T19:23:32.741" v="772"/>
        <pc:sldMkLst>
          <pc:docMk/>
          <pc:sldMk cId="1456799295" sldId="551"/>
        </pc:sldMkLst>
        <pc:spChg chg="mod">
          <ac:chgData name="" userId="947995fb6b0d0f95" providerId="LiveId" clId="{3FF4EE72-A4CF-4BA7-ABC8-DEAC6ECA3C32}" dt="2026-06-20T18:51:40.567" v="207" actId="27636"/>
          <ac:spMkLst>
            <pc:docMk/>
            <pc:sldMk cId="1456799295" sldId="551"/>
            <ac:spMk id="2" creationId="{D13C3205-41C8-449F-9E5F-07F10D54E199}"/>
          </ac:spMkLst>
        </pc:spChg>
        <pc:spChg chg="add mod">
          <ac:chgData name="" userId="947995fb6b0d0f95" providerId="LiveId" clId="{3FF4EE72-A4CF-4BA7-ABC8-DEAC6ECA3C32}" dt="2026-06-20T19:07:57.849" v="675" actId="14100"/>
          <ac:spMkLst>
            <pc:docMk/>
            <pc:sldMk cId="1456799295" sldId="551"/>
            <ac:spMk id="3" creationId="{E96E255C-10AA-476E-B248-7590D66CA3D3}"/>
          </ac:spMkLst>
        </pc:spChg>
        <pc:spChg chg="add del mod">
          <ac:chgData name="" userId="947995fb6b0d0f95" providerId="LiveId" clId="{3FF4EE72-A4CF-4BA7-ABC8-DEAC6ECA3C32}" dt="2026-06-20T18:58:00.949" v="337"/>
          <ac:spMkLst>
            <pc:docMk/>
            <pc:sldMk cId="1456799295" sldId="551"/>
            <ac:spMk id="7" creationId="{7C89B6BA-0C9D-4DEC-8E2B-C28C11A866F2}"/>
          </ac:spMkLst>
        </pc:spChg>
        <pc:spChg chg="add del mod">
          <ac:chgData name="" userId="947995fb6b0d0f95" providerId="LiveId" clId="{3FF4EE72-A4CF-4BA7-ABC8-DEAC6ECA3C32}" dt="2026-06-20T19:00:44.918" v="414"/>
          <ac:spMkLst>
            <pc:docMk/>
            <pc:sldMk cId="1456799295" sldId="551"/>
            <ac:spMk id="10" creationId="{B427DFE8-44EE-4614-ABA5-D0CAD3877839}"/>
          </ac:spMkLst>
        </pc:spChg>
        <pc:spChg chg="add mod">
          <ac:chgData name="" userId="947995fb6b0d0f95" providerId="LiveId" clId="{3FF4EE72-A4CF-4BA7-ABC8-DEAC6ECA3C32}" dt="2026-06-20T19:22:40.566" v="767" actId="1076"/>
          <ac:spMkLst>
            <pc:docMk/>
            <pc:sldMk cId="1456799295" sldId="551"/>
            <ac:spMk id="15" creationId="{8599BE9E-2809-427D-A418-A4F0E9EBE050}"/>
          </ac:spMkLst>
        </pc:spChg>
        <pc:spChg chg="add del mod">
          <ac:chgData name="" userId="947995fb6b0d0f95" providerId="LiveId" clId="{3FF4EE72-A4CF-4BA7-ABC8-DEAC6ECA3C32}" dt="2026-06-20T19:22:25.153" v="766" actId="1076"/>
          <ac:spMkLst>
            <pc:docMk/>
            <pc:sldMk cId="1456799295" sldId="551"/>
            <ac:spMk id="16" creationId="{57B53B65-B288-4EA6-898A-38A29D69E721}"/>
          </ac:spMkLst>
        </pc:spChg>
        <pc:spChg chg="add mod">
          <ac:chgData name="" userId="947995fb6b0d0f95" providerId="LiveId" clId="{3FF4EE72-A4CF-4BA7-ABC8-DEAC6ECA3C32}" dt="2026-06-20T19:22:45.861" v="768" actId="1076"/>
          <ac:spMkLst>
            <pc:docMk/>
            <pc:sldMk cId="1456799295" sldId="551"/>
            <ac:spMk id="17" creationId="{45AA3020-44F4-4BED-B9D6-73DCF0E45340}"/>
          </ac:spMkLst>
        </pc:spChg>
        <pc:spChg chg="add mod">
          <ac:chgData name="" userId="947995fb6b0d0f95" providerId="LiveId" clId="{3FF4EE72-A4CF-4BA7-ABC8-DEAC6ECA3C32}" dt="2026-06-20T19:22:18.670" v="765" actId="1076"/>
          <ac:spMkLst>
            <pc:docMk/>
            <pc:sldMk cId="1456799295" sldId="551"/>
            <ac:spMk id="18" creationId="{554174F6-E8EF-4533-A1CA-05E09053D720}"/>
          </ac:spMkLst>
        </pc:spChg>
        <pc:graphicFrameChg chg="add mod modGraphic">
          <ac:chgData name="" userId="947995fb6b0d0f95" providerId="LiveId" clId="{3FF4EE72-A4CF-4BA7-ABC8-DEAC6ECA3C32}" dt="2026-06-20T19:20:48.491" v="761" actId="20577"/>
          <ac:graphicFrameMkLst>
            <pc:docMk/>
            <pc:sldMk cId="1456799295" sldId="551"/>
            <ac:graphicFrameMk id="4" creationId="{C73A3561-8189-4CF4-88F1-1E02163372BC}"/>
          </ac:graphicFrameMkLst>
        </pc:graphicFrameChg>
        <pc:picChg chg="add mod">
          <ac:chgData name="" userId="947995fb6b0d0f95" providerId="LiveId" clId="{3FF4EE72-A4CF-4BA7-ABC8-DEAC6ECA3C32}" dt="2026-06-20T19:20:53.633" v="762" actId="1076"/>
          <ac:picMkLst>
            <pc:docMk/>
            <pc:sldMk cId="1456799295" sldId="551"/>
            <ac:picMk id="6" creationId="{8A227DD1-56B7-4FE0-BE34-DB101450CAC1}"/>
          </ac:picMkLst>
        </pc:picChg>
        <pc:picChg chg="add del mod">
          <ac:chgData name="" userId="947995fb6b0d0f95" providerId="LiveId" clId="{3FF4EE72-A4CF-4BA7-ABC8-DEAC6ECA3C32}" dt="2026-06-20T19:00:59.032" v="418" actId="1076"/>
          <ac:picMkLst>
            <pc:docMk/>
            <pc:sldMk cId="1456799295" sldId="551"/>
            <ac:picMk id="9" creationId="{2D81A9D2-238E-402D-BAE8-BF484D05D312}"/>
          </ac:picMkLst>
        </pc:picChg>
        <pc:picChg chg="add mod">
          <ac:chgData name="" userId="947995fb6b0d0f95" providerId="LiveId" clId="{3FF4EE72-A4CF-4BA7-ABC8-DEAC6ECA3C32}" dt="2026-06-20T19:04:35.976" v="663" actId="14100"/>
          <ac:picMkLst>
            <pc:docMk/>
            <pc:sldMk cId="1456799295" sldId="551"/>
            <ac:picMk id="12" creationId="{04F9A444-83E5-479A-AC2F-7DCC4E92186B}"/>
          </ac:picMkLst>
        </pc:picChg>
        <pc:picChg chg="add mod">
          <ac:chgData name="" userId="947995fb6b0d0f95" providerId="LiveId" clId="{3FF4EE72-A4CF-4BA7-ABC8-DEAC6ECA3C32}" dt="2026-06-20T19:05:35.943" v="668" actId="14100"/>
          <ac:picMkLst>
            <pc:docMk/>
            <pc:sldMk cId="1456799295" sldId="551"/>
            <ac:picMk id="14" creationId="{C318C926-EB0B-45E1-AD68-451DC3571675}"/>
          </ac:picMkLst>
        </pc:picChg>
      </pc:sldChg>
      <pc:sldMasterChg chg="modSldLayout">
        <pc:chgData name="" userId="947995fb6b0d0f95" providerId="LiveId" clId="{3FF4EE72-A4CF-4BA7-ABC8-DEAC6ECA3C32}" dt="2026-06-20T18:02:21.478" v="56" actId="1076"/>
        <pc:sldMasterMkLst>
          <pc:docMk/>
          <pc:sldMasterMk cId="735085277" sldId="2147483648"/>
        </pc:sldMasterMkLst>
        <pc:sldLayoutChg chg="modSp">
          <pc:chgData name="" userId="947995fb6b0d0f95" providerId="LiveId" clId="{3FF4EE72-A4CF-4BA7-ABC8-DEAC6ECA3C32}" dt="2026-06-20T18:02:21.478" v="56" actId="1076"/>
          <pc:sldLayoutMkLst>
            <pc:docMk/>
            <pc:sldMasterMk cId="735085277" sldId="2147483648"/>
            <pc:sldLayoutMk cId="3402967171" sldId="2147483660"/>
          </pc:sldLayoutMkLst>
          <pc:spChg chg="mod">
            <ac:chgData name="" userId="947995fb6b0d0f95" providerId="LiveId" clId="{3FF4EE72-A4CF-4BA7-ABC8-DEAC6ECA3C32}" dt="2026-06-20T18:02:21.478" v="56" actId="1076"/>
            <ac:spMkLst>
              <pc:docMk/>
              <pc:sldMasterMk cId="735085277" sldId="2147483648"/>
              <pc:sldLayoutMk cId="3402967171" sldId="2147483660"/>
              <ac:spMk id="3" creationId="{4F2B0E05-9070-40CC-B634-48CC57DBE362}"/>
            </ac:spMkLst>
          </pc:spChg>
          <pc:spChg chg="mod">
            <ac:chgData name="" userId="947995fb6b0d0f95" providerId="LiveId" clId="{3FF4EE72-A4CF-4BA7-ABC8-DEAC6ECA3C32}" dt="2026-06-20T18:00:37.941" v="17" actId="14100"/>
            <ac:spMkLst>
              <pc:docMk/>
              <pc:sldMasterMk cId="735085277" sldId="2147483648"/>
              <pc:sldLayoutMk cId="3402967171" sldId="2147483660"/>
              <ac:spMk id="6" creationId="{197BDDDA-95A5-4797-9451-6243A189177F}"/>
            </ac:spMkLst>
          </pc:spChg>
          <pc:spChg chg="mod">
            <ac:chgData name="" userId="947995fb6b0d0f95" providerId="LiveId" clId="{3FF4EE72-A4CF-4BA7-ABC8-DEAC6ECA3C32}" dt="2026-06-20T18:01:11.572" v="50" actId="20577"/>
            <ac:spMkLst>
              <pc:docMk/>
              <pc:sldMasterMk cId="735085277" sldId="2147483648"/>
              <pc:sldLayoutMk cId="3402967171" sldId="2147483660"/>
              <ac:spMk id="8" creationId="{2B4DA147-414A-47FE-B1A1-139FF24AEEEA}"/>
            </ac:spMkLst>
          </pc:spChg>
          <pc:spChg chg="mod">
            <ac:chgData name="" userId="947995fb6b0d0f95" providerId="LiveId" clId="{3FF4EE72-A4CF-4BA7-ABC8-DEAC6ECA3C32}" dt="2026-06-20T18:02:09.269" v="55" actId="14100"/>
            <ac:spMkLst>
              <pc:docMk/>
              <pc:sldMasterMk cId="735085277" sldId="2147483648"/>
              <pc:sldLayoutMk cId="3402967171" sldId="2147483660"/>
              <ac:spMk id="9" creationId="{5FE26D50-4117-40EB-B017-E449D93EB707}"/>
            </ac:spMkLst>
          </pc:spChg>
        </pc:sldLayoutChg>
      </pc:sldMasterChg>
      <pc:sldMasterChg chg="del delSldLayout">
        <pc:chgData name="" userId="947995fb6b0d0f95" providerId="LiveId" clId="{3FF4EE72-A4CF-4BA7-ABC8-DEAC6ECA3C32}" dt="2026-06-20T18:19:46.616" v="136" actId="2696"/>
        <pc:sldMasterMkLst>
          <pc:docMk/>
          <pc:sldMasterMk cId="1336223734" sldId="2147483697"/>
        </pc:sldMasterMkLst>
        <pc:sldLayoutChg chg="del">
          <pc:chgData name="" userId="947995fb6b0d0f95" providerId="LiveId" clId="{3FF4EE72-A4CF-4BA7-ABC8-DEAC6ECA3C32}" dt="2026-06-20T18:19:46.604" v="125" actId="2696"/>
          <pc:sldLayoutMkLst>
            <pc:docMk/>
            <pc:sldMasterMk cId="1336223734" sldId="2147483697"/>
            <pc:sldLayoutMk cId="3247923545" sldId="2147483698"/>
          </pc:sldLayoutMkLst>
        </pc:sldLayoutChg>
        <pc:sldLayoutChg chg="del">
          <pc:chgData name="" userId="947995fb6b0d0f95" providerId="LiveId" clId="{3FF4EE72-A4CF-4BA7-ABC8-DEAC6ECA3C32}" dt="2026-06-20T18:19:46.605" v="126" actId="2696"/>
          <pc:sldLayoutMkLst>
            <pc:docMk/>
            <pc:sldMasterMk cId="1336223734" sldId="2147483697"/>
            <pc:sldLayoutMk cId="3509486553" sldId="2147483699"/>
          </pc:sldLayoutMkLst>
        </pc:sldLayoutChg>
        <pc:sldLayoutChg chg="del">
          <pc:chgData name="" userId="947995fb6b0d0f95" providerId="LiveId" clId="{3FF4EE72-A4CF-4BA7-ABC8-DEAC6ECA3C32}" dt="2026-06-20T18:19:46.606" v="127" actId="2696"/>
          <pc:sldLayoutMkLst>
            <pc:docMk/>
            <pc:sldMasterMk cId="1336223734" sldId="2147483697"/>
            <pc:sldLayoutMk cId="208896868" sldId="2147483700"/>
          </pc:sldLayoutMkLst>
        </pc:sldLayoutChg>
        <pc:sldLayoutChg chg="del">
          <pc:chgData name="" userId="947995fb6b0d0f95" providerId="LiveId" clId="{3FF4EE72-A4CF-4BA7-ABC8-DEAC6ECA3C32}" dt="2026-06-20T18:19:46.607" v="128" actId="2696"/>
          <pc:sldLayoutMkLst>
            <pc:docMk/>
            <pc:sldMasterMk cId="1336223734" sldId="2147483697"/>
            <pc:sldLayoutMk cId="2115981230" sldId="2147483701"/>
          </pc:sldLayoutMkLst>
        </pc:sldLayoutChg>
        <pc:sldLayoutChg chg="del">
          <pc:chgData name="" userId="947995fb6b0d0f95" providerId="LiveId" clId="{3FF4EE72-A4CF-4BA7-ABC8-DEAC6ECA3C32}" dt="2026-06-20T18:19:46.607" v="129" actId="2696"/>
          <pc:sldLayoutMkLst>
            <pc:docMk/>
            <pc:sldMasterMk cId="1336223734" sldId="2147483697"/>
            <pc:sldLayoutMk cId="1867023530" sldId="2147483702"/>
          </pc:sldLayoutMkLst>
        </pc:sldLayoutChg>
        <pc:sldLayoutChg chg="del">
          <pc:chgData name="" userId="947995fb6b0d0f95" providerId="LiveId" clId="{3FF4EE72-A4CF-4BA7-ABC8-DEAC6ECA3C32}" dt="2026-06-20T18:19:46.608" v="130" actId="2696"/>
          <pc:sldLayoutMkLst>
            <pc:docMk/>
            <pc:sldMasterMk cId="1336223734" sldId="2147483697"/>
            <pc:sldLayoutMk cId="2007496039" sldId="2147483703"/>
          </pc:sldLayoutMkLst>
        </pc:sldLayoutChg>
        <pc:sldLayoutChg chg="del">
          <pc:chgData name="" userId="947995fb6b0d0f95" providerId="LiveId" clId="{3FF4EE72-A4CF-4BA7-ABC8-DEAC6ECA3C32}" dt="2026-06-20T18:19:46.609" v="131" actId="2696"/>
          <pc:sldLayoutMkLst>
            <pc:docMk/>
            <pc:sldMasterMk cId="1336223734" sldId="2147483697"/>
            <pc:sldLayoutMk cId="609905936" sldId="2147483704"/>
          </pc:sldLayoutMkLst>
        </pc:sldLayoutChg>
        <pc:sldLayoutChg chg="del">
          <pc:chgData name="" userId="947995fb6b0d0f95" providerId="LiveId" clId="{3FF4EE72-A4CF-4BA7-ABC8-DEAC6ECA3C32}" dt="2026-06-20T18:19:46.610" v="132" actId="2696"/>
          <pc:sldLayoutMkLst>
            <pc:docMk/>
            <pc:sldMasterMk cId="1336223734" sldId="2147483697"/>
            <pc:sldLayoutMk cId="3767814223" sldId="2147483705"/>
          </pc:sldLayoutMkLst>
        </pc:sldLayoutChg>
        <pc:sldLayoutChg chg="del">
          <pc:chgData name="" userId="947995fb6b0d0f95" providerId="LiveId" clId="{3FF4EE72-A4CF-4BA7-ABC8-DEAC6ECA3C32}" dt="2026-06-20T18:19:46.611" v="133" actId="2696"/>
          <pc:sldLayoutMkLst>
            <pc:docMk/>
            <pc:sldMasterMk cId="1336223734" sldId="2147483697"/>
            <pc:sldLayoutMk cId="280457864" sldId="2147483706"/>
          </pc:sldLayoutMkLst>
        </pc:sldLayoutChg>
        <pc:sldLayoutChg chg="del">
          <pc:chgData name="" userId="947995fb6b0d0f95" providerId="LiveId" clId="{3FF4EE72-A4CF-4BA7-ABC8-DEAC6ECA3C32}" dt="2026-06-20T18:19:46.612" v="134" actId="2696"/>
          <pc:sldLayoutMkLst>
            <pc:docMk/>
            <pc:sldMasterMk cId="1336223734" sldId="2147483697"/>
            <pc:sldLayoutMk cId="556936778" sldId="2147483707"/>
          </pc:sldLayoutMkLst>
        </pc:sldLayoutChg>
        <pc:sldLayoutChg chg="del">
          <pc:chgData name="" userId="947995fb6b0d0f95" providerId="LiveId" clId="{3FF4EE72-A4CF-4BA7-ABC8-DEAC6ECA3C32}" dt="2026-06-20T18:19:46.613" v="135" actId="2696"/>
          <pc:sldLayoutMkLst>
            <pc:docMk/>
            <pc:sldMasterMk cId="1336223734" sldId="2147483697"/>
            <pc:sldLayoutMk cId="313475439" sldId="2147483708"/>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9B94C47-44C4-46A5-BF35-BCBD25166B37}" type="datetimeFigureOut">
              <a:rPr lang="en-US" smtClean="0"/>
              <a:t>6/22/2026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E47F9C4-4B59-4A28-AD9A-89A39ADA40F7}" type="slidenum">
              <a:rPr lang="en-US" smtClean="0"/>
              <a:t>‹#›</a:t>
            </a:fld>
            <a:endParaRPr lang="en-US"/>
          </a:p>
        </p:txBody>
      </p:sp>
    </p:spTree>
    <p:extLst>
      <p:ext uri="{BB962C8B-B14F-4D97-AF65-F5344CB8AC3E}">
        <p14:creationId xmlns:p14="http://schemas.microsoft.com/office/powerpoint/2010/main" val="16337867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AE97577-4663-4A8F-BC9D-1F6130D4DA88}" type="slidenum">
              <a:rPr lang="en-US" smtClean="0"/>
              <a:t>4</a:t>
            </a:fld>
            <a:endParaRPr lang="en-US"/>
          </a:p>
        </p:txBody>
      </p:sp>
    </p:spTree>
    <p:extLst>
      <p:ext uri="{BB962C8B-B14F-4D97-AF65-F5344CB8AC3E}">
        <p14:creationId xmlns:p14="http://schemas.microsoft.com/office/powerpoint/2010/main" val="32201131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DE515D-2015-4B22-89FB-3D3BBA72629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FB06454-84CA-4859-BDB7-38A0E68B512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50E26CB-08AA-4348-B254-E298AEEDD9F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85DD2556-A917-460B-83D4-1261AE80E5E2}"/>
              </a:ext>
            </a:extLst>
          </p:cNvPr>
          <p:cNvSpPr>
            <a:spLocks noGrp="1"/>
          </p:cNvSpPr>
          <p:nvPr>
            <p:ph type="ftr" sz="quarter" idx="11"/>
          </p:nvPr>
        </p:nvSpPr>
        <p:spPr/>
        <p:txBody>
          <a:bodyPr/>
          <a:lstStyle/>
          <a:p>
            <a:r>
              <a:rPr lang="en-US"/>
              <a:t>Md.Mominul Islam.Mobile 0171883597 </a:t>
            </a:r>
          </a:p>
        </p:txBody>
      </p:sp>
      <p:sp>
        <p:nvSpPr>
          <p:cNvPr id="6" name="Slide Number Placeholder 5">
            <a:extLst>
              <a:ext uri="{FF2B5EF4-FFF2-40B4-BE49-F238E27FC236}">
                <a16:creationId xmlns:a16="http://schemas.microsoft.com/office/drawing/2014/main" id="{8B4EC08B-ADBA-4385-95B8-378F640FD9DE}"/>
              </a:ext>
            </a:extLst>
          </p:cNvPr>
          <p:cNvSpPr>
            <a:spLocks noGrp="1"/>
          </p:cNvSpPr>
          <p:nvPr>
            <p:ph type="sldNum" sz="quarter" idx="12"/>
          </p:nvPr>
        </p:nvSpPr>
        <p:spPr/>
        <p:txBody>
          <a:bodyPr/>
          <a:lstStyle/>
          <a:p>
            <a:fld id="{919146B3-C7E5-46B7-9BDF-D90597EB3E38}" type="slidenum">
              <a:rPr lang="en-US" smtClean="0"/>
              <a:t>‹#›</a:t>
            </a:fld>
            <a:endParaRPr lang="en-US"/>
          </a:p>
        </p:txBody>
      </p:sp>
    </p:spTree>
    <p:extLst>
      <p:ext uri="{BB962C8B-B14F-4D97-AF65-F5344CB8AC3E}">
        <p14:creationId xmlns:p14="http://schemas.microsoft.com/office/powerpoint/2010/main" val="41294773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0B5FD8-CCDA-4BBF-9C46-146EDAEE51D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C9E088C-4F3B-4BA8-98AD-D6C30B8D5D9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BFB45C2-0713-40D8-9D68-1B730CE8B98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8BDC416A-8CAB-496F-9553-60E55A218AA1}"/>
              </a:ext>
            </a:extLst>
          </p:cNvPr>
          <p:cNvSpPr>
            <a:spLocks noGrp="1"/>
          </p:cNvSpPr>
          <p:nvPr>
            <p:ph type="ftr" sz="quarter" idx="11"/>
          </p:nvPr>
        </p:nvSpPr>
        <p:spPr/>
        <p:txBody>
          <a:bodyPr/>
          <a:lstStyle/>
          <a:p>
            <a:r>
              <a:rPr lang="en-US"/>
              <a:t>Md.Mominul Islam.Mobile 0171883597 </a:t>
            </a:r>
          </a:p>
        </p:txBody>
      </p:sp>
      <p:sp>
        <p:nvSpPr>
          <p:cNvPr id="6" name="Slide Number Placeholder 5">
            <a:extLst>
              <a:ext uri="{FF2B5EF4-FFF2-40B4-BE49-F238E27FC236}">
                <a16:creationId xmlns:a16="http://schemas.microsoft.com/office/drawing/2014/main" id="{3089508B-8EFF-4067-8D7A-5440C2504413}"/>
              </a:ext>
            </a:extLst>
          </p:cNvPr>
          <p:cNvSpPr>
            <a:spLocks noGrp="1"/>
          </p:cNvSpPr>
          <p:nvPr>
            <p:ph type="sldNum" sz="quarter" idx="12"/>
          </p:nvPr>
        </p:nvSpPr>
        <p:spPr/>
        <p:txBody>
          <a:bodyPr/>
          <a:lstStyle/>
          <a:p>
            <a:fld id="{919146B3-C7E5-46B7-9BDF-D90597EB3E38}" type="slidenum">
              <a:rPr lang="en-US" smtClean="0"/>
              <a:t>‹#›</a:t>
            </a:fld>
            <a:endParaRPr lang="en-US"/>
          </a:p>
        </p:txBody>
      </p:sp>
    </p:spTree>
    <p:extLst>
      <p:ext uri="{BB962C8B-B14F-4D97-AF65-F5344CB8AC3E}">
        <p14:creationId xmlns:p14="http://schemas.microsoft.com/office/powerpoint/2010/main" val="35871465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F63FBB-1365-4417-A493-D1123DA0BC2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A1C9F40-B54F-4DB6-8C7F-93D9C732829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B114E4D-31C8-446A-A9BB-49908ACCA8CB}"/>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BFA310-43F3-4A56-B6A8-7AA0B92D8D86}"/>
              </a:ext>
            </a:extLst>
          </p:cNvPr>
          <p:cNvSpPr>
            <a:spLocks noGrp="1"/>
          </p:cNvSpPr>
          <p:nvPr>
            <p:ph type="ftr" sz="quarter" idx="11"/>
          </p:nvPr>
        </p:nvSpPr>
        <p:spPr/>
        <p:txBody>
          <a:bodyPr/>
          <a:lstStyle/>
          <a:p>
            <a:r>
              <a:rPr lang="en-US"/>
              <a:t>Md.Mominul Islam.Mobile 0171883597 </a:t>
            </a:r>
          </a:p>
        </p:txBody>
      </p:sp>
      <p:sp>
        <p:nvSpPr>
          <p:cNvPr id="6" name="Slide Number Placeholder 5">
            <a:extLst>
              <a:ext uri="{FF2B5EF4-FFF2-40B4-BE49-F238E27FC236}">
                <a16:creationId xmlns:a16="http://schemas.microsoft.com/office/drawing/2014/main" id="{94D5F70A-6EF1-43C3-81B3-79F358B554D5}"/>
              </a:ext>
            </a:extLst>
          </p:cNvPr>
          <p:cNvSpPr>
            <a:spLocks noGrp="1"/>
          </p:cNvSpPr>
          <p:nvPr>
            <p:ph type="sldNum" sz="quarter" idx="12"/>
          </p:nvPr>
        </p:nvSpPr>
        <p:spPr/>
        <p:txBody>
          <a:bodyPr/>
          <a:lstStyle/>
          <a:p>
            <a:fld id="{919146B3-C7E5-46B7-9BDF-D90597EB3E38}" type="slidenum">
              <a:rPr lang="en-US" smtClean="0"/>
              <a:t>‹#›</a:t>
            </a:fld>
            <a:endParaRPr lang="en-US"/>
          </a:p>
        </p:txBody>
      </p:sp>
    </p:spTree>
    <p:extLst>
      <p:ext uri="{BB962C8B-B14F-4D97-AF65-F5344CB8AC3E}">
        <p14:creationId xmlns:p14="http://schemas.microsoft.com/office/powerpoint/2010/main" val="27341071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8D832A-D254-465C-ADFB-08C1BC7347B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F1BDA5-03BF-42AA-A22F-405B38996EF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5A5E034-C1A3-40A5-A05F-C4E356D48D9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DFE6389-E8C0-4A20-953A-B948246EEF46}"/>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1A9851F-3F95-48C6-8F08-5E79BA2A82FB}"/>
              </a:ext>
            </a:extLst>
          </p:cNvPr>
          <p:cNvSpPr>
            <a:spLocks noGrp="1"/>
          </p:cNvSpPr>
          <p:nvPr>
            <p:ph type="ftr" sz="quarter" idx="11"/>
          </p:nvPr>
        </p:nvSpPr>
        <p:spPr/>
        <p:txBody>
          <a:bodyPr/>
          <a:lstStyle/>
          <a:p>
            <a:r>
              <a:rPr lang="en-US"/>
              <a:t>Md.Mominul Islam.Mobile 0171883597 </a:t>
            </a:r>
          </a:p>
        </p:txBody>
      </p:sp>
      <p:sp>
        <p:nvSpPr>
          <p:cNvPr id="7" name="Slide Number Placeholder 6">
            <a:extLst>
              <a:ext uri="{FF2B5EF4-FFF2-40B4-BE49-F238E27FC236}">
                <a16:creationId xmlns:a16="http://schemas.microsoft.com/office/drawing/2014/main" id="{E8739DEB-373D-411A-8198-11CF56D1D3C0}"/>
              </a:ext>
            </a:extLst>
          </p:cNvPr>
          <p:cNvSpPr>
            <a:spLocks noGrp="1"/>
          </p:cNvSpPr>
          <p:nvPr>
            <p:ph type="sldNum" sz="quarter" idx="12"/>
          </p:nvPr>
        </p:nvSpPr>
        <p:spPr/>
        <p:txBody>
          <a:bodyPr/>
          <a:lstStyle/>
          <a:p>
            <a:fld id="{919146B3-C7E5-46B7-9BDF-D90597EB3E38}" type="slidenum">
              <a:rPr lang="en-US" smtClean="0"/>
              <a:t>‹#›</a:t>
            </a:fld>
            <a:endParaRPr lang="en-US"/>
          </a:p>
        </p:txBody>
      </p:sp>
    </p:spTree>
    <p:extLst>
      <p:ext uri="{BB962C8B-B14F-4D97-AF65-F5344CB8AC3E}">
        <p14:creationId xmlns:p14="http://schemas.microsoft.com/office/powerpoint/2010/main" val="18222288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6CF768-13FF-4EF6-A00C-2BB29BEBD76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2CE6B32E-8F16-41C3-99A2-638CEFFCE54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1EAD4948-D3C5-468E-83AF-7617C151852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D910881-CC59-4A42-A929-D91E290C8D6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E5B3329-5220-43F2-8735-D49D131941B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92510D0-79F7-4E70-9C3B-3EB5C3DCFE9D}"/>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B23EBC61-7B57-4487-9FCD-26C8FEA42406}"/>
              </a:ext>
            </a:extLst>
          </p:cNvPr>
          <p:cNvSpPr>
            <a:spLocks noGrp="1"/>
          </p:cNvSpPr>
          <p:nvPr>
            <p:ph type="ftr" sz="quarter" idx="11"/>
          </p:nvPr>
        </p:nvSpPr>
        <p:spPr/>
        <p:txBody>
          <a:bodyPr/>
          <a:lstStyle/>
          <a:p>
            <a:r>
              <a:rPr lang="en-US"/>
              <a:t>Md.Mominul Islam.Mobile 0171883597 </a:t>
            </a:r>
          </a:p>
        </p:txBody>
      </p:sp>
      <p:sp>
        <p:nvSpPr>
          <p:cNvPr id="9" name="Slide Number Placeholder 8">
            <a:extLst>
              <a:ext uri="{FF2B5EF4-FFF2-40B4-BE49-F238E27FC236}">
                <a16:creationId xmlns:a16="http://schemas.microsoft.com/office/drawing/2014/main" id="{DCA31ECF-DC3F-4FDE-9E8A-160EDF79FB05}"/>
              </a:ext>
            </a:extLst>
          </p:cNvPr>
          <p:cNvSpPr>
            <a:spLocks noGrp="1"/>
          </p:cNvSpPr>
          <p:nvPr>
            <p:ph type="sldNum" sz="quarter" idx="12"/>
          </p:nvPr>
        </p:nvSpPr>
        <p:spPr/>
        <p:txBody>
          <a:bodyPr/>
          <a:lstStyle/>
          <a:p>
            <a:fld id="{919146B3-C7E5-46B7-9BDF-D90597EB3E38}" type="slidenum">
              <a:rPr lang="en-US" smtClean="0"/>
              <a:t>‹#›</a:t>
            </a:fld>
            <a:endParaRPr lang="en-US"/>
          </a:p>
        </p:txBody>
      </p:sp>
    </p:spTree>
    <p:extLst>
      <p:ext uri="{BB962C8B-B14F-4D97-AF65-F5344CB8AC3E}">
        <p14:creationId xmlns:p14="http://schemas.microsoft.com/office/powerpoint/2010/main" val="4182852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EA59E6-33F5-4E4E-A47F-3B8F1C87AAC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D139BFC-A597-4887-A3D9-10E9E1ECC4DC}"/>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EB9C34FC-D668-412F-B1F9-2B138194F8AE}"/>
              </a:ext>
            </a:extLst>
          </p:cNvPr>
          <p:cNvSpPr>
            <a:spLocks noGrp="1"/>
          </p:cNvSpPr>
          <p:nvPr>
            <p:ph type="ftr" sz="quarter" idx="11"/>
          </p:nvPr>
        </p:nvSpPr>
        <p:spPr/>
        <p:txBody>
          <a:bodyPr/>
          <a:lstStyle/>
          <a:p>
            <a:r>
              <a:rPr lang="en-US"/>
              <a:t>Md.Mominul Islam.Mobile 0171883597 </a:t>
            </a:r>
          </a:p>
        </p:txBody>
      </p:sp>
      <p:sp>
        <p:nvSpPr>
          <p:cNvPr id="5" name="Slide Number Placeholder 4">
            <a:extLst>
              <a:ext uri="{FF2B5EF4-FFF2-40B4-BE49-F238E27FC236}">
                <a16:creationId xmlns:a16="http://schemas.microsoft.com/office/drawing/2014/main" id="{F226528F-B2E4-4902-BA1B-6BC919C593A1}"/>
              </a:ext>
            </a:extLst>
          </p:cNvPr>
          <p:cNvSpPr>
            <a:spLocks noGrp="1"/>
          </p:cNvSpPr>
          <p:nvPr>
            <p:ph type="sldNum" sz="quarter" idx="12"/>
          </p:nvPr>
        </p:nvSpPr>
        <p:spPr/>
        <p:txBody>
          <a:bodyPr/>
          <a:lstStyle/>
          <a:p>
            <a:fld id="{919146B3-C7E5-46B7-9BDF-D90597EB3E38}" type="slidenum">
              <a:rPr lang="en-US" smtClean="0"/>
              <a:t>‹#›</a:t>
            </a:fld>
            <a:endParaRPr lang="en-US"/>
          </a:p>
        </p:txBody>
      </p:sp>
    </p:spTree>
    <p:extLst>
      <p:ext uri="{BB962C8B-B14F-4D97-AF65-F5344CB8AC3E}">
        <p14:creationId xmlns:p14="http://schemas.microsoft.com/office/powerpoint/2010/main" val="23373930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4A6C140-EDD9-4F10-8922-20404887CE89}"/>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A55A6B37-C5A1-4DD3-8A4D-719FDCCBE009}"/>
              </a:ext>
            </a:extLst>
          </p:cNvPr>
          <p:cNvSpPr>
            <a:spLocks noGrp="1"/>
          </p:cNvSpPr>
          <p:nvPr>
            <p:ph type="ftr" sz="quarter" idx="11"/>
          </p:nvPr>
        </p:nvSpPr>
        <p:spPr/>
        <p:txBody>
          <a:bodyPr/>
          <a:lstStyle/>
          <a:p>
            <a:r>
              <a:rPr lang="en-US"/>
              <a:t>Md.Mominul Islam.Mobile 0171883597 </a:t>
            </a:r>
          </a:p>
        </p:txBody>
      </p:sp>
      <p:sp>
        <p:nvSpPr>
          <p:cNvPr id="4" name="Slide Number Placeholder 3">
            <a:extLst>
              <a:ext uri="{FF2B5EF4-FFF2-40B4-BE49-F238E27FC236}">
                <a16:creationId xmlns:a16="http://schemas.microsoft.com/office/drawing/2014/main" id="{99064EAC-27C5-4E2F-AACF-5E70FEEACED8}"/>
              </a:ext>
            </a:extLst>
          </p:cNvPr>
          <p:cNvSpPr>
            <a:spLocks noGrp="1"/>
          </p:cNvSpPr>
          <p:nvPr>
            <p:ph type="sldNum" sz="quarter" idx="12"/>
          </p:nvPr>
        </p:nvSpPr>
        <p:spPr/>
        <p:txBody>
          <a:bodyPr/>
          <a:lstStyle/>
          <a:p>
            <a:fld id="{919146B3-C7E5-46B7-9BDF-D90597EB3E38}" type="slidenum">
              <a:rPr lang="en-US" smtClean="0"/>
              <a:t>‹#›</a:t>
            </a:fld>
            <a:endParaRPr lang="en-US"/>
          </a:p>
        </p:txBody>
      </p:sp>
    </p:spTree>
    <p:extLst>
      <p:ext uri="{BB962C8B-B14F-4D97-AF65-F5344CB8AC3E}">
        <p14:creationId xmlns:p14="http://schemas.microsoft.com/office/powerpoint/2010/main" val="27471938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2D44F-2004-4426-9909-E5C52BBBEF9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9195680-4638-44FB-A046-5FC2F69BDB9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A88735D-ED49-4F6B-A5DF-D25753DDE9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AFEEA8F-40FD-41FA-8E93-9CEC2D05EC0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09F0A1DD-999A-4752-A3C1-9ABD209CEDC9}"/>
              </a:ext>
            </a:extLst>
          </p:cNvPr>
          <p:cNvSpPr>
            <a:spLocks noGrp="1"/>
          </p:cNvSpPr>
          <p:nvPr>
            <p:ph type="ftr" sz="quarter" idx="11"/>
          </p:nvPr>
        </p:nvSpPr>
        <p:spPr/>
        <p:txBody>
          <a:bodyPr/>
          <a:lstStyle/>
          <a:p>
            <a:r>
              <a:rPr lang="en-US"/>
              <a:t>Md.Mominul Islam.Mobile 0171883597 </a:t>
            </a:r>
          </a:p>
        </p:txBody>
      </p:sp>
      <p:sp>
        <p:nvSpPr>
          <p:cNvPr id="7" name="Slide Number Placeholder 6">
            <a:extLst>
              <a:ext uri="{FF2B5EF4-FFF2-40B4-BE49-F238E27FC236}">
                <a16:creationId xmlns:a16="http://schemas.microsoft.com/office/drawing/2014/main" id="{F3D9374F-5C22-44E4-9700-3A7C05F17481}"/>
              </a:ext>
            </a:extLst>
          </p:cNvPr>
          <p:cNvSpPr>
            <a:spLocks noGrp="1"/>
          </p:cNvSpPr>
          <p:nvPr>
            <p:ph type="sldNum" sz="quarter" idx="12"/>
          </p:nvPr>
        </p:nvSpPr>
        <p:spPr/>
        <p:txBody>
          <a:bodyPr/>
          <a:lstStyle/>
          <a:p>
            <a:fld id="{919146B3-C7E5-46B7-9BDF-D90597EB3E38}" type="slidenum">
              <a:rPr lang="en-US" smtClean="0"/>
              <a:t>‹#›</a:t>
            </a:fld>
            <a:endParaRPr lang="en-US"/>
          </a:p>
        </p:txBody>
      </p:sp>
    </p:spTree>
    <p:extLst>
      <p:ext uri="{BB962C8B-B14F-4D97-AF65-F5344CB8AC3E}">
        <p14:creationId xmlns:p14="http://schemas.microsoft.com/office/powerpoint/2010/main" val="24431079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5DC590-0123-4C50-A73F-A936E10BABA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0A5B655-7606-4EEF-AA0E-CAE83E5DA80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2F04D0B-B2F4-4C7E-97BB-31D3045455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0A89808-1A8A-48BD-9660-C840301EF840}"/>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AD435CAB-F1D9-4F4A-B74F-8805E1BAE977}"/>
              </a:ext>
            </a:extLst>
          </p:cNvPr>
          <p:cNvSpPr>
            <a:spLocks noGrp="1"/>
          </p:cNvSpPr>
          <p:nvPr>
            <p:ph type="ftr" sz="quarter" idx="11"/>
          </p:nvPr>
        </p:nvSpPr>
        <p:spPr/>
        <p:txBody>
          <a:bodyPr/>
          <a:lstStyle/>
          <a:p>
            <a:r>
              <a:rPr lang="en-US"/>
              <a:t>Md.Mominul Islam.Mobile 0171883597 </a:t>
            </a:r>
          </a:p>
        </p:txBody>
      </p:sp>
      <p:sp>
        <p:nvSpPr>
          <p:cNvPr id="7" name="Slide Number Placeholder 6">
            <a:extLst>
              <a:ext uri="{FF2B5EF4-FFF2-40B4-BE49-F238E27FC236}">
                <a16:creationId xmlns:a16="http://schemas.microsoft.com/office/drawing/2014/main" id="{7F7A3DB8-ED54-4A56-AC98-D9EB9BF1546F}"/>
              </a:ext>
            </a:extLst>
          </p:cNvPr>
          <p:cNvSpPr>
            <a:spLocks noGrp="1"/>
          </p:cNvSpPr>
          <p:nvPr>
            <p:ph type="sldNum" sz="quarter" idx="12"/>
          </p:nvPr>
        </p:nvSpPr>
        <p:spPr/>
        <p:txBody>
          <a:bodyPr/>
          <a:lstStyle/>
          <a:p>
            <a:fld id="{919146B3-C7E5-46B7-9BDF-D90597EB3E38}" type="slidenum">
              <a:rPr lang="en-US" smtClean="0"/>
              <a:t>‹#›</a:t>
            </a:fld>
            <a:endParaRPr lang="en-US"/>
          </a:p>
        </p:txBody>
      </p:sp>
    </p:spTree>
    <p:extLst>
      <p:ext uri="{BB962C8B-B14F-4D97-AF65-F5344CB8AC3E}">
        <p14:creationId xmlns:p14="http://schemas.microsoft.com/office/powerpoint/2010/main" val="28041486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2DAD12-AFF6-4166-A76E-801D3F2BF07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D64238F-1657-4059-B0CF-0F356F6A367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424992D-2BFB-4E4A-81B0-C317298C0FD5}"/>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015FF546-8F7C-4518-AB09-A6C84C393DF4}"/>
              </a:ext>
            </a:extLst>
          </p:cNvPr>
          <p:cNvSpPr>
            <a:spLocks noGrp="1"/>
          </p:cNvSpPr>
          <p:nvPr>
            <p:ph type="ftr" sz="quarter" idx="11"/>
          </p:nvPr>
        </p:nvSpPr>
        <p:spPr/>
        <p:txBody>
          <a:bodyPr/>
          <a:lstStyle/>
          <a:p>
            <a:r>
              <a:rPr lang="en-US"/>
              <a:t>Md.Mominul Islam.Mobile 0171883597 </a:t>
            </a:r>
          </a:p>
        </p:txBody>
      </p:sp>
      <p:sp>
        <p:nvSpPr>
          <p:cNvPr id="6" name="Slide Number Placeholder 5">
            <a:extLst>
              <a:ext uri="{FF2B5EF4-FFF2-40B4-BE49-F238E27FC236}">
                <a16:creationId xmlns:a16="http://schemas.microsoft.com/office/drawing/2014/main" id="{0915F02F-60AD-4E02-BA73-2289A3B1B6CC}"/>
              </a:ext>
            </a:extLst>
          </p:cNvPr>
          <p:cNvSpPr>
            <a:spLocks noGrp="1"/>
          </p:cNvSpPr>
          <p:nvPr>
            <p:ph type="sldNum" sz="quarter" idx="12"/>
          </p:nvPr>
        </p:nvSpPr>
        <p:spPr/>
        <p:txBody>
          <a:bodyPr/>
          <a:lstStyle/>
          <a:p>
            <a:fld id="{919146B3-C7E5-46B7-9BDF-D90597EB3E38}" type="slidenum">
              <a:rPr lang="en-US" smtClean="0"/>
              <a:t>‹#›</a:t>
            </a:fld>
            <a:endParaRPr lang="en-US"/>
          </a:p>
        </p:txBody>
      </p:sp>
    </p:spTree>
    <p:extLst>
      <p:ext uri="{BB962C8B-B14F-4D97-AF65-F5344CB8AC3E}">
        <p14:creationId xmlns:p14="http://schemas.microsoft.com/office/powerpoint/2010/main" val="1894895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E8E6CDF-B708-43CC-BE6F-7FC82CC82E0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951F2DA-EC71-4B99-AA9B-4B8DF72D00C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1366B7-E24B-41FF-A49B-455ADA5E4C24}"/>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FF7018C0-CE90-4E0A-BB7E-410A731C94AB}"/>
              </a:ext>
            </a:extLst>
          </p:cNvPr>
          <p:cNvSpPr>
            <a:spLocks noGrp="1"/>
          </p:cNvSpPr>
          <p:nvPr>
            <p:ph type="ftr" sz="quarter" idx="11"/>
          </p:nvPr>
        </p:nvSpPr>
        <p:spPr/>
        <p:txBody>
          <a:bodyPr/>
          <a:lstStyle/>
          <a:p>
            <a:r>
              <a:rPr lang="en-US"/>
              <a:t>Md.Mominul Islam.Mobile 0171883597 </a:t>
            </a:r>
          </a:p>
        </p:txBody>
      </p:sp>
      <p:sp>
        <p:nvSpPr>
          <p:cNvPr id="6" name="Slide Number Placeholder 5">
            <a:extLst>
              <a:ext uri="{FF2B5EF4-FFF2-40B4-BE49-F238E27FC236}">
                <a16:creationId xmlns:a16="http://schemas.microsoft.com/office/drawing/2014/main" id="{246C91E1-612E-405B-9B75-957930963B38}"/>
              </a:ext>
            </a:extLst>
          </p:cNvPr>
          <p:cNvSpPr>
            <a:spLocks noGrp="1"/>
          </p:cNvSpPr>
          <p:nvPr>
            <p:ph type="sldNum" sz="quarter" idx="12"/>
          </p:nvPr>
        </p:nvSpPr>
        <p:spPr/>
        <p:txBody>
          <a:bodyPr/>
          <a:lstStyle/>
          <a:p>
            <a:fld id="{919146B3-C7E5-46B7-9BDF-D90597EB3E38}" type="slidenum">
              <a:rPr lang="en-US" smtClean="0"/>
              <a:t>‹#›</a:t>
            </a:fld>
            <a:endParaRPr lang="en-US"/>
          </a:p>
        </p:txBody>
      </p:sp>
    </p:spTree>
    <p:extLst>
      <p:ext uri="{BB962C8B-B14F-4D97-AF65-F5344CB8AC3E}">
        <p14:creationId xmlns:p14="http://schemas.microsoft.com/office/powerpoint/2010/main" val="25786712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min">
    <p:spTree>
      <p:nvGrpSpPr>
        <p:cNvPr id="1" name=""/>
        <p:cNvGrpSpPr/>
        <p:nvPr/>
      </p:nvGrpSpPr>
      <p:grpSpPr>
        <a:xfrm>
          <a:off x="0" y="0"/>
          <a:ext cx="0" cy="0"/>
          <a:chOff x="0" y="0"/>
          <a:chExt cx="0" cy="0"/>
        </a:xfrm>
      </p:grpSpPr>
      <p:sp>
        <p:nvSpPr>
          <p:cNvPr id="6" name="Hexagon 5">
            <a:extLst>
              <a:ext uri="{FF2B5EF4-FFF2-40B4-BE49-F238E27FC236}">
                <a16:creationId xmlns:a16="http://schemas.microsoft.com/office/drawing/2014/main" id="{197BDDDA-95A5-4797-9451-6243A189177F}"/>
              </a:ext>
            </a:extLst>
          </p:cNvPr>
          <p:cNvSpPr/>
          <p:nvPr userDrawn="1"/>
        </p:nvSpPr>
        <p:spPr>
          <a:xfrm>
            <a:off x="401283" y="253426"/>
            <a:ext cx="1453032" cy="996496"/>
          </a:xfrm>
          <a:prstGeom prst="hexagon">
            <a:avLst>
              <a:gd name="adj" fmla="val 29409"/>
              <a:gd name="vf" fmla="val 11547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760" dirty="0">
                <a:solidFill>
                  <a:schemeClr val="bg1"/>
                </a:solidFill>
              </a:rPr>
              <a:t>Unit-12</a:t>
            </a:r>
            <a:endParaRPr lang="en-US" sz="1585" dirty="0">
              <a:solidFill>
                <a:schemeClr val="bg1"/>
              </a:solidFill>
            </a:endParaRPr>
          </a:p>
        </p:txBody>
      </p:sp>
      <p:cxnSp>
        <p:nvCxnSpPr>
          <p:cNvPr id="7" name="Straight Connector 6">
            <a:extLst>
              <a:ext uri="{FF2B5EF4-FFF2-40B4-BE49-F238E27FC236}">
                <a16:creationId xmlns:a16="http://schemas.microsoft.com/office/drawing/2014/main" id="{E75B36D9-9689-465A-8A5E-CA9519F11052}"/>
              </a:ext>
            </a:extLst>
          </p:cNvPr>
          <p:cNvCxnSpPr/>
          <p:nvPr userDrawn="1"/>
        </p:nvCxnSpPr>
        <p:spPr>
          <a:xfrm>
            <a:off x="1854315" y="751674"/>
            <a:ext cx="9936401" cy="0"/>
          </a:xfrm>
          <a:prstGeom prst="line">
            <a:avLst/>
          </a:prstGeom>
          <a:ln w="28575">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2B4DA147-414A-47FE-B1A1-139FF24AEEEA}"/>
              </a:ext>
            </a:extLst>
          </p:cNvPr>
          <p:cNvSpPr txBox="1"/>
          <p:nvPr userDrawn="1"/>
        </p:nvSpPr>
        <p:spPr>
          <a:xfrm>
            <a:off x="2247166" y="136525"/>
            <a:ext cx="4304429" cy="525850"/>
          </a:xfrm>
          <a:prstGeom prst="rect">
            <a:avLst/>
          </a:prstGeom>
          <a:noFill/>
        </p:spPr>
        <p:txBody>
          <a:bodyPr wrap="square" rtlCol="0">
            <a:spAutoFit/>
          </a:bodyPr>
          <a:lstStyle/>
          <a:p>
            <a:r>
              <a:rPr lang="en-US" sz="2817" b="1" dirty="0">
                <a:solidFill>
                  <a:srgbClr val="00B050"/>
                </a:solidFill>
              </a:rPr>
              <a:t>Eating Healthy</a:t>
            </a:r>
          </a:p>
        </p:txBody>
      </p:sp>
      <p:sp>
        <p:nvSpPr>
          <p:cNvPr id="9" name="TextBox 8">
            <a:extLst>
              <a:ext uri="{FF2B5EF4-FFF2-40B4-BE49-F238E27FC236}">
                <a16:creationId xmlns:a16="http://schemas.microsoft.com/office/drawing/2014/main" id="{5FE26D50-4117-40EB-B017-E449D93EB707}"/>
              </a:ext>
            </a:extLst>
          </p:cNvPr>
          <p:cNvSpPr txBox="1"/>
          <p:nvPr userDrawn="1"/>
        </p:nvSpPr>
        <p:spPr>
          <a:xfrm>
            <a:off x="9339943" y="279102"/>
            <a:ext cx="2450774" cy="417358"/>
          </a:xfrm>
          <a:prstGeom prst="rect">
            <a:avLst/>
          </a:prstGeom>
          <a:noFill/>
        </p:spPr>
        <p:txBody>
          <a:bodyPr wrap="square" rtlCol="0">
            <a:spAutoFit/>
          </a:bodyPr>
          <a:lstStyle/>
          <a:p>
            <a:r>
              <a:rPr lang="en-US" sz="2112" dirty="0"/>
              <a:t>Activity 1.1-3.3.1</a:t>
            </a:r>
          </a:p>
        </p:txBody>
      </p:sp>
      <p:sp>
        <p:nvSpPr>
          <p:cNvPr id="10" name="Frame 9">
            <a:extLst>
              <a:ext uri="{FF2B5EF4-FFF2-40B4-BE49-F238E27FC236}">
                <a16:creationId xmlns:a16="http://schemas.microsoft.com/office/drawing/2014/main" id="{683A08CF-14C1-4BB9-845A-8390E53AD4D8}"/>
              </a:ext>
            </a:extLst>
          </p:cNvPr>
          <p:cNvSpPr/>
          <p:nvPr userDrawn="1"/>
        </p:nvSpPr>
        <p:spPr>
          <a:xfrm>
            <a:off x="8432" y="0"/>
            <a:ext cx="12192000" cy="6858000"/>
          </a:xfrm>
          <a:prstGeom prst="frame">
            <a:avLst>
              <a:gd name="adj1" fmla="val 1280"/>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tx1"/>
              </a:solidFill>
            </a:endParaRPr>
          </a:p>
        </p:txBody>
      </p:sp>
      <p:sp>
        <p:nvSpPr>
          <p:cNvPr id="2" name="Date Placeholder 1">
            <a:extLst>
              <a:ext uri="{FF2B5EF4-FFF2-40B4-BE49-F238E27FC236}">
                <a16:creationId xmlns:a16="http://schemas.microsoft.com/office/drawing/2014/main" id="{55AE7AE9-E595-43C2-8A86-02795FB588FE}"/>
              </a:ext>
            </a:extLst>
          </p:cNvPr>
          <p:cNvSpPr>
            <a:spLocks noGrp="1"/>
          </p:cNvSpPr>
          <p:nvPr>
            <p:ph type="dt" sz="half" idx="11"/>
          </p:nvPr>
        </p:nvSpPr>
        <p:spPr/>
        <p:txBody>
          <a:bodyPr/>
          <a:lstStyle/>
          <a:p>
            <a:endParaRPr lang="en-US"/>
          </a:p>
        </p:txBody>
      </p:sp>
      <p:sp>
        <p:nvSpPr>
          <p:cNvPr id="4" name="Footer Placeholder 3">
            <a:extLst>
              <a:ext uri="{FF2B5EF4-FFF2-40B4-BE49-F238E27FC236}">
                <a16:creationId xmlns:a16="http://schemas.microsoft.com/office/drawing/2014/main" id="{D8EB520B-2D5F-4526-8C8C-F8178E1168D6}"/>
              </a:ext>
            </a:extLst>
          </p:cNvPr>
          <p:cNvSpPr>
            <a:spLocks noGrp="1"/>
          </p:cNvSpPr>
          <p:nvPr>
            <p:ph type="ftr" sz="quarter" idx="12"/>
          </p:nvPr>
        </p:nvSpPr>
        <p:spPr>
          <a:xfrm>
            <a:off x="4038600" y="6366192"/>
            <a:ext cx="4114800" cy="365125"/>
          </a:xfrm>
        </p:spPr>
        <p:txBody>
          <a:bodyPr/>
          <a:lstStyle/>
          <a:p>
            <a:r>
              <a:rPr lang="en-US" dirty="0" err="1"/>
              <a:t>Md.Mominul</a:t>
            </a:r>
            <a:r>
              <a:rPr lang="en-US" dirty="0"/>
              <a:t> </a:t>
            </a:r>
            <a:r>
              <a:rPr lang="en-US" dirty="0" err="1"/>
              <a:t>Islam.Mobile</a:t>
            </a:r>
            <a:r>
              <a:rPr lang="en-US" dirty="0"/>
              <a:t> 0171883597</a:t>
            </a:r>
          </a:p>
          <a:p>
            <a:endParaRPr lang="en-US" dirty="0"/>
          </a:p>
        </p:txBody>
      </p:sp>
      <p:sp>
        <p:nvSpPr>
          <p:cNvPr id="5" name="Slide Number Placeholder 4">
            <a:extLst>
              <a:ext uri="{FF2B5EF4-FFF2-40B4-BE49-F238E27FC236}">
                <a16:creationId xmlns:a16="http://schemas.microsoft.com/office/drawing/2014/main" id="{8E69C843-F372-4894-895E-B643A6399CCC}"/>
              </a:ext>
            </a:extLst>
          </p:cNvPr>
          <p:cNvSpPr>
            <a:spLocks noGrp="1"/>
          </p:cNvSpPr>
          <p:nvPr>
            <p:ph type="sldNum" sz="quarter" idx="13"/>
          </p:nvPr>
        </p:nvSpPr>
        <p:spPr/>
        <p:txBody>
          <a:bodyPr/>
          <a:lstStyle/>
          <a:p>
            <a:fld id="{919146B3-C7E5-46B7-9BDF-D90597EB3E38}" type="slidenum">
              <a:rPr lang="en-US" smtClean="0"/>
              <a:t>‹#›</a:t>
            </a:fld>
            <a:endParaRPr lang="en-US" dirty="0"/>
          </a:p>
        </p:txBody>
      </p:sp>
    </p:spTree>
    <p:extLst>
      <p:ext uri="{BB962C8B-B14F-4D97-AF65-F5344CB8AC3E}">
        <p14:creationId xmlns:p14="http://schemas.microsoft.com/office/powerpoint/2010/main" val="34029671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Date Placeholder 27"/>
          <p:cNvSpPr>
            <a:spLocks noGrp="1"/>
          </p:cNvSpPr>
          <p:nvPr>
            <p:ph type="dt" sz="half" idx="10"/>
          </p:nvPr>
        </p:nvSpPr>
        <p:spPr/>
        <p:txBody>
          <a:bodyPr/>
          <a:lstStyle/>
          <a:p>
            <a:endParaRPr lang="en-US"/>
          </a:p>
        </p:txBody>
      </p:sp>
      <p:sp>
        <p:nvSpPr>
          <p:cNvPr id="17" name="Footer Placeholder 16"/>
          <p:cNvSpPr>
            <a:spLocks noGrp="1"/>
          </p:cNvSpPr>
          <p:nvPr>
            <p:ph type="ftr" sz="quarter" idx="11"/>
          </p:nvPr>
        </p:nvSpPr>
        <p:spPr/>
        <p:txBody>
          <a:bodyPr/>
          <a:lstStyle/>
          <a:p>
            <a:r>
              <a:rPr lang="en-US"/>
              <a:t>Md.Mominul Islam.Mobile 0171883597 </a:t>
            </a:r>
          </a:p>
        </p:txBody>
      </p:sp>
      <p:sp>
        <p:nvSpPr>
          <p:cNvPr id="29" name="Slide Number Placeholder 28"/>
          <p:cNvSpPr>
            <a:spLocks noGrp="1"/>
          </p:cNvSpPr>
          <p:nvPr>
            <p:ph type="sldNum" sz="quarter" idx="12"/>
          </p:nvPr>
        </p:nvSpPr>
        <p:spPr/>
        <p:txBody>
          <a:bodyPr/>
          <a:lstStyle/>
          <a:p>
            <a:fld id="{B6F15528-21DE-4FAA-801E-634DDDAF4B2B}" type="slidenum">
              <a:rPr lang="en-US" smtClean="0"/>
              <a:pPr/>
              <a:t>‹#›</a:t>
            </a:fld>
            <a:endParaRPr lang="en-US"/>
          </a:p>
        </p:txBody>
      </p:sp>
      <p:sp>
        <p:nvSpPr>
          <p:cNvPr id="32" name="Rectangle 31"/>
          <p:cNvSpPr/>
          <p:nvPr/>
        </p:nvSpPr>
        <p:spPr>
          <a:xfrm>
            <a:off x="0" y="-1"/>
            <a:ext cx="48768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39" name="Rectangle 38"/>
          <p:cNvSpPr/>
          <p:nvPr/>
        </p:nvSpPr>
        <p:spPr>
          <a:xfrm>
            <a:off x="412744" y="680477"/>
            <a:ext cx="6096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40" name="Rectangle 39"/>
          <p:cNvSpPr/>
          <p:nvPr/>
        </p:nvSpPr>
        <p:spPr>
          <a:xfrm>
            <a:off x="358764"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41" name="Rectangle 40"/>
          <p:cNvSpPr/>
          <p:nvPr/>
        </p:nvSpPr>
        <p:spPr>
          <a:xfrm>
            <a:off x="333360" y="680477"/>
            <a:ext cx="1219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42" name="Rectangle 41"/>
          <p:cNvSpPr/>
          <p:nvPr/>
        </p:nvSpPr>
        <p:spPr>
          <a:xfrm>
            <a:off x="295691" y="680477"/>
            <a:ext cx="1219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8" name="Title 7"/>
          <p:cNvSpPr>
            <a:spLocks noGrp="1"/>
          </p:cNvSpPr>
          <p:nvPr>
            <p:ph type="ctrTitle"/>
          </p:nvPr>
        </p:nvSpPr>
        <p:spPr>
          <a:xfrm>
            <a:off x="1219200" y="4343400"/>
            <a:ext cx="103632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en-US"/>
              <a:t>Click to edit Master title style</a:t>
            </a:r>
          </a:p>
        </p:txBody>
      </p:sp>
      <p:sp>
        <p:nvSpPr>
          <p:cNvPr id="9" name="Subtitle 8"/>
          <p:cNvSpPr>
            <a:spLocks noGrp="1"/>
          </p:cNvSpPr>
          <p:nvPr>
            <p:ph type="subTitle" idx="1"/>
          </p:nvPr>
        </p:nvSpPr>
        <p:spPr>
          <a:xfrm>
            <a:off x="1219200" y="2834640"/>
            <a:ext cx="103632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56" name="Rectangle 55"/>
          <p:cNvSpPr/>
          <p:nvPr/>
        </p:nvSpPr>
        <p:spPr>
          <a:xfrm>
            <a:off x="340388" y="5047394"/>
            <a:ext cx="97536"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65" name="Rectangle 64"/>
          <p:cNvSpPr/>
          <p:nvPr/>
        </p:nvSpPr>
        <p:spPr>
          <a:xfrm>
            <a:off x="340388" y="4796819"/>
            <a:ext cx="97536"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66" name="Rectangle 65"/>
          <p:cNvSpPr/>
          <p:nvPr/>
        </p:nvSpPr>
        <p:spPr>
          <a:xfrm>
            <a:off x="340388" y="4637685"/>
            <a:ext cx="97536"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67" name="Rectangle 66"/>
          <p:cNvSpPr/>
          <p:nvPr/>
        </p:nvSpPr>
        <p:spPr>
          <a:xfrm>
            <a:off x="340388" y="4542559"/>
            <a:ext cx="97536"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Tree>
    <p:extLst>
      <p:ext uri="{BB962C8B-B14F-4D97-AF65-F5344CB8AC3E}">
        <p14:creationId xmlns:p14="http://schemas.microsoft.com/office/powerpoint/2010/main" val="15358502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Md.Mominul Islam.Mobile 0171883597 </a:t>
            </a:r>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9021104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4" name="Freeform 13"/>
          <p:cNvSpPr>
            <a:spLocks/>
          </p:cNvSpPr>
          <p:nvPr/>
        </p:nvSpPr>
        <p:spPr bwMode="auto">
          <a:xfrm>
            <a:off x="6438603" y="1073888"/>
            <a:ext cx="5762848"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5" name="Freeform 14"/>
          <p:cNvSpPr>
            <a:spLocks/>
          </p:cNvSpPr>
          <p:nvPr/>
        </p:nvSpPr>
        <p:spPr bwMode="auto">
          <a:xfrm>
            <a:off x="498621" y="0"/>
            <a:ext cx="7352715"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3" name="Freeform 12"/>
          <p:cNvSpPr>
            <a:spLocks/>
          </p:cNvSpPr>
          <p:nvPr/>
        </p:nvSpPr>
        <p:spPr bwMode="auto">
          <a:xfrm rot="5236414">
            <a:off x="6635304" y="1285480"/>
            <a:ext cx="4114800" cy="158496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6" name="Freeform 15"/>
          <p:cNvSpPr>
            <a:spLocks/>
          </p:cNvSpPr>
          <p:nvPr/>
        </p:nvSpPr>
        <p:spPr bwMode="auto">
          <a:xfrm>
            <a:off x="7924800" y="0"/>
            <a:ext cx="36576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7" name="Freeform 16"/>
          <p:cNvSpPr>
            <a:spLocks/>
          </p:cNvSpPr>
          <p:nvPr/>
        </p:nvSpPr>
        <p:spPr bwMode="auto">
          <a:xfrm>
            <a:off x="7924800" y="4267200"/>
            <a:ext cx="42672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8" name="Freeform 17"/>
          <p:cNvSpPr>
            <a:spLocks/>
          </p:cNvSpPr>
          <p:nvPr/>
        </p:nvSpPr>
        <p:spPr bwMode="auto">
          <a:xfrm>
            <a:off x="7924800" y="0"/>
            <a:ext cx="18288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9" name="Freeform 18"/>
          <p:cNvSpPr>
            <a:spLocks/>
          </p:cNvSpPr>
          <p:nvPr/>
        </p:nvSpPr>
        <p:spPr bwMode="auto">
          <a:xfrm>
            <a:off x="7931152" y="4246564"/>
            <a:ext cx="2787649"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20" name="Freeform 19"/>
          <p:cNvSpPr>
            <a:spLocks/>
          </p:cNvSpPr>
          <p:nvPr/>
        </p:nvSpPr>
        <p:spPr bwMode="auto">
          <a:xfrm>
            <a:off x="7924800" y="4267200"/>
            <a:ext cx="21336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21" name="Freeform 20"/>
          <p:cNvSpPr>
            <a:spLocks/>
          </p:cNvSpPr>
          <p:nvPr/>
        </p:nvSpPr>
        <p:spPr bwMode="auto">
          <a:xfrm>
            <a:off x="7924800" y="1371600"/>
            <a:ext cx="42672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22" name="Freeform 21"/>
          <p:cNvSpPr>
            <a:spLocks/>
          </p:cNvSpPr>
          <p:nvPr/>
        </p:nvSpPr>
        <p:spPr bwMode="auto">
          <a:xfrm>
            <a:off x="7924800" y="1752600"/>
            <a:ext cx="42672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23" name="Freeform 22"/>
          <p:cNvSpPr>
            <a:spLocks/>
          </p:cNvSpPr>
          <p:nvPr/>
        </p:nvSpPr>
        <p:spPr bwMode="auto">
          <a:xfrm>
            <a:off x="1320800" y="4267200"/>
            <a:ext cx="660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24" name="Freeform 23"/>
          <p:cNvSpPr>
            <a:spLocks/>
          </p:cNvSpPr>
          <p:nvPr/>
        </p:nvSpPr>
        <p:spPr bwMode="auto">
          <a:xfrm>
            <a:off x="711200" y="4267200"/>
            <a:ext cx="7112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25" name="Freeform 24"/>
          <p:cNvSpPr>
            <a:spLocks/>
          </p:cNvSpPr>
          <p:nvPr/>
        </p:nvSpPr>
        <p:spPr bwMode="auto">
          <a:xfrm>
            <a:off x="489099" y="2438400"/>
            <a:ext cx="75184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26" name="Freeform 25"/>
          <p:cNvSpPr>
            <a:spLocks/>
          </p:cNvSpPr>
          <p:nvPr/>
        </p:nvSpPr>
        <p:spPr bwMode="auto">
          <a:xfrm>
            <a:off x="489099" y="2133600"/>
            <a:ext cx="75184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27" name="Freeform 26"/>
          <p:cNvSpPr>
            <a:spLocks/>
          </p:cNvSpPr>
          <p:nvPr/>
        </p:nvSpPr>
        <p:spPr bwMode="auto">
          <a:xfrm>
            <a:off x="6096000" y="4267200"/>
            <a:ext cx="18288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3" name="Text Placeholder 2"/>
          <p:cNvSpPr>
            <a:spLocks noGrp="1"/>
          </p:cNvSpPr>
          <p:nvPr>
            <p:ph type="body" idx="1"/>
          </p:nvPr>
        </p:nvSpPr>
        <p:spPr>
          <a:xfrm>
            <a:off x="942536" y="1351672"/>
            <a:ext cx="7624064"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Md.Mominul Islam.Mobile 0171883597 </a:t>
            </a:r>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7" name="Rectangle 6"/>
          <p:cNvSpPr/>
          <p:nvPr/>
        </p:nvSpPr>
        <p:spPr>
          <a:xfrm>
            <a:off x="484213" y="402265"/>
            <a:ext cx="1133856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Title 1"/>
          <p:cNvSpPr>
            <a:spLocks noGrp="1"/>
          </p:cNvSpPr>
          <p:nvPr>
            <p:ph type="title"/>
          </p:nvPr>
        </p:nvSpPr>
        <p:spPr>
          <a:xfrm>
            <a:off x="942536" y="512064"/>
            <a:ext cx="10875264" cy="777240"/>
          </a:xfrm>
        </p:spPr>
        <p:txBody>
          <a:bodyPr tIns="64008"/>
          <a:lstStyle>
            <a:lvl1pPr algn="l">
              <a:buNone/>
              <a:defRPr sz="3800" b="0" cap="none" spc="-150" baseline="0"/>
            </a:lvl1pPr>
            <a:extLst/>
          </a:lstStyle>
          <a:p>
            <a:r>
              <a:rPr kumimoji="0" lang="en-US"/>
              <a:t>Click to edit Master title style</a:t>
            </a:r>
          </a:p>
        </p:txBody>
      </p:sp>
      <p:sp>
        <p:nvSpPr>
          <p:cNvPr id="8" name="Rectangle 7"/>
          <p:cNvSpPr/>
          <p:nvPr/>
        </p:nvSpPr>
        <p:spPr>
          <a:xfrm flipH="1">
            <a:off x="495384"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9" name="Rectangle 8"/>
          <p:cNvSpPr/>
          <p:nvPr/>
        </p:nvSpPr>
        <p:spPr>
          <a:xfrm flipH="1">
            <a:off x="548145"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10" name="Rectangle 9"/>
          <p:cNvSpPr/>
          <p:nvPr/>
        </p:nvSpPr>
        <p:spPr>
          <a:xfrm flipH="1">
            <a:off x="597933" y="680477"/>
            <a:ext cx="1219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1" name="Rectangle 10"/>
          <p:cNvSpPr/>
          <p:nvPr/>
        </p:nvSpPr>
        <p:spPr>
          <a:xfrm flipH="1">
            <a:off x="635603" y="680477"/>
            <a:ext cx="1219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12" name="Rectangle 11"/>
          <p:cNvSpPr/>
          <p:nvPr/>
        </p:nvSpPr>
        <p:spPr>
          <a:xfrm>
            <a:off x="667304" y="680477"/>
            <a:ext cx="48768"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Tree>
    <p:extLst>
      <p:ext uri="{BB962C8B-B14F-4D97-AF65-F5344CB8AC3E}">
        <p14:creationId xmlns:p14="http://schemas.microsoft.com/office/powerpoint/2010/main" val="38722156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512064"/>
            <a:ext cx="10972800" cy="914400"/>
          </a:xfrm>
        </p:spPr>
        <p:txBody>
          <a:bodyPr/>
          <a:lstStyle/>
          <a:p>
            <a:r>
              <a:rPr kumimoji="0" lang="en-US"/>
              <a:t>Click to edit Master title style</a:t>
            </a:r>
          </a:p>
        </p:txBody>
      </p:sp>
      <p:sp>
        <p:nvSpPr>
          <p:cNvPr id="3" name="Content Placeholder 2"/>
          <p:cNvSpPr>
            <a:spLocks noGrp="1"/>
          </p:cNvSpPr>
          <p:nvPr>
            <p:ph sz="half" idx="1"/>
          </p:nvPr>
        </p:nvSpPr>
        <p:spPr>
          <a:xfrm>
            <a:off x="619125" y="1770502"/>
            <a:ext cx="53848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6207125" y="1770502"/>
            <a:ext cx="53848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a:t>Md.Mominul Islam.Mobile 0171883597 </a:t>
            </a:r>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3504576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5" name="Rectangle 24"/>
          <p:cNvSpPr/>
          <p:nvPr/>
        </p:nvSpPr>
        <p:spPr>
          <a:xfrm>
            <a:off x="0" y="402266"/>
            <a:ext cx="11822773"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Title 1"/>
          <p:cNvSpPr>
            <a:spLocks noGrp="1"/>
          </p:cNvSpPr>
          <p:nvPr>
            <p:ph type="title"/>
          </p:nvPr>
        </p:nvSpPr>
        <p:spPr>
          <a:xfrm>
            <a:off x="673099" y="512064"/>
            <a:ext cx="10363200" cy="914400"/>
          </a:xfrm>
        </p:spPr>
        <p:txBody>
          <a:bodyPr anchor="t"/>
          <a:lstStyle>
            <a:lvl1pPr>
              <a:defRPr sz="4000"/>
            </a:lvl1pPr>
            <a:extLst/>
          </a:lstStyle>
          <a:p>
            <a:r>
              <a:rPr kumimoji="0" lang="en-US"/>
              <a:t>Click to edit Master title style</a:t>
            </a:r>
          </a:p>
        </p:txBody>
      </p:sp>
      <p:sp>
        <p:nvSpPr>
          <p:cNvPr id="3" name="Text Placeholder 2"/>
          <p:cNvSpPr>
            <a:spLocks noGrp="1"/>
          </p:cNvSpPr>
          <p:nvPr>
            <p:ph type="body" idx="1"/>
          </p:nvPr>
        </p:nvSpPr>
        <p:spPr>
          <a:xfrm>
            <a:off x="609600" y="1809750"/>
            <a:ext cx="5386917"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6193368" y="1809750"/>
            <a:ext cx="5389033"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609600" y="2459037"/>
            <a:ext cx="5386917"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6193368" y="2459037"/>
            <a:ext cx="5389033"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r>
              <a:rPr lang="en-US"/>
              <a:t>Md.Mominul Islam.Mobile 0171883597 </a:t>
            </a:r>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
        <p:nvSpPr>
          <p:cNvPr id="16" name="Rectangle 15"/>
          <p:cNvSpPr/>
          <p:nvPr/>
        </p:nvSpPr>
        <p:spPr>
          <a:xfrm>
            <a:off x="117053" y="680477"/>
            <a:ext cx="6096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17" name="Rectangle 16"/>
          <p:cNvSpPr/>
          <p:nvPr/>
        </p:nvSpPr>
        <p:spPr>
          <a:xfrm>
            <a:off x="63073"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18" name="Rectangle 17"/>
          <p:cNvSpPr/>
          <p:nvPr/>
        </p:nvSpPr>
        <p:spPr>
          <a:xfrm>
            <a:off x="37669" y="680477"/>
            <a:ext cx="1219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9" name="Rectangle 18"/>
          <p:cNvSpPr/>
          <p:nvPr/>
        </p:nvSpPr>
        <p:spPr>
          <a:xfrm>
            <a:off x="0" y="680477"/>
            <a:ext cx="1219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0" name="Rectangle 19"/>
          <p:cNvSpPr/>
          <p:nvPr/>
        </p:nvSpPr>
        <p:spPr>
          <a:xfrm flipH="1">
            <a:off x="199693"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1" name="Rectangle 20"/>
          <p:cNvSpPr/>
          <p:nvPr/>
        </p:nvSpPr>
        <p:spPr>
          <a:xfrm flipH="1">
            <a:off x="252455"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2" name="Rectangle 21"/>
          <p:cNvSpPr/>
          <p:nvPr/>
        </p:nvSpPr>
        <p:spPr>
          <a:xfrm flipH="1">
            <a:off x="302243" y="680477"/>
            <a:ext cx="1219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9" name="Rectangle 28"/>
          <p:cNvSpPr/>
          <p:nvPr/>
        </p:nvSpPr>
        <p:spPr>
          <a:xfrm flipH="1">
            <a:off x="339912" y="680477"/>
            <a:ext cx="1219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30" name="Rectangle 29"/>
          <p:cNvSpPr/>
          <p:nvPr/>
        </p:nvSpPr>
        <p:spPr>
          <a:xfrm>
            <a:off x="371613" y="680477"/>
            <a:ext cx="48768"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Tree>
    <p:extLst>
      <p:ext uri="{BB962C8B-B14F-4D97-AF65-F5344CB8AC3E}">
        <p14:creationId xmlns:p14="http://schemas.microsoft.com/office/powerpoint/2010/main" val="36032068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219200" y="512064"/>
            <a:ext cx="10363200" cy="914400"/>
          </a:xfrm>
        </p:spPr>
        <p:txBody>
          <a:bodyPr/>
          <a:lstStyle>
            <a:lvl1pPr>
              <a:defRPr sz="4000" cap="none" baseline="0"/>
            </a:lvl1pPr>
            <a:extLst/>
          </a:lstStyle>
          <a:p>
            <a:r>
              <a:rPr kumimoji="0"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r>
              <a:rPr lang="en-US"/>
              <a:t>Md.Mominul Islam.Mobile 0171883597 </a:t>
            </a:r>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7182380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r>
              <a:rPr lang="en-US"/>
              <a:t>Md.Mominul Islam.Mobile 0171883597 </a:t>
            </a:r>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1577834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10972800" cy="1162050"/>
          </a:xfrm>
        </p:spPr>
        <p:txBody>
          <a:bodyPr anchor="ctr"/>
          <a:lstStyle>
            <a:lvl1pPr algn="l">
              <a:buNone/>
              <a:defRPr sz="3600" b="0"/>
            </a:lvl1pPr>
            <a:extLst/>
          </a:lstStyle>
          <a:p>
            <a:r>
              <a:rPr kumimoji="0" lang="en-US"/>
              <a:t>Click to edit Master title style</a:t>
            </a:r>
          </a:p>
        </p:txBody>
      </p:sp>
      <p:sp>
        <p:nvSpPr>
          <p:cNvPr id="3" name="Text Placeholder 2"/>
          <p:cNvSpPr>
            <a:spLocks noGrp="1"/>
          </p:cNvSpPr>
          <p:nvPr>
            <p:ph type="body" idx="2"/>
          </p:nvPr>
        </p:nvSpPr>
        <p:spPr>
          <a:xfrm>
            <a:off x="914400" y="1435100"/>
            <a:ext cx="33528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0" y="1435100"/>
            <a:ext cx="73152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a:t>Md.Mominul Islam.Mobile 0171883597 </a:t>
            </a:r>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5265834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490709" y="0"/>
            <a:ext cx="1170432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cxnSp>
        <p:nvCxnSpPr>
          <p:cNvPr id="9" name="Straight Connector 8"/>
          <p:cNvCxnSpPr/>
          <p:nvPr/>
        </p:nvCxnSpPr>
        <p:spPr>
          <a:xfrm flipV="1">
            <a:off x="484260" y="1885028"/>
            <a:ext cx="11710163"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Group 9"/>
          <p:cNvGrpSpPr/>
          <p:nvPr/>
        </p:nvGrpSpPr>
        <p:grpSpPr>
          <a:xfrm rot="5400000">
            <a:off x="11374903" y="1197789"/>
            <a:ext cx="132763" cy="171288"/>
            <a:chOff x="6668087" y="1297746"/>
            <a:chExt cx="161840" cy="156602"/>
          </a:xfrm>
        </p:grpSpPr>
        <p:cxnSp>
          <p:nvCxnSpPr>
            <p:cNvPr id="15" name="Straight Connector 14"/>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Straight Connector 15"/>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title"/>
          </p:nvPr>
        </p:nvSpPr>
        <p:spPr bwMode="grayWhite">
          <a:xfrm>
            <a:off x="1219200" y="441252"/>
            <a:ext cx="9144000" cy="701749"/>
          </a:xfrm>
        </p:spPr>
        <p:txBody>
          <a:bodyPr anchor="b"/>
          <a:lstStyle>
            <a:lvl1pPr algn="l">
              <a:buNone/>
              <a:defRPr sz="2100" b="0"/>
            </a:lvl1pPr>
            <a:extLst/>
          </a:lstStyle>
          <a:p>
            <a:r>
              <a:rPr kumimoji="0" lang="en-US"/>
              <a:t>Click to edit Master title style</a:t>
            </a:r>
          </a:p>
        </p:txBody>
      </p:sp>
      <p:sp>
        <p:nvSpPr>
          <p:cNvPr id="3" name="Picture Placeholder 2"/>
          <p:cNvSpPr>
            <a:spLocks noGrp="1"/>
          </p:cNvSpPr>
          <p:nvPr>
            <p:ph type="pic" idx="1"/>
          </p:nvPr>
        </p:nvSpPr>
        <p:spPr>
          <a:xfrm>
            <a:off x="490709" y="1893781"/>
            <a:ext cx="11704320" cy="4960144"/>
          </a:xfrm>
          <a:solidFill>
            <a:schemeClr val="bg2"/>
          </a:solidFill>
        </p:spPr>
        <p:txBody>
          <a:bodyPr/>
          <a:lstStyle>
            <a:lvl1pPr marL="0" indent="0">
              <a:buNone/>
              <a:defRPr sz="3200"/>
            </a:lvl1pPr>
            <a:extLst/>
          </a:lstStyle>
          <a:p>
            <a:r>
              <a:rPr kumimoji="0" lang="en-US"/>
              <a:t>Click icon to add picture</a:t>
            </a:r>
          </a:p>
        </p:txBody>
      </p:sp>
      <p:sp>
        <p:nvSpPr>
          <p:cNvPr id="4" name="Text Placeholder 3"/>
          <p:cNvSpPr>
            <a:spLocks noGrp="1"/>
          </p:cNvSpPr>
          <p:nvPr>
            <p:ph type="body" sz="half" idx="2"/>
          </p:nvPr>
        </p:nvSpPr>
        <p:spPr bwMode="grayWhite">
          <a:xfrm>
            <a:off x="1219200" y="1150144"/>
            <a:ext cx="9144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grpSp>
        <p:nvGrpSpPr>
          <p:cNvPr id="14" name="Group 13"/>
          <p:cNvGrpSpPr/>
          <p:nvPr/>
        </p:nvGrpSpPr>
        <p:grpSpPr>
          <a:xfrm rot="5400000">
            <a:off x="11578103" y="1350189"/>
            <a:ext cx="132763" cy="171288"/>
            <a:chOff x="6668087" y="1297746"/>
            <a:chExt cx="161840" cy="156602"/>
          </a:xfrm>
        </p:grpSpPr>
        <p:cxnSp>
          <p:nvCxnSpPr>
            <p:cNvPr id="11" name="Straight Connector 10"/>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Group 17"/>
          <p:cNvGrpSpPr/>
          <p:nvPr/>
        </p:nvGrpSpPr>
        <p:grpSpPr>
          <a:xfrm rot="5400000">
            <a:off x="11115579" y="1453352"/>
            <a:ext cx="132763" cy="171288"/>
            <a:chOff x="6668087" y="1297746"/>
            <a:chExt cx="161840" cy="156602"/>
          </a:xfrm>
        </p:grpSpPr>
        <p:cxnSp>
          <p:nvCxnSpPr>
            <p:cNvPr id="19" name="Straight Connector 18"/>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Date Placeholder 4"/>
          <p:cNvSpPr>
            <a:spLocks noGrp="1"/>
          </p:cNvSpPr>
          <p:nvPr>
            <p:ph type="dt" sz="half" idx="10"/>
          </p:nvPr>
        </p:nvSpPr>
        <p:spPr>
          <a:xfrm>
            <a:off x="8636000" y="55499"/>
            <a:ext cx="2844800" cy="365125"/>
          </a:xfrm>
        </p:spPr>
        <p:txBody>
          <a:bodyPr/>
          <a:lstStyle/>
          <a:p>
            <a:endParaRPr lang="en-US"/>
          </a:p>
        </p:txBody>
      </p:sp>
      <p:sp>
        <p:nvSpPr>
          <p:cNvPr id="6" name="Footer Placeholder 5"/>
          <p:cNvSpPr>
            <a:spLocks noGrp="1"/>
          </p:cNvSpPr>
          <p:nvPr>
            <p:ph type="ftr" sz="quarter" idx="11"/>
          </p:nvPr>
        </p:nvSpPr>
        <p:spPr>
          <a:xfrm>
            <a:off x="1219200" y="55499"/>
            <a:ext cx="7416800" cy="365125"/>
          </a:xfrm>
        </p:spPr>
        <p:txBody>
          <a:bodyPr/>
          <a:lstStyle/>
          <a:p>
            <a:r>
              <a:rPr lang="en-US"/>
              <a:t>Md.Mominul Islam.Mobile 0171883597 </a:t>
            </a:r>
          </a:p>
        </p:txBody>
      </p:sp>
      <p:sp>
        <p:nvSpPr>
          <p:cNvPr id="7" name="Slide Number Placeholder 6"/>
          <p:cNvSpPr>
            <a:spLocks noGrp="1"/>
          </p:cNvSpPr>
          <p:nvPr>
            <p:ph type="sldNum" sz="quarter" idx="12"/>
          </p:nvPr>
        </p:nvSpPr>
        <p:spPr>
          <a:xfrm>
            <a:off x="11480800" y="55499"/>
            <a:ext cx="609600" cy="365125"/>
          </a:xfrm>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35482551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Md.Mominul Islam.Mobile 0171883597 </a:t>
            </a:r>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38857344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0"/>
            <a:ext cx="2641600" cy="5851525"/>
          </a:xfrm>
        </p:spPr>
        <p:txBody>
          <a:bodyPr vert="eaVert" anchor="ctr"/>
          <a:lstStyle/>
          <a:p>
            <a:r>
              <a:rPr kumimoji="0" lang="en-US"/>
              <a:t>Click to edit Master title style</a:t>
            </a:r>
          </a:p>
        </p:txBody>
      </p:sp>
      <p:sp>
        <p:nvSpPr>
          <p:cNvPr id="3" name="Vertical Text Placeholder 2"/>
          <p:cNvSpPr>
            <a:spLocks noGrp="1"/>
          </p:cNvSpPr>
          <p:nvPr>
            <p:ph type="body" orient="vert" idx="1"/>
          </p:nvPr>
        </p:nvSpPr>
        <p:spPr>
          <a:xfrm>
            <a:off x="812800" y="274640"/>
            <a:ext cx="78232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Md.Mominul Islam.Mobile 0171883597 </a:t>
            </a:r>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97056104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Md.Mominul Islam.Mobile 0171883597 </a:t>
            </a:r>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907356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Md.Mominul Islam.Mobile 0171883597 </a:t>
            </a:r>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77297649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Md.Mominul Islam.Mobile 0171883597 </a:t>
            </a:r>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9645708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a:t>Md.Mominul Islam.Mobile 0171883597 </a:t>
            </a:r>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08285711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r>
              <a:rPr lang="en-US"/>
              <a:t>Md.Mominul Islam.Mobile 0171883597 </a:t>
            </a:r>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61626262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r>
              <a:rPr lang="en-US"/>
              <a:t>Md.Mominul Islam.Mobile 0171883597 </a:t>
            </a:r>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51231784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r>
              <a:rPr lang="en-US"/>
              <a:t>Md.Mominul Islam.Mobile 0171883597 </a:t>
            </a:r>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19678309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4050791"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r>
              <a:rPr lang="en-US">
                <a:solidFill>
                  <a:srgbClr val="ECEDD1"/>
                </a:solidFill>
              </a:rPr>
              <a:t>Md.Mominul Islam.Mobile 0171883597 </a:t>
            </a: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B6F15528-21DE-4FAA-801E-634DDDAF4B2B}" type="slidenum">
              <a:rPr lang="en-US" smtClean="0">
                <a:solidFill>
                  <a:srgbClr val="ECEDD1"/>
                </a:solidFill>
              </a:rPr>
              <a:pPr/>
              <a:t>‹#›</a:t>
            </a:fld>
            <a:endParaRPr lang="en-US">
              <a:solidFill>
                <a:srgbClr val="ECEDD1"/>
              </a:solidFill>
            </a:endParaRPr>
          </a:p>
        </p:txBody>
      </p:sp>
    </p:spTree>
    <p:extLst>
      <p:ext uri="{BB962C8B-B14F-4D97-AF65-F5344CB8AC3E}">
        <p14:creationId xmlns:p14="http://schemas.microsoft.com/office/powerpoint/2010/main" val="30661456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chemeClr val="tx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1">
              <a:lumMod val="50000"/>
              <a:lumOff val="5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chemeClr val="tx2"/>
                </a:solidFill>
              </a:defRPr>
            </a:lvl1pPr>
          </a:lstStyle>
          <a:p>
            <a:endParaRPr lang="en-US">
              <a:solidFill>
                <a:srgbClr val="ECEDD1"/>
              </a:solidFill>
            </a:endParaRPr>
          </a:p>
        </p:txBody>
      </p:sp>
      <p:sp>
        <p:nvSpPr>
          <p:cNvPr id="6" name="Footer Placeholder 5"/>
          <p:cNvSpPr>
            <a:spLocks noGrp="1"/>
          </p:cNvSpPr>
          <p:nvPr>
            <p:ph type="ftr" sz="quarter" idx="11"/>
          </p:nvPr>
        </p:nvSpPr>
        <p:spPr/>
        <p:txBody>
          <a:bodyPr/>
          <a:lstStyle>
            <a:lvl1pPr>
              <a:defRPr>
                <a:solidFill>
                  <a:schemeClr val="tx2"/>
                </a:solidFill>
              </a:defRPr>
            </a:lvl1pPr>
          </a:lstStyle>
          <a:p>
            <a:r>
              <a:rPr lang="en-US">
                <a:solidFill>
                  <a:srgbClr val="ECEDD1"/>
                </a:solidFill>
              </a:rPr>
              <a:t>Md.Mominul Islam.Mobile 0171883597 </a:t>
            </a: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B6F15528-21DE-4FAA-801E-634DDDAF4B2B}" type="slidenum">
              <a:rPr lang="en-US" smtClean="0">
                <a:solidFill>
                  <a:srgbClr val="ECEDD1"/>
                </a:solidFill>
              </a:rPr>
              <a:pPr/>
              <a:t>‹#›</a:t>
            </a:fld>
            <a:endParaRPr lang="en-US">
              <a:solidFill>
                <a:srgbClr val="ECEDD1"/>
              </a:solidFill>
            </a:endParaRPr>
          </a:p>
        </p:txBody>
      </p:sp>
    </p:spTree>
    <p:extLst>
      <p:ext uri="{BB962C8B-B14F-4D97-AF65-F5344CB8AC3E}">
        <p14:creationId xmlns:p14="http://schemas.microsoft.com/office/powerpoint/2010/main" val="420250375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Md.Mominul Islam.Mobile 0171883597 </a:t>
            </a:r>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7732507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Md.Mominul Islam.Mobile 0171883597 </a:t>
            </a:r>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29452630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8"/>
            <a:ext cx="103632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609600" y="6356353"/>
            <a:ext cx="2844800" cy="365125"/>
          </a:xfrm>
          <a:prstGeom prst="rect">
            <a:avLst/>
          </a:prstGeom>
        </p:spPr>
        <p:txBody>
          <a:bodyPr/>
          <a:lstStyle/>
          <a:p>
            <a:endParaRPr lang="en-US" dirty="0"/>
          </a:p>
        </p:txBody>
      </p:sp>
      <p:sp>
        <p:nvSpPr>
          <p:cNvPr id="5" name="Footer Placeholder 4"/>
          <p:cNvSpPr>
            <a:spLocks noGrp="1"/>
          </p:cNvSpPr>
          <p:nvPr>
            <p:ph type="ftr" sz="quarter" idx="11"/>
          </p:nvPr>
        </p:nvSpPr>
        <p:spPr>
          <a:xfrm>
            <a:off x="4165600" y="6356353"/>
            <a:ext cx="3860800" cy="365125"/>
          </a:xfrm>
          <a:prstGeom prst="rect">
            <a:avLst/>
          </a:prstGeom>
        </p:spPr>
        <p:txBody>
          <a:bodyPr/>
          <a:lstStyle/>
          <a:p>
            <a:r>
              <a:rPr lang="en-US"/>
              <a:t>Md.Mominul Islam.Mobile 0171883597 </a:t>
            </a:r>
            <a:endParaRPr lang="en-US" dirty="0"/>
          </a:p>
        </p:txBody>
      </p:sp>
      <p:sp>
        <p:nvSpPr>
          <p:cNvPr id="6" name="Slide Number Placeholder 5"/>
          <p:cNvSpPr>
            <a:spLocks noGrp="1"/>
          </p:cNvSpPr>
          <p:nvPr>
            <p:ph type="sldNum" sz="quarter" idx="12"/>
          </p:nvPr>
        </p:nvSpPr>
        <p:spPr>
          <a:xfrm>
            <a:off x="8737600" y="6356353"/>
            <a:ext cx="2844800" cy="365125"/>
          </a:xfrm>
          <a:prstGeom prst="rect">
            <a:avLst/>
          </a:prstGeom>
        </p:spPr>
        <p:txBody>
          <a:bodyPr/>
          <a:lstStyle/>
          <a:p>
            <a:fld id="{2440C6DA-B2F2-4807-B0E0-277DEF18C6A9}" type="slidenum">
              <a:rPr lang="en-US" smtClean="0"/>
              <a:pPr/>
              <a:t>‹#›</a:t>
            </a:fld>
            <a:endParaRPr lang="en-US" dirty="0"/>
          </a:p>
        </p:txBody>
      </p:sp>
    </p:spTree>
    <p:extLst>
      <p:ext uri="{BB962C8B-B14F-4D97-AF65-F5344CB8AC3E}">
        <p14:creationId xmlns:p14="http://schemas.microsoft.com/office/powerpoint/2010/main" val="267304050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609600" y="1600203"/>
            <a:ext cx="109728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09600" y="6356353"/>
            <a:ext cx="2844800" cy="365125"/>
          </a:xfrm>
          <a:prstGeom prst="rect">
            <a:avLst/>
          </a:prstGeom>
        </p:spPr>
        <p:txBody>
          <a:bodyPr/>
          <a:lstStyle/>
          <a:p>
            <a:endParaRPr lang="en-US" dirty="0"/>
          </a:p>
        </p:txBody>
      </p:sp>
      <p:sp>
        <p:nvSpPr>
          <p:cNvPr id="5" name="Footer Placeholder 4"/>
          <p:cNvSpPr>
            <a:spLocks noGrp="1"/>
          </p:cNvSpPr>
          <p:nvPr>
            <p:ph type="ftr" sz="quarter" idx="11"/>
          </p:nvPr>
        </p:nvSpPr>
        <p:spPr>
          <a:xfrm>
            <a:off x="4165600" y="6356353"/>
            <a:ext cx="3860800" cy="365125"/>
          </a:xfrm>
          <a:prstGeom prst="rect">
            <a:avLst/>
          </a:prstGeom>
        </p:spPr>
        <p:txBody>
          <a:bodyPr/>
          <a:lstStyle/>
          <a:p>
            <a:r>
              <a:rPr lang="en-US"/>
              <a:t>Md.Mominul Islam.Mobile 0171883597 </a:t>
            </a:r>
            <a:endParaRPr lang="en-US" dirty="0"/>
          </a:p>
        </p:txBody>
      </p:sp>
      <p:sp>
        <p:nvSpPr>
          <p:cNvPr id="6" name="Slide Number Placeholder 5"/>
          <p:cNvSpPr>
            <a:spLocks noGrp="1"/>
          </p:cNvSpPr>
          <p:nvPr>
            <p:ph type="sldNum" sz="quarter" idx="12"/>
          </p:nvPr>
        </p:nvSpPr>
        <p:spPr>
          <a:xfrm>
            <a:off x="8737600" y="6356353"/>
            <a:ext cx="2844800" cy="365125"/>
          </a:xfrm>
          <a:prstGeom prst="rect">
            <a:avLst/>
          </a:prstGeom>
        </p:spPr>
        <p:txBody>
          <a:bodyPr/>
          <a:lstStyle/>
          <a:p>
            <a:fld id="{2440C6DA-B2F2-4807-B0E0-277DEF18C6A9}" type="slidenum">
              <a:rPr lang="en-US" smtClean="0"/>
              <a:pPr/>
              <a:t>‹#›</a:t>
            </a:fld>
            <a:endParaRPr lang="en-US" dirty="0"/>
          </a:p>
        </p:txBody>
      </p:sp>
    </p:spTree>
    <p:extLst>
      <p:ext uri="{BB962C8B-B14F-4D97-AF65-F5344CB8AC3E}">
        <p14:creationId xmlns:p14="http://schemas.microsoft.com/office/powerpoint/2010/main" val="322509100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3"/>
            <a:ext cx="103632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609600" y="6356353"/>
            <a:ext cx="2844800" cy="365125"/>
          </a:xfrm>
          <a:prstGeom prst="rect">
            <a:avLst/>
          </a:prstGeom>
        </p:spPr>
        <p:txBody>
          <a:bodyPr/>
          <a:lstStyle/>
          <a:p>
            <a:endParaRPr lang="en-US" dirty="0"/>
          </a:p>
        </p:txBody>
      </p:sp>
      <p:sp>
        <p:nvSpPr>
          <p:cNvPr id="5" name="Footer Placeholder 4"/>
          <p:cNvSpPr>
            <a:spLocks noGrp="1"/>
          </p:cNvSpPr>
          <p:nvPr>
            <p:ph type="ftr" sz="quarter" idx="11"/>
          </p:nvPr>
        </p:nvSpPr>
        <p:spPr>
          <a:xfrm>
            <a:off x="4165600" y="6356353"/>
            <a:ext cx="3860800" cy="365125"/>
          </a:xfrm>
          <a:prstGeom prst="rect">
            <a:avLst/>
          </a:prstGeom>
        </p:spPr>
        <p:txBody>
          <a:bodyPr/>
          <a:lstStyle/>
          <a:p>
            <a:r>
              <a:rPr lang="en-US"/>
              <a:t>Md.Mominul Islam.Mobile 0171883597 </a:t>
            </a:r>
            <a:endParaRPr lang="en-US" dirty="0"/>
          </a:p>
        </p:txBody>
      </p:sp>
      <p:sp>
        <p:nvSpPr>
          <p:cNvPr id="6" name="Slide Number Placeholder 5"/>
          <p:cNvSpPr>
            <a:spLocks noGrp="1"/>
          </p:cNvSpPr>
          <p:nvPr>
            <p:ph type="sldNum" sz="quarter" idx="12"/>
          </p:nvPr>
        </p:nvSpPr>
        <p:spPr>
          <a:xfrm>
            <a:off x="8737600" y="6356353"/>
            <a:ext cx="2844800" cy="365125"/>
          </a:xfrm>
          <a:prstGeom prst="rect">
            <a:avLst/>
          </a:prstGeom>
        </p:spPr>
        <p:txBody>
          <a:bodyPr/>
          <a:lstStyle/>
          <a:p>
            <a:fld id="{2440C6DA-B2F2-4807-B0E0-277DEF18C6A9}" type="slidenum">
              <a:rPr lang="en-US" smtClean="0"/>
              <a:pPr/>
              <a:t>‹#›</a:t>
            </a:fld>
            <a:endParaRPr lang="en-US" dirty="0"/>
          </a:p>
        </p:txBody>
      </p:sp>
    </p:spTree>
    <p:extLst>
      <p:ext uri="{BB962C8B-B14F-4D97-AF65-F5344CB8AC3E}">
        <p14:creationId xmlns:p14="http://schemas.microsoft.com/office/powerpoint/2010/main" val="164776052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9600" y="1600203"/>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3"/>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609600" y="6356353"/>
            <a:ext cx="2844800" cy="365125"/>
          </a:xfrm>
          <a:prstGeom prst="rect">
            <a:avLst/>
          </a:prstGeom>
        </p:spPr>
        <p:txBody>
          <a:bodyPr/>
          <a:lstStyle/>
          <a:p>
            <a:endParaRPr lang="en-US" dirty="0"/>
          </a:p>
        </p:txBody>
      </p:sp>
      <p:sp>
        <p:nvSpPr>
          <p:cNvPr id="6" name="Footer Placeholder 5"/>
          <p:cNvSpPr>
            <a:spLocks noGrp="1"/>
          </p:cNvSpPr>
          <p:nvPr>
            <p:ph type="ftr" sz="quarter" idx="11"/>
          </p:nvPr>
        </p:nvSpPr>
        <p:spPr>
          <a:xfrm>
            <a:off x="4165600" y="6356353"/>
            <a:ext cx="3860800" cy="365125"/>
          </a:xfrm>
          <a:prstGeom prst="rect">
            <a:avLst/>
          </a:prstGeom>
        </p:spPr>
        <p:txBody>
          <a:bodyPr/>
          <a:lstStyle/>
          <a:p>
            <a:r>
              <a:rPr lang="en-US"/>
              <a:t>Md.Mominul Islam.Mobile 0171883597 </a:t>
            </a:r>
            <a:endParaRPr lang="en-US" dirty="0"/>
          </a:p>
        </p:txBody>
      </p:sp>
      <p:sp>
        <p:nvSpPr>
          <p:cNvPr id="7" name="Slide Number Placeholder 6"/>
          <p:cNvSpPr>
            <a:spLocks noGrp="1"/>
          </p:cNvSpPr>
          <p:nvPr>
            <p:ph type="sldNum" sz="quarter" idx="12"/>
          </p:nvPr>
        </p:nvSpPr>
        <p:spPr>
          <a:xfrm>
            <a:off x="8737600" y="6356353"/>
            <a:ext cx="2844800" cy="365125"/>
          </a:xfrm>
          <a:prstGeom prst="rect">
            <a:avLst/>
          </a:prstGeom>
        </p:spPr>
        <p:txBody>
          <a:bodyPr/>
          <a:lstStyle/>
          <a:p>
            <a:fld id="{2440C6DA-B2F2-4807-B0E0-277DEF18C6A9}" type="slidenum">
              <a:rPr lang="en-US" smtClean="0"/>
              <a:pPr/>
              <a:t>‹#›</a:t>
            </a:fld>
            <a:endParaRPr lang="en-US" dirty="0"/>
          </a:p>
        </p:txBody>
      </p:sp>
    </p:spTree>
    <p:extLst>
      <p:ext uri="{BB962C8B-B14F-4D97-AF65-F5344CB8AC3E}">
        <p14:creationId xmlns:p14="http://schemas.microsoft.com/office/powerpoint/2010/main" val="378945351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3"/>
            <a:ext cx="5389033"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609600" y="6356353"/>
            <a:ext cx="2844800" cy="365125"/>
          </a:xfrm>
          <a:prstGeom prst="rect">
            <a:avLst/>
          </a:prstGeom>
        </p:spPr>
        <p:txBody>
          <a:bodyPr/>
          <a:lstStyle/>
          <a:p>
            <a:endParaRPr lang="en-US" dirty="0"/>
          </a:p>
        </p:txBody>
      </p:sp>
      <p:sp>
        <p:nvSpPr>
          <p:cNvPr id="8" name="Footer Placeholder 7"/>
          <p:cNvSpPr>
            <a:spLocks noGrp="1"/>
          </p:cNvSpPr>
          <p:nvPr>
            <p:ph type="ftr" sz="quarter" idx="11"/>
          </p:nvPr>
        </p:nvSpPr>
        <p:spPr>
          <a:xfrm>
            <a:off x="4165600" y="6356353"/>
            <a:ext cx="3860800" cy="365125"/>
          </a:xfrm>
          <a:prstGeom prst="rect">
            <a:avLst/>
          </a:prstGeom>
        </p:spPr>
        <p:txBody>
          <a:bodyPr/>
          <a:lstStyle/>
          <a:p>
            <a:r>
              <a:rPr lang="en-US"/>
              <a:t>Md.Mominul Islam.Mobile 0171883597 </a:t>
            </a:r>
            <a:endParaRPr lang="en-US" dirty="0"/>
          </a:p>
        </p:txBody>
      </p:sp>
      <p:sp>
        <p:nvSpPr>
          <p:cNvPr id="9" name="Slide Number Placeholder 8"/>
          <p:cNvSpPr>
            <a:spLocks noGrp="1"/>
          </p:cNvSpPr>
          <p:nvPr>
            <p:ph type="sldNum" sz="quarter" idx="12"/>
          </p:nvPr>
        </p:nvSpPr>
        <p:spPr>
          <a:xfrm>
            <a:off x="8737600" y="6356353"/>
            <a:ext cx="2844800" cy="365125"/>
          </a:xfrm>
          <a:prstGeom prst="rect">
            <a:avLst/>
          </a:prstGeom>
        </p:spPr>
        <p:txBody>
          <a:bodyPr/>
          <a:lstStyle/>
          <a:p>
            <a:fld id="{2440C6DA-B2F2-4807-B0E0-277DEF18C6A9}" type="slidenum">
              <a:rPr lang="en-US" smtClean="0"/>
              <a:pPr/>
              <a:t>‹#›</a:t>
            </a:fld>
            <a:endParaRPr lang="en-US" dirty="0"/>
          </a:p>
        </p:txBody>
      </p:sp>
    </p:spTree>
    <p:extLst>
      <p:ext uri="{BB962C8B-B14F-4D97-AF65-F5344CB8AC3E}">
        <p14:creationId xmlns:p14="http://schemas.microsoft.com/office/powerpoint/2010/main" val="170544304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609600" y="6356353"/>
            <a:ext cx="2844800" cy="365125"/>
          </a:xfrm>
          <a:prstGeom prst="rect">
            <a:avLst/>
          </a:prstGeom>
        </p:spPr>
        <p:txBody>
          <a:bodyPr/>
          <a:lstStyle/>
          <a:p>
            <a:endParaRPr lang="en-US" dirty="0"/>
          </a:p>
        </p:txBody>
      </p:sp>
      <p:sp>
        <p:nvSpPr>
          <p:cNvPr id="4" name="Footer Placeholder 3"/>
          <p:cNvSpPr>
            <a:spLocks noGrp="1"/>
          </p:cNvSpPr>
          <p:nvPr>
            <p:ph type="ftr" sz="quarter" idx="11"/>
          </p:nvPr>
        </p:nvSpPr>
        <p:spPr>
          <a:xfrm>
            <a:off x="4165600" y="6356353"/>
            <a:ext cx="3860800" cy="365125"/>
          </a:xfrm>
          <a:prstGeom prst="rect">
            <a:avLst/>
          </a:prstGeom>
        </p:spPr>
        <p:txBody>
          <a:bodyPr/>
          <a:lstStyle/>
          <a:p>
            <a:r>
              <a:rPr lang="en-US"/>
              <a:t>Md.Mominul Islam.Mobile 0171883597 </a:t>
            </a:r>
            <a:endParaRPr lang="en-US" dirty="0"/>
          </a:p>
        </p:txBody>
      </p:sp>
      <p:sp>
        <p:nvSpPr>
          <p:cNvPr id="5" name="Slide Number Placeholder 4"/>
          <p:cNvSpPr>
            <a:spLocks noGrp="1"/>
          </p:cNvSpPr>
          <p:nvPr>
            <p:ph type="sldNum" sz="quarter" idx="12"/>
          </p:nvPr>
        </p:nvSpPr>
        <p:spPr>
          <a:xfrm>
            <a:off x="8737600" y="6356353"/>
            <a:ext cx="2844800" cy="365125"/>
          </a:xfrm>
          <a:prstGeom prst="rect">
            <a:avLst/>
          </a:prstGeom>
        </p:spPr>
        <p:txBody>
          <a:bodyPr/>
          <a:lstStyle/>
          <a:p>
            <a:fld id="{2440C6DA-B2F2-4807-B0E0-277DEF18C6A9}" type="slidenum">
              <a:rPr lang="en-US" smtClean="0"/>
              <a:pPr/>
              <a:t>‹#›</a:t>
            </a:fld>
            <a:endParaRPr lang="en-US" dirty="0"/>
          </a:p>
        </p:txBody>
      </p:sp>
    </p:spTree>
    <p:extLst>
      <p:ext uri="{BB962C8B-B14F-4D97-AF65-F5344CB8AC3E}">
        <p14:creationId xmlns:p14="http://schemas.microsoft.com/office/powerpoint/2010/main" val="353219645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09600" y="6356353"/>
            <a:ext cx="2844800" cy="365125"/>
          </a:xfrm>
          <a:prstGeom prst="rect">
            <a:avLst/>
          </a:prstGeom>
        </p:spPr>
        <p:txBody>
          <a:bodyPr/>
          <a:lstStyle/>
          <a:p>
            <a:endParaRPr lang="en-US" dirty="0"/>
          </a:p>
        </p:txBody>
      </p:sp>
      <p:sp>
        <p:nvSpPr>
          <p:cNvPr id="3" name="Footer Placeholder 2"/>
          <p:cNvSpPr>
            <a:spLocks noGrp="1"/>
          </p:cNvSpPr>
          <p:nvPr>
            <p:ph type="ftr" sz="quarter" idx="11"/>
          </p:nvPr>
        </p:nvSpPr>
        <p:spPr>
          <a:xfrm>
            <a:off x="4165600" y="6356353"/>
            <a:ext cx="3860800" cy="365125"/>
          </a:xfrm>
          <a:prstGeom prst="rect">
            <a:avLst/>
          </a:prstGeom>
        </p:spPr>
        <p:txBody>
          <a:bodyPr/>
          <a:lstStyle>
            <a:lvl1pPr>
              <a:defRPr sz="1600">
                <a:solidFill>
                  <a:schemeClr val="tx1"/>
                </a:solidFill>
              </a:defRPr>
            </a:lvl1pPr>
          </a:lstStyle>
          <a:p>
            <a:r>
              <a:rPr lang="en-US"/>
              <a:t>Md.Mominul Islam.Mobile 0171883597 </a:t>
            </a:r>
            <a:endParaRPr lang="en-US" dirty="0"/>
          </a:p>
        </p:txBody>
      </p:sp>
      <p:sp>
        <p:nvSpPr>
          <p:cNvPr id="4" name="Slide Number Placeholder 3"/>
          <p:cNvSpPr>
            <a:spLocks noGrp="1"/>
          </p:cNvSpPr>
          <p:nvPr>
            <p:ph type="sldNum" sz="quarter" idx="12"/>
          </p:nvPr>
        </p:nvSpPr>
        <p:spPr>
          <a:xfrm>
            <a:off x="8737600" y="6356353"/>
            <a:ext cx="2844800" cy="365125"/>
          </a:xfrm>
          <a:prstGeom prst="rect">
            <a:avLst/>
          </a:prstGeom>
        </p:spPr>
        <p:txBody>
          <a:bodyPr/>
          <a:lstStyle/>
          <a:p>
            <a:fld id="{2440C6DA-B2F2-4807-B0E0-277DEF18C6A9}" type="slidenum">
              <a:rPr lang="en-US" smtClean="0"/>
              <a:pPr/>
              <a:t>‹#›</a:t>
            </a:fld>
            <a:endParaRPr lang="en-US" dirty="0"/>
          </a:p>
        </p:txBody>
      </p:sp>
    </p:spTree>
    <p:extLst>
      <p:ext uri="{BB962C8B-B14F-4D97-AF65-F5344CB8AC3E}">
        <p14:creationId xmlns:p14="http://schemas.microsoft.com/office/powerpoint/2010/main" val="143870767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50"/>
            <a:ext cx="4011084"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3"/>
            <a:ext cx="681566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3"/>
            <a:ext cx="4011084"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09600" y="6356353"/>
            <a:ext cx="2844800" cy="365125"/>
          </a:xfrm>
          <a:prstGeom prst="rect">
            <a:avLst/>
          </a:prstGeom>
        </p:spPr>
        <p:txBody>
          <a:bodyPr/>
          <a:lstStyle/>
          <a:p>
            <a:endParaRPr lang="en-US" dirty="0"/>
          </a:p>
        </p:txBody>
      </p:sp>
      <p:sp>
        <p:nvSpPr>
          <p:cNvPr id="6" name="Footer Placeholder 5"/>
          <p:cNvSpPr>
            <a:spLocks noGrp="1"/>
          </p:cNvSpPr>
          <p:nvPr>
            <p:ph type="ftr" sz="quarter" idx="11"/>
          </p:nvPr>
        </p:nvSpPr>
        <p:spPr>
          <a:xfrm>
            <a:off x="4165600" y="6356353"/>
            <a:ext cx="3860800" cy="365125"/>
          </a:xfrm>
          <a:prstGeom prst="rect">
            <a:avLst/>
          </a:prstGeom>
        </p:spPr>
        <p:txBody>
          <a:bodyPr/>
          <a:lstStyle/>
          <a:p>
            <a:r>
              <a:rPr lang="en-US"/>
              <a:t>Md.Mominul Islam.Mobile 0171883597 </a:t>
            </a:r>
            <a:endParaRPr lang="en-US" dirty="0"/>
          </a:p>
        </p:txBody>
      </p:sp>
      <p:sp>
        <p:nvSpPr>
          <p:cNvPr id="7" name="Slide Number Placeholder 6"/>
          <p:cNvSpPr>
            <a:spLocks noGrp="1"/>
          </p:cNvSpPr>
          <p:nvPr>
            <p:ph type="sldNum" sz="quarter" idx="12"/>
          </p:nvPr>
        </p:nvSpPr>
        <p:spPr>
          <a:xfrm>
            <a:off x="8737600" y="6356353"/>
            <a:ext cx="2844800" cy="365125"/>
          </a:xfrm>
          <a:prstGeom prst="rect">
            <a:avLst/>
          </a:prstGeom>
        </p:spPr>
        <p:txBody>
          <a:bodyPr/>
          <a:lstStyle/>
          <a:p>
            <a:fld id="{2440C6DA-B2F2-4807-B0E0-277DEF18C6A9}" type="slidenum">
              <a:rPr lang="en-US" smtClean="0"/>
              <a:pPr/>
              <a:t>‹#›</a:t>
            </a:fld>
            <a:endParaRPr lang="en-US" dirty="0"/>
          </a:p>
        </p:txBody>
      </p:sp>
    </p:spTree>
    <p:extLst>
      <p:ext uri="{BB962C8B-B14F-4D97-AF65-F5344CB8AC3E}">
        <p14:creationId xmlns:p14="http://schemas.microsoft.com/office/powerpoint/2010/main" val="61020627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2389717"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09600" y="6356353"/>
            <a:ext cx="2844800" cy="365125"/>
          </a:xfrm>
          <a:prstGeom prst="rect">
            <a:avLst/>
          </a:prstGeom>
        </p:spPr>
        <p:txBody>
          <a:bodyPr/>
          <a:lstStyle/>
          <a:p>
            <a:endParaRPr lang="en-US" dirty="0"/>
          </a:p>
        </p:txBody>
      </p:sp>
      <p:sp>
        <p:nvSpPr>
          <p:cNvPr id="6" name="Footer Placeholder 5"/>
          <p:cNvSpPr>
            <a:spLocks noGrp="1"/>
          </p:cNvSpPr>
          <p:nvPr>
            <p:ph type="ftr" sz="quarter" idx="11"/>
          </p:nvPr>
        </p:nvSpPr>
        <p:spPr>
          <a:xfrm>
            <a:off x="4165600" y="6356353"/>
            <a:ext cx="3860800" cy="365125"/>
          </a:xfrm>
          <a:prstGeom prst="rect">
            <a:avLst/>
          </a:prstGeom>
        </p:spPr>
        <p:txBody>
          <a:bodyPr/>
          <a:lstStyle/>
          <a:p>
            <a:r>
              <a:rPr lang="en-US"/>
              <a:t>Md.Mominul Islam.Mobile 0171883597 </a:t>
            </a:r>
            <a:endParaRPr lang="en-US" dirty="0"/>
          </a:p>
        </p:txBody>
      </p:sp>
      <p:sp>
        <p:nvSpPr>
          <p:cNvPr id="7" name="Slide Number Placeholder 6"/>
          <p:cNvSpPr>
            <a:spLocks noGrp="1"/>
          </p:cNvSpPr>
          <p:nvPr>
            <p:ph type="sldNum" sz="quarter" idx="12"/>
          </p:nvPr>
        </p:nvSpPr>
        <p:spPr>
          <a:xfrm>
            <a:off x="8737600" y="6356353"/>
            <a:ext cx="2844800" cy="365125"/>
          </a:xfrm>
          <a:prstGeom prst="rect">
            <a:avLst/>
          </a:prstGeom>
        </p:spPr>
        <p:txBody>
          <a:bodyPr/>
          <a:lstStyle/>
          <a:p>
            <a:fld id="{2440C6DA-B2F2-4807-B0E0-277DEF18C6A9}" type="slidenum">
              <a:rPr lang="en-US" smtClean="0"/>
              <a:pPr/>
              <a:t>‹#›</a:t>
            </a:fld>
            <a:endParaRPr lang="en-US" dirty="0"/>
          </a:p>
        </p:txBody>
      </p:sp>
    </p:spTree>
    <p:extLst>
      <p:ext uri="{BB962C8B-B14F-4D97-AF65-F5344CB8AC3E}">
        <p14:creationId xmlns:p14="http://schemas.microsoft.com/office/powerpoint/2010/main" val="134650397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609600" y="1600203"/>
            <a:ext cx="109728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09600" y="6356353"/>
            <a:ext cx="2844800" cy="365125"/>
          </a:xfrm>
          <a:prstGeom prst="rect">
            <a:avLst/>
          </a:prstGeom>
        </p:spPr>
        <p:txBody>
          <a:bodyPr/>
          <a:lstStyle/>
          <a:p>
            <a:endParaRPr lang="en-US" dirty="0"/>
          </a:p>
        </p:txBody>
      </p:sp>
      <p:sp>
        <p:nvSpPr>
          <p:cNvPr id="5" name="Footer Placeholder 4"/>
          <p:cNvSpPr>
            <a:spLocks noGrp="1"/>
          </p:cNvSpPr>
          <p:nvPr>
            <p:ph type="ftr" sz="quarter" idx="11"/>
          </p:nvPr>
        </p:nvSpPr>
        <p:spPr>
          <a:xfrm>
            <a:off x="4165600" y="6356353"/>
            <a:ext cx="3860800" cy="365125"/>
          </a:xfrm>
          <a:prstGeom prst="rect">
            <a:avLst/>
          </a:prstGeom>
        </p:spPr>
        <p:txBody>
          <a:bodyPr/>
          <a:lstStyle/>
          <a:p>
            <a:r>
              <a:rPr lang="en-US"/>
              <a:t>Md.Mominul Islam.Mobile 0171883597 </a:t>
            </a:r>
            <a:endParaRPr lang="en-US" dirty="0"/>
          </a:p>
        </p:txBody>
      </p:sp>
      <p:sp>
        <p:nvSpPr>
          <p:cNvPr id="6" name="Slide Number Placeholder 5"/>
          <p:cNvSpPr>
            <a:spLocks noGrp="1"/>
          </p:cNvSpPr>
          <p:nvPr>
            <p:ph type="sldNum" sz="quarter" idx="12"/>
          </p:nvPr>
        </p:nvSpPr>
        <p:spPr>
          <a:xfrm>
            <a:off x="8737600" y="6356353"/>
            <a:ext cx="2844800" cy="365125"/>
          </a:xfrm>
          <a:prstGeom prst="rect">
            <a:avLst/>
          </a:prstGeom>
        </p:spPr>
        <p:txBody>
          <a:bodyPr/>
          <a:lstStyle/>
          <a:p>
            <a:fld id="{2440C6DA-B2F2-4807-B0E0-277DEF18C6A9}" type="slidenum">
              <a:rPr lang="en-US" smtClean="0"/>
              <a:pPr/>
              <a:t>‹#›</a:t>
            </a:fld>
            <a:endParaRPr lang="en-US" dirty="0"/>
          </a:p>
        </p:txBody>
      </p:sp>
    </p:spTree>
    <p:extLst>
      <p:ext uri="{BB962C8B-B14F-4D97-AF65-F5344CB8AC3E}">
        <p14:creationId xmlns:p14="http://schemas.microsoft.com/office/powerpoint/2010/main" val="155019858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1"/>
            <a:ext cx="27432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41"/>
            <a:ext cx="80264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09600" y="6356353"/>
            <a:ext cx="2844800" cy="365125"/>
          </a:xfrm>
          <a:prstGeom prst="rect">
            <a:avLst/>
          </a:prstGeom>
        </p:spPr>
        <p:txBody>
          <a:bodyPr/>
          <a:lstStyle/>
          <a:p>
            <a:endParaRPr lang="en-US" dirty="0"/>
          </a:p>
        </p:txBody>
      </p:sp>
      <p:sp>
        <p:nvSpPr>
          <p:cNvPr id="5" name="Footer Placeholder 4"/>
          <p:cNvSpPr>
            <a:spLocks noGrp="1"/>
          </p:cNvSpPr>
          <p:nvPr>
            <p:ph type="ftr" sz="quarter" idx="11"/>
          </p:nvPr>
        </p:nvSpPr>
        <p:spPr>
          <a:xfrm>
            <a:off x="4165600" y="6356353"/>
            <a:ext cx="3860800" cy="365125"/>
          </a:xfrm>
          <a:prstGeom prst="rect">
            <a:avLst/>
          </a:prstGeom>
        </p:spPr>
        <p:txBody>
          <a:bodyPr/>
          <a:lstStyle/>
          <a:p>
            <a:r>
              <a:rPr lang="en-US"/>
              <a:t>Md.Mominul Islam.Mobile 0171883597 </a:t>
            </a:r>
            <a:endParaRPr lang="en-US" dirty="0"/>
          </a:p>
        </p:txBody>
      </p:sp>
      <p:sp>
        <p:nvSpPr>
          <p:cNvPr id="6" name="Slide Number Placeholder 5"/>
          <p:cNvSpPr>
            <a:spLocks noGrp="1"/>
          </p:cNvSpPr>
          <p:nvPr>
            <p:ph type="sldNum" sz="quarter" idx="12"/>
          </p:nvPr>
        </p:nvSpPr>
        <p:spPr>
          <a:xfrm>
            <a:off x="8737600" y="6356353"/>
            <a:ext cx="2844800" cy="365125"/>
          </a:xfrm>
          <a:prstGeom prst="rect">
            <a:avLst/>
          </a:prstGeom>
        </p:spPr>
        <p:txBody>
          <a:bodyPr/>
          <a:lstStyle/>
          <a:p>
            <a:fld id="{2440C6DA-B2F2-4807-B0E0-277DEF18C6A9}" type="slidenum">
              <a:rPr lang="en-US" smtClean="0"/>
              <a:pPr/>
              <a:t>‹#›</a:t>
            </a:fld>
            <a:endParaRPr lang="en-US" dirty="0"/>
          </a:p>
        </p:txBody>
      </p:sp>
    </p:spTree>
    <p:extLst>
      <p:ext uri="{BB962C8B-B14F-4D97-AF65-F5344CB8AC3E}">
        <p14:creationId xmlns:p14="http://schemas.microsoft.com/office/powerpoint/2010/main" val="412197748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SG"/>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SG"/>
          </a:p>
        </p:txBody>
      </p:sp>
      <p:sp>
        <p:nvSpPr>
          <p:cNvPr id="4" name="Date Placeholder 3"/>
          <p:cNvSpPr>
            <a:spLocks noGrp="1"/>
          </p:cNvSpPr>
          <p:nvPr>
            <p:ph type="dt" sz="half" idx="10"/>
          </p:nvPr>
        </p:nvSpPr>
        <p:spPr/>
        <p:txBody>
          <a:bodyPr/>
          <a:lstStyle/>
          <a:p>
            <a:endParaRPr lang="en-SG"/>
          </a:p>
        </p:txBody>
      </p:sp>
      <p:sp>
        <p:nvSpPr>
          <p:cNvPr id="5" name="Footer Placeholder 4"/>
          <p:cNvSpPr>
            <a:spLocks noGrp="1"/>
          </p:cNvSpPr>
          <p:nvPr>
            <p:ph type="ftr" sz="quarter" idx="11"/>
          </p:nvPr>
        </p:nvSpPr>
        <p:spPr/>
        <p:txBody>
          <a:bodyPr/>
          <a:lstStyle/>
          <a:p>
            <a:r>
              <a:rPr lang="en-SG"/>
              <a:t>Md.Mominul Islam.Mobile 0171883597 </a:t>
            </a:r>
          </a:p>
        </p:txBody>
      </p:sp>
      <p:sp>
        <p:nvSpPr>
          <p:cNvPr id="6" name="Slide Number Placeholder 5"/>
          <p:cNvSpPr>
            <a:spLocks noGrp="1"/>
          </p:cNvSpPr>
          <p:nvPr>
            <p:ph type="sldNum" sz="quarter" idx="12"/>
          </p:nvPr>
        </p:nvSpPr>
        <p:spPr/>
        <p:txBody>
          <a:bodyPr/>
          <a:lstStyle/>
          <a:p>
            <a:fld id="{91329BDD-95CE-46DC-8BAA-D67520E2EB73}" type="slidenum">
              <a:rPr lang="en-SG" smtClean="0"/>
              <a:t>‹#›</a:t>
            </a:fld>
            <a:endParaRPr lang="en-SG"/>
          </a:p>
        </p:txBody>
      </p:sp>
    </p:spTree>
    <p:extLst>
      <p:ext uri="{BB962C8B-B14F-4D97-AF65-F5344CB8AC3E}">
        <p14:creationId xmlns:p14="http://schemas.microsoft.com/office/powerpoint/2010/main" val="84814355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SG"/>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SG"/>
          </a:p>
        </p:txBody>
      </p:sp>
      <p:sp>
        <p:nvSpPr>
          <p:cNvPr id="4" name="Date Placeholder 3"/>
          <p:cNvSpPr>
            <a:spLocks noGrp="1"/>
          </p:cNvSpPr>
          <p:nvPr>
            <p:ph type="dt" sz="half" idx="10"/>
          </p:nvPr>
        </p:nvSpPr>
        <p:spPr/>
        <p:txBody>
          <a:bodyPr/>
          <a:lstStyle/>
          <a:p>
            <a:endParaRPr lang="en-SG"/>
          </a:p>
        </p:txBody>
      </p:sp>
      <p:sp>
        <p:nvSpPr>
          <p:cNvPr id="5" name="Footer Placeholder 4"/>
          <p:cNvSpPr>
            <a:spLocks noGrp="1"/>
          </p:cNvSpPr>
          <p:nvPr>
            <p:ph type="ftr" sz="quarter" idx="11"/>
          </p:nvPr>
        </p:nvSpPr>
        <p:spPr/>
        <p:txBody>
          <a:bodyPr/>
          <a:lstStyle/>
          <a:p>
            <a:r>
              <a:rPr lang="en-SG"/>
              <a:t>Md.Mominul Islam.Mobile 0171883597 </a:t>
            </a:r>
          </a:p>
        </p:txBody>
      </p:sp>
      <p:sp>
        <p:nvSpPr>
          <p:cNvPr id="6" name="Slide Number Placeholder 5"/>
          <p:cNvSpPr>
            <a:spLocks noGrp="1"/>
          </p:cNvSpPr>
          <p:nvPr>
            <p:ph type="sldNum" sz="quarter" idx="12"/>
          </p:nvPr>
        </p:nvSpPr>
        <p:spPr/>
        <p:txBody>
          <a:bodyPr/>
          <a:lstStyle/>
          <a:p>
            <a:fld id="{91329BDD-95CE-46DC-8BAA-D67520E2EB73}" type="slidenum">
              <a:rPr lang="en-SG" smtClean="0"/>
              <a:t>‹#›</a:t>
            </a:fld>
            <a:endParaRPr lang="en-SG"/>
          </a:p>
        </p:txBody>
      </p:sp>
    </p:spTree>
    <p:extLst>
      <p:ext uri="{BB962C8B-B14F-4D97-AF65-F5344CB8AC3E}">
        <p14:creationId xmlns:p14="http://schemas.microsoft.com/office/powerpoint/2010/main" val="191133986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SG"/>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en-SG"/>
          </a:p>
        </p:txBody>
      </p:sp>
      <p:sp>
        <p:nvSpPr>
          <p:cNvPr id="5" name="Footer Placeholder 4"/>
          <p:cNvSpPr>
            <a:spLocks noGrp="1"/>
          </p:cNvSpPr>
          <p:nvPr>
            <p:ph type="ftr" sz="quarter" idx="11"/>
          </p:nvPr>
        </p:nvSpPr>
        <p:spPr/>
        <p:txBody>
          <a:bodyPr/>
          <a:lstStyle/>
          <a:p>
            <a:r>
              <a:rPr lang="en-SG"/>
              <a:t>Md.Mominul Islam.Mobile 0171883597 </a:t>
            </a:r>
          </a:p>
        </p:txBody>
      </p:sp>
      <p:sp>
        <p:nvSpPr>
          <p:cNvPr id="6" name="Slide Number Placeholder 5"/>
          <p:cNvSpPr>
            <a:spLocks noGrp="1"/>
          </p:cNvSpPr>
          <p:nvPr>
            <p:ph type="sldNum" sz="quarter" idx="12"/>
          </p:nvPr>
        </p:nvSpPr>
        <p:spPr/>
        <p:txBody>
          <a:bodyPr/>
          <a:lstStyle/>
          <a:p>
            <a:fld id="{91329BDD-95CE-46DC-8BAA-D67520E2EB73}" type="slidenum">
              <a:rPr lang="en-SG" smtClean="0"/>
              <a:t>‹#›</a:t>
            </a:fld>
            <a:endParaRPr lang="en-SG"/>
          </a:p>
        </p:txBody>
      </p:sp>
    </p:spTree>
    <p:extLst>
      <p:ext uri="{BB962C8B-B14F-4D97-AF65-F5344CB8AC3E}">
        <p14:creationId xmlns:p14="http://schemas.microsoft.com/office/powerpoint/2010/main" val="308922446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SG"/>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SG"/>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SG"/>
          </a:p>
        </p:txBody>
      </p:sp>
      <p:sp>
        <p:nvSpPr>
          <p:cNvPr id="5" name="Date Placeholder 4"/>
          <p:cNvSpPr>
            <a:spLocks noGrp="1"/>
          </p:cNvSpPr>
          <p:nvPr>
            <p:ph type="dt" sz="half" idx="10"/>
          </p:nvPr>
        </p:nvSpPr>
        <p:spPr/>
        <p:txBody>
          <a:bodyPr/>
          <a:lstStyle/>
          <a:p>
            <a:endParaRPr lang="en-SG"/>
          </a:p>
        </p:txBody>
      </p:sp>
      <p:sp>
        <p:nvSpPr>
          <p:cNvPr id="6" name="Footer Placeholder 5"/>
          <p:cNvSpPr>
            <a:spLocks noGrp="1"/>
          </p:cNvSpPr>
          <p:nvPr>
            <p:ph type="ftr" sz="quarter" idx="11"/>
          </p:nvPr>
        </p:nvSpPr>
        <p:spPr/>
        <p:txBody>
          <a:bodyPr/>
          <a:lstStyle/>
          <a:p>
            <a:r>
              <a:rPr lang="en-SG"/>
              <a:t>Md.Mominul Islam.Mobile 0171883597 </a:t>
            </a:r>
          </a:p>
        </p:txBody>
      </p:sp>
      <p:sp>
        <p:nvSpPr>
          <p:cNvPr id="7" name="Slide Number Placeholder 6"/>
          <p:cNvSpPr>
            <a:spLocks noGrp="1"/>
          </p:cNvSpPr>
          <p:nvPr>
            <p:ph type="sldNum" sz="quarter" idx="12"/>
          </p:nvPr>
        </p:nvSpPr>
        <p:spPr/>
        <p:txBody>
          <a:bodyPr/>
          <a:lstStyle/>
          <a:p>
            <a:fld id="{91329BDD-95CE-46DC-8BAA-D67520E2EB73}" type="slidenum">
              <a:rPr lang="en-SG" smtClean="0"/>
              <a:t>‹#›</a:t>
            </a:fld>
            <a:endParaRPr lang="en-SG"/>
          </a:p>
        </p:txBody>
      </p:sp>
    </p:spTree>
    <p:extLst>
      <p:ext uri="{BB962C8B-B14F-4D97-AF65-F5344CB8AC3E}">
        <p14:creationId xmlns:p14="http://schemas.microsoft.com/office/powerpoint/2010/main" val="363522488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SG"/>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SG"/>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SG"/>
          </a:p>
        </p:txBody>
      </p:sp>
      <p:sp>
        <p:nvSpPr>
          <p:cNvPr id="7" name="Date Placeholder 6"/>
          <p:cNvSpPr>
            <a:spLocks noGrp="1"/>
          </p:cNvSpPr>
          <p:nvPr>
            <p:ph type="dt" sz="half" idx="10"/>
          </p:nvPr>
        </p:nvSpPr>
        <p:spPr/>
        <p:txBody>
          <a:bodyPr/>
          <a:lstStyle/>
          <a:p>
            <a:endParaRPr lang="en-SG"/>
          </a:p>
        </p:txBody>
      </p:sp>
      <p:sp>
        <p:nvSpPr>
          <p:cNvPr id="8" name="Footer Placeholder 7"/>
          <p:cNvSpPr>
            <a:spLocks noGrp="1"/>
          </p:cNvSpPr>
          <p:nvPr>
            <p:ph type="ftr" sz="quarter" idx="11"/>
          </p:nvPr>
        </p:nvSpPr>
        <p:spPr/>
        <p:txBody>
          <a:bodyPr/>
          <a:lstStyle/>
          <a:p>
            <a:r>
              <a:rPr lang="en-SG"/>
              <a:t>Md.Mominul Islam.Mobile 0171883597 </a:t>
            </a:r>
          </a:p>
        </p:txBody>
      </p:sp>
      <p:sp>
        <p:nvSpPr>
          <p:cNvPr id="9" name="Slide Number Placeholder 8"/>
          <p:cNvSpPr>
            <a:spLocks noGrp="1"/>
          </p:cNvSpPr>
          <p:nvPr>
            <p:ph type="sldNum" sz="quarter" idx="12"/>
          </p:nvPr>
        </p:nvSpPr>
        <p:spPr/>
        <p:txBody>
          <a:bodyPr/>
          <a:lstStyle/>
          <a:p>
            <a:fld id="{91329BDD-95CE-46DC-8BAA-D67520E2EB73}" type="slidenum">
              <a:rPr lang="en-SG" smtClean="0"/>
              <a:t>‹#›</a:t>
            </a:fld>
            <a:endParaRPr lang="en-SG"/>
          </a:p>
        </p:txBody>
      </p:sp>
    </p:spTree>
    <p:extLst>
      <p:ext uri="{BB962C8B-B14F-4D97-AF65-F5344CB8AC3E}">
        <p14:creationId xmlns:p14="http://schemas.microsoft.com/office/powerpoint/2010/main" val="92915183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SG"/>
          </a:p>
        </p:txBody>
      </p:sp>
      <p:sp>
        <p:nvSpPr>
          <p:cNvPr id="3" name="Date Placeholder 2"/>
          <p:cNvSpPr>
            <a:spLocks noGrp="1"/>
          </p:cNvSpPr>
          <p:nvPr>
            <p:ph type="dt" sz="half" idx="10"/>
          </p:nvPr>
        </p:nvSpPr>
        <p:spPr/>
        <p:txBody>
          <a:bodyPr/>
          <a:lstStyle/>
          <a:p>
            <a:endParaRPr lang="en-SG"/>
          </a:p>
        </p:txBody>
      </p:sp>
      <p:sp>
        <p:nvSpPr>
          <p:cNvPr id="4" name="Footer Placeholder 3"/>
          <p:cNvSpPr>
            <a:spLocks noGrp="1"/>
          </p:cNvSpPr>
          <p:nvPr>
            <p:ph type="ftr" sz="quarter" idx="11"/>
          </p:nvPr>
        </p:nvSpPr>
        <p:spPr/>
        <p:txBody>
          <a:bodyPr/>
          <a:lstStyle/>
          <a:p>
            <a:r>
              <a:rPr lang="en-SG"/>
              <a:t>Md.Mominul Islam.Mobile 0171883597 </a:t>
            </a:r>
          </a:p>
        </p:txBody>
      </p:sp>
      <p:sp>
        <p:nvSpPr>
          <p:cNvPr id="5" name="Slide Number Placeholder 4"/>
          <p:cNvSpPr>
            <a:spLocks noGrp="1"/>
          </p:cNvSpPr>
          <p:nvPr>
            <p:ph type="sldNum" sz="quarter" idx="12"/>
          </p:nvPr>
        </p:nvSpPr>
        <p:spPr/>
        <p:txBody>
          <a:bodyPr/>
          <a:lstStyle/>
          <a:p>
            <a:fld id="{91329BDD-95CE-46DC-8BAA-D67520E2EB73}" type="slidenum">
              <a:rPr lang="en-SG" smtClean="0"/>
              <a:t>‹#›</a:t>
            </a:fld>
            <a:endParaRPr lang="en-SG"/>
          </a:p>
        </p:txBody>
      </p:sp>
    </p:spTree>
    <p:extLst>
      <p:ext uri="{BB962C8B-B14F-4D97-AF65-F5344CB8AC3E}">
        <p14:creationId xmlns:p14="http://schemas.microsoft.com/office/powerpoint/2010/main" val="208327824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SG"/>
          </a:p>
        </p:txBody>
      </p:sp>
      <p:sp>
        <p:nvSpPr>
          <p:cNvPr id="3" name="Footer Placeholder 2"/>
          <p:cNvSpPr>
            <a:spLocks noGrp="1"/>
          </p:cNvSpPr>
          <p:nvPr>
            <p:ph type="ftr" sz="quarter" idx="11"/>
          </p:nvPr>
        </p:nvSpPr>
        <p:spPr/>
        <p:txBody>
          <a:bodyPr/>
          <a:lstStyle/>
          <a:p>
            <a:r>
              <a:rPr lang="en-SG"/>
              <a:t>Md.Mominul Islam.Mobile 0171883597 </a:t>
            </a:r>
          </a:p>
        </p:txBody>
      </p:sp>
      <p:sp>
        <p:nvSpPr>
          <p:cNvPr id="4" name="Slide Number Placeholder 3"/>
          <p:cNvSpPr>
            <a:spLocks noGrp="1"/>
          </p:cNvSpPr>
          <p:nvPr>
            <p:ph type="sldNum" sz="quarter" idx="12"/>
          </p:nvPr>
        </p:nvSpPr>
        <p:spPr/>
        <p:txBody>
          <a:bodyPr/>
          <a:lstStyle/>
          <a:p>
            <a:fld id="{91329BDD-95CE-46DC-8BAA-D67520E2EB73}" type="slidenum">
              <a:rPr lang="en-SG" smtClean="0"/>
              <a:t>‹#›</a:t>
            </a:fld>
            <a:endParaRPr lang="en-SG"/>
          </a:p>
        </p:txBody>
      </p:sp>
    </p:spTree>
    <p:extLst>
      <p:ext uri="{BB962C8B-B14F-4D97-AF65-F5344CB8AC3E}">
        <p14:creationId xmlns:p14="http://schemas.microsoft.com/office/powerpoint/2010/main" val="309864531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SG"/>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SG"/>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endParaRPr lang="en-SG"/>
          </a:p>
        </p:txBody>
      </p:sp>
      <p:sp>
        <p:nvSpPr>
          <p:cNvPr id="6" name="Footer Placeholder 5"/>
          <p:cNvSpPr>
            <a:spLocks noGrp="1"/>
          </p:cNvSpPr>
          <p:nvPr>
            <p:ph type="ftr" sz="quarter" idx="11"/>
          </p:nvPr>
        </p:nvSpPr>
        <p:spPr/>
        <p:txBody>
          <a:bodyPr/>
          <a:lstStyle/>
          <a:p>
            <a:r>
              <a:rPr lang="en-SG"/>
              <a:t>Md.Mominul Islam.Mobile 0171883597 </a:t>
            </a:r>
          </a:p>
        </p:txBody>
      </p:sp>
      <p:sp>
        <p:nvSpPr>
          <p:cNvPr id="7" name="Slide Number Placeholder 6"/>
          <p:cNvSpPr>
            <a:spLocks noGrp="1"/>
          </p:cNvSpPr>
          <p:nvPr>
            <p:ph type="sldNum" sz="quarter" idx="12"/>
          </p:nvPr>
        </p:nvSpPr>
        <p:spPr/>
        <p:txBody>
          <a:bodyPr/>
          <a:lstStyle/>
          <a:p>
            <a:fld id="{91329BDD-95CE-46DC-8BAA-D67520E2EB73}" type="slidenum">
              <a:rPr lang="en-SG" smtClean="0"/>
              <a:t>‹#›</a:t>
            </a:fld>
            <a:endParaRPr lang="en-SG"/>
          </a:p>
        </p:txBody>
      </p:sp>
    </p:spTree>
    <p:extLst>
      <p:ext uri="{BB962C8B-B14F-4D97-AF65-F5344CB8AC3E}">
        <p14:creationId xmlns:p14="http://schemas.microsoft.com/office/powerpoint/2010/main" val="253799629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SG"/>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SG"/>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endParaRPr lang="en-SG"/>
          </a:p>
        </p:txBody>
      </p:sp>
      <p:sp>
        <p:nvSpPr>
          <p:cNvPr id="6" name="Footer Placeholder 5"/>
          <p:cNvSpPr>
            <a:spLocks noGrp="1"/>
          </p:cNvSpPr>
          <p:nvPr>
            <p:ph type="ftr" sz="quarter" idx="11"/>
          </p:nvPr>
        </p:nvSpPr>
        <p:spPr/>
        <p:txBody>
          <a:bodyPr/>
          <a:lstStyle/>
          <a:p>
            <a:r>
              <a:rPr lang="en-SG"/>
              <a:t>Md.Mominul Islam.Mobile 0171883597 </a:t>
            </a:r>
          </a:p>
        </p:txBody>
      </p:sp>
      <p:sp>
        <p:nvSpPr>
          <p:cNvPr id="7" name="Slide Number Placeholder 6"/>
          <p:cNvSpPr>
            <a:spLocks noGrp="1"/>
          </p:cNvSpPr>
          <p:nvPr>
            <p:ph type="sldNum" sz="quarter" idx="12"/>
          </p:nvPr>
        </p:nvSpPr>
        <p:spPr/>
        <p:txBody>
          <a:bodyPr/>
          <a:lstStyle/>
          <a:p>
            <a:fld id="{91329BDD-95CE-46DC-8BAA-D67520E2EB73}" type="slidenum">
              <a:rPr lang="en-SG" smtClean="0"/>
              <a:t>‹#›</a:t>
            </a:fld>
            <a:endParaRPr lang="en-SG"/>
          </a:p>
        </p:txBody>
      </p:sp>
    </p:spTree>
    <p:extLst>
      <p:ext uri="{BB962C8B-B14F-4D97-AF65-F5344CB8AC3E}">
        <p14:creationId xmlns:p14="http://schemas.microsoft.com/office/powerpoint/2010/main" val="12177945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SG"/>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SG"/>
          </a:p>
        </p:txBody>
      </p:sp>
      <p:sp>
        <p:nvSpPr>
          <p:cNvPr id="4" name="Date Placeholder 3"/>
          <p:cNvSpPr>
            <a:spLocks noGrp="1"/>
          </p:cNvSpPr>
          <p:nvPr>
            <p:ph type="dt" sz="half" idx="10"/>
          </p:nvPr>
        </p:nvSpPr>
        <p:spPr/>
        <p:txBody>
          <a:bodyPr/>
          <a:lstStyle/>
          <a:p>
            <a:endParaRPr lang="en-SG"/>
          </a:p>
        </p:txBody>
      </p:sp>
      <p:sp>
        <p:nvSpPr>
          <p:cNvPr id="5" name="Footer Placeholder 4"/>
          <p:cNvSpPr>
            <a:spLocks noGrp="1"/>
          </p:cNvSpPr>
          <p:nvPr>
            <p:ph type="ftr" sz="quarter" idx="11"/>
          </p:nvPr>
        </p:nvSpPr>
        <p:spPr/>
        <p:txBody>
          <a:bodyPr/>
          <a:lstStyle/>
          <a:p>
            <a:r>
              <a:rPr lang="en-SG"/>
              <a:t>Md.Mominul Islam.Mobile 0171883597 </a:t>
            </a:r>
          </a:p>
        </p:txBody>
      </p:sp>
      <p:sp>
        <p:nvSpPr>
          <p:cNvPr id="6" name="Slide Number Placeholder 5"/>
          <p:cNvSpPr>
            <a:spLocks noGrp="1"/>
          </p:cNvSpPr>
          <p:nvPr>
            <p:ph type="sldNum" sz="quarter" idx="12"/>
          </p:nvPr>
        </p:nvSpPr>
        <p:spPr/>
        <p:txBody>
          <a:bodyPr/>
          <a:lstStyle/>
          <a:p>
            <a:fld id="{91329BDD-95CE-46DC-8BAA-D67520E2EB73}" type="slidenum">
              <a:rPr lang="en-SG" smtClean="0"/>
              <a:t>‹#›</a:t>
            </a:fld>
            <a:endParaRPr lang="en-SG"/>
          </a:p>
        </p:txBody>
      </p:sp>
    </p:spTree>
    <p:extLst>
      <p:ext uri="{BB962C8B-B14F-4D97-AF65-F5344CB8AC3E}">
        <p14:creationId xmlns:p14="http://schemas.microsoft.com/office/powerpoint/2010/main" val="280789453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SG"/>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SG"/>
          </a:p>
        </p:txBody>
      </p:sp>
      <p:sp>
        <p:nvSpPr>
          <p:cNvPr id="4" name="Date Placeholder 3"/>
          <p:cNvSpPr>
            <a:spLocks noGrp="1"/>
          </p:cNvSpPr>
          <p:nvPr>
            <p:ph type="dt" sz="half" idx="10"/>
          </p:nvPr>
        </p:nvSpPr>
        <p:spPr/>
        <p:txBody>
          <a:bodyPr/>
          <a:lstStyle/>
          <a:p>
            <a:endParaRPr lang="en-SG"/>
          </a:p>
        </p:txBody>
      </p:sp>
      <p:sp>
        <p:nvSpPr>
          <p:cNvPr id="5" name="Footer Placeholder 4"/>
          <p:cNvSpPr>
            <a:spLocks noGrp="1"/>
          </p:cNvSpPr>
          <p:nvPr>
            <p:ph type="ftr" sz="quarter" idx="11"/>
          </p:nvPr>
        </p:nvSpPr>
        <p:spPr/>
        <p:txBody>
          <a:bodyPr/>
          <a:lstStyle/>
          <a:p>
            <a:r>
              <a:rPr lang="en-SG"/>
              <a:t>Md.Mominul Islam.Mobile 0171883597 </a:t>
            </a:r>
          </a:p>
        </p:txBody>
      </p:sp>
      <p:sp>
        <p:nvSpPr>
          <p:cNvPr id="6" name="Slide Number Placeholder 5"/>
          <p:cNvSpPr>
            <a:spLocks noGrp="1"/>
          </p:cNvSpPr>
          <p:nvPr>
            <p:ph type="sldNum" sz="quarter" idx="12"/>
          </p:nvPr>
        </p:nvSpPr>
        <p:spPr/>
        <p:txBody>
          <a:bodyPr/>
          <a:lstStyle/>
          <a:p>
            <a:fld id="{91329BDD-95CE-46DC-8BAA-D67520E2EB73}" type="slidenum">
              <a:rPr lang="en-SG" smtClean="0"/>
              <a:t>‹#›</a:t>
            </a:fld>
            <a:endParaRPr lang="en-SG"/>
          </a:p>
        </p:txBody>
      </p:sp>
    </p:spTree>
    <p:extLst>
      <p:ext uri="{BB962C8B-B14F-4D97-AF65-F5344CB8AC3E}">
        <p14:creationId xmlns:p14="http://schemas.microsoft.com/office/powerpoint/2010/main" val="409595270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endParaRPr lang="en-SG"/>
          </a:p>
        </p:txBody>
      </p:sp>
      <p:sp>
        <p:nvSpPr>
          <p:cNvPr id="5" name="Footer Placeholder 4"/>
          <p:cNvSpPr>
            <a:spLocks noGrp="1"/>
          </p:cNvSpPr>
          <p:nvPr>
            <p:ph type="ftr" sz="quarter" idx="11"/>
          </p:nvPr>
        </p:nvSpPr>
        <p:spPr>
          <a:xfrm>
            <a:off x="2692397" y="5037663"/>
            <a:ext cx="5214635" cy="279400"/>
          </a:xfrm>
        </p:spPr>
        <p:txBody>
          <a:bodyPr/>
          <a:lstStyle/>
          <a:p>
            <a:r>
              <a:rPr lang="en-SG"/>
              <a:t>Md.Mominul Islam.Mobile 0171883597 </a:t>
            </a:r>
          </a:p>
        </p:txBody>
      </p:sp>
      <p:sp>
        <p:nvSpPr>
          <p:cNvPr id="6" name="Slide Number Placeholder 5"/>
          <p:cNvSpPr>
            <a:spLocks noGrp="1"/>
          </p:cNvSpPr>
          <p:nvPr>
            <p:ph type="sldNum" sz="quarter" idx="12"/>
          </p:nvPr>
        </p:nvSpPr>
        <p:spPr>
          <a:xfrm>
            <a:off x="8956900" y="5037663"/>
            <a:ext cx="551167" cy="279400"/>
          </a:xfrm>
        </p:spPr>
        <p:txBody>
          <a:bodyPr/>
          <a:lstStyle/>
          <a:p>
            <a:fld id="{8E31C4D2-24E9-4447-8A1E-356E2544AFC5}" type="slidenum">
              <a:rPr lang="en-SG" smtClean="0"/>
              <a:t>‹#›</a:t>
            </a:fld>
            <a:endParaRPr lang="en-SG"/>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9759171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SG"/>
          </a:p>
        </p:txBody>
      </p:sp>
      <p:sp>
        <p:nvSpPr>
          <p:cNvPr id="5" name="Footer Placeholder 4"/>
          <p:cNvSpPr>
            <a:spLocks noGrp="1"/>
          </p:cNvSpPr>
          <p:nvPr>
            <p:ph type="ftr" sz="quarter" idx="11"/>
          </p:nvPr>
        </p:nvSpPr>
        <p:spPr/>
        <p:txBody>
          <a:bodyPr/>
          <a:lstStyle/>
          <a:p>
            <a:r>
              <a:rPr lang="en-SG"/>
              <a:t>Md.Mominul Islam.Mobile 0171883597 </a:t>
            </a:r>
          </a:p>
        </p:txBody>
      </p:sp>
      <p:sp>
        <p:nvSpPr>
          <p:cNvPr id="6" name="Slide Number Placeholder 5"/>
          <p:cNvSpPr>
            <a:spLocks noGrp="1"/>
          </p:cNvSpPr>
          <p:nvPr>
            <p:ph type="sldNum" sz="quarter" idx="12"/>
          </p:nvPr>
        </p:nvSpPr>
        <p:spPr/>
        <p:txBody>
          <a:bodyPr/>
          <a:lstStyle/>
          <a:p>
            <a:fld id="{8E31C4D2-24E9-4447-8A1E-356E2544AFC5}" type="slidenum">
              <a:rPr lang="en-SG" smtClean="0"/>
              <a:t>‹#›</a:t>
            </a:fld>
            <a:endParaRPr lang="en-SG"/>
          </a:p>
        </p:txBody>
      </p:sp>
    </p:spTree>
    <p:extLst>
      <p:ext uri="{BB962C8B-B14F-4D97-AF65-F5344CB8AC3E}">
        <p14:creationId xmlns:p14="http://schemas.microsoft.com/office/powerpoint/2010/main" val="987979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en-SG"/>
          </a:p>
        </p:txBody>
      </p:sp>
      <p:sp>
        <p:nvSpPr>
          <p:cNvPr id="5" name="Footer Placeholder 4"/>
          <p:cNvSpPr>
            <a:spLocks noGrp="1"/>
          </p:cNvSpPr>
          <p:nvPr>
            <p:ph type="ftr" sz="quarter" idx="11"/>
          </p:nvPr>
        </p:nvSpPr>
        <p:spPr/>
        <p:txBody>
          <a:bodyPr/>
          <a:lstStyle/>
          <a:p>
            <a:r>
              <a:rPr lang="en-SG"/>
              <a:t>Md.Mominul Islam.Mobile 0171883597 </a:t>
            </a:r>
          </a:p>
        </p:txBody>
      </p:sp>
      <p:sp>
        <p:nvSpPr>
          <p:cNvPr id="6" name="Slide Number Placeholder 5"/>
          <p:cNvSpPr>
            <a:spLocks noGrp="1"/>
          </p:cNvSpPr>
          <p:nvPr>
            <p:ph type="sldNum" sz="quarter" idx="12"/>
          </p:nvPr>
        </p:nvSpPr>
        <p:spPr/>
        <p:txBody>
          <a:bodyPr/>
          <a:lstStyle/>
          <a:p>
            <a:fld id="{8E31C4D2-24E9-4447-8A1E-356E2544AFC5}" type="slidenum">
              <a:rPr lang="en-SG" smtClean="0"/>
              <a:t>‹#›</a:t>
            </a:fld>
            <a:endParaRPr lang="en-SG"/>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72346564"/>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SG"/>
          </a:p>
        </p:txBody>
      </p:sp>
      <p:sp>
        <p:nvSpPr>
          <p:cNvPr id="6" name="Footer Placeholder 5"/>
          <p:cNvSpPr>
            <a:spLocks noGrp="1"/>
          </p:cNvSpPr>
          <p:nvPr>
            <p:ph type="ftr" sz="quarter" idx="11"/>
          </p:nvPr>
        </p:nvSpPr>
        <p:spPr/>
        <p:txBody>
          <a:bodyPr/>
          <a:lstStyle/>
          <a:p>
            <a:r>
              <a:rPr lang="en-SG"/>
              <a:t>Md.Mominul Islam.Mobile 0171883597 </a:t>
            </a:r>
          </a:p>
        </p:txBody>
      </p:sp>
      <p:sp>
        <p:nvSpPr>
          <p:cNvPr id="7" name="Slide Number Placeholder 6"/>
          <p:cNvSpPr>
            <a:spLocks noGrp="1"/>
          </p:cNvSpPr>
          <p:nvPr>
            <p:ph type="sldNum" sz="quarter" idx="12"/>
          </p:nvPr>
        </p:nvSpPr>
        <p:spPr/>
        <p:txBody>
          <a:bodyPr/>
          <a:lstStyle/>
          <a:p>
            <a:fld id="{8E31C4D2-24E9-4447-8A1E-356E2544AFC5}" type="slidenum">
              <a:rPr lang="en-SG" smtClean="0"/>
              <a:t>‹#›</a:t>
            </a:fld>
            <a:endParaRPr lang="en-SG"/>
          </a:p>
        </p:txBody>
      </p:sp>
    </p:spTree>
    <p:extLst>
      <p:ext uri="{BB962C8B-B14F-4D97-AF65-F5344CB8AC3E}">
        <p14:creationId xmlns:p14="http://schemas.microsoft.com/office/powerpoint/2010/main" val="105065177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SG"/>
          </a:p>
        </p:txBody>
      </p:sp>
      <p:sp>
        <p:nvSpPr>
          <p:cNvPr id="8" name="Footer Placeholder 7"/>
          <p:cNvSpPr>
            <a:spLocks noGrp="1"/>
          </p:cNvSpPr>
          <p:nvPr>
            <p:ph type="ftr" sz="quarter" idx="11"/>
          </p:nvPr>
        </p:nvSpPr>
        <p:spPr/>
        <p:txBody>
          <a:bodyPr/>
          <a:lstStyle/>
          <a:p>
            <a:r>
              <a:rPr lang="en-SG"/>
              <a:t>Md.Mominul Islam.Mobile 0171883597 </a:t>
            </a:r>
          </a:p>
        </p:txBody>
      </p:sp>
      <p:sp>
        <p:nvSpPr>
          <p:cNvPr id="9" name="Slide Number Placeholder 8"/>
          <p:cNvSpPr>
            <a:spLocks noGrp="1"/>
          </p:cNvSpPr>
          <p:nvPr>
            <p:ph type="sldNum" sz="quarter" idx="12"/>
          </p:nvPr>
        </p:nvSpPr>
        <p:spPr/>
        <p:txBody>
          <a:bodyPr/>
          <a:lstStyle/>
          <a:p>
            <a:fld id="{8E31C4D2-24E9-4447-8A1E-356E2544AFC5}" type="slidenum">
              <a:rPr lang="en-SG" smtClean="0"/>
              <a:t>‹#›</a:t>
            </a:fld>
            <a:endParaRPr lang="en-SG"/>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1732009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SG"/>
          </a:p>
        </p:txBody>
      </p:sp>
      <p:sp>
        <p:nvSpPr>
          <p:cNvPr id="4" name="Footer Placeholder 3"/>
          <p:cNvSpPr>
            <a:spLocks noGrp="1"/>
          </p:cNvSpPr>
          <p:nvPr>
            <p:ph type="ftr" sz="quarter" idx="11"/>
          </p:nvPr>
        </p:nvSpPr>
        <p:spPr/>
        <p:txBody>
          <a:bodyPr/>
          <a:lstStyle/>
          <a:p>
            <a:r>
              <a:rPr lang="en-SG"/>
              <a:t>Md.Mominul Islam.Mobile 0171883597 </a:t>
            </a:r>
          </a:p>
        </p:txBody>
      </p:sp>
      <p:sp>
        <p:nvSpPr>
          <p:cNvPr id="5" name="Slide Number Placeholder 4"/>
          <p:cNvSpPr>
            <a:spLocks noGrp="1"/>
          </p:cNvSpPr>
          <p:nvPr>
            <p:ph type="sldNum" sz="quarter" idx="12"/>
          </p:nvPr>
        </p:nvSpPr>
        <p:spPr/>
        <p:txBody>
          <a:bodyPr/>
          <a:lstStyle/>
          <a:p>
            <a:fld id="{8E31C4D2-24E9-4447-8A1E-356E2544AFC5}" type="slidenum">
              <a:rPr lang="en-SG" smtClean="0"/>
              <a:t>‹#›</a:t>
            </a:fld>
            <a:endParaRPr lang="en-SG"/>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6026525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SG"/>
          </a:p>
        </p:txBody>
      </p:sp>
      <p:sp>
        <p:nvSpPr>
          <p:cNvPr id="3" name="Footer Placeholder 2"/>
          <p:cNvSpPr>
            <a:spLocks noGrp="1"/>
          </p:cNvSpPr>
          <p:nvPr>
            <p:ph type="ftr" sz="quarter" idx="11"/>
          </p:nvPr>
        </p:nvSpPr>
        <p:spPr/>
        <p:txBody>
          <a:bodyPr/>
          <a:lstStyle/>
          <a:p>
            <a:r>
              <a:rPr lang="en-SG"/>
              <a:t>Md.Mominul Islam.Mobile 0171883597 </a:t>
            </a:r>
          </a:p>
        </p:txBody>
      </p:sp>
      <p:sp>
        <p:nvSpPr>
          <p:cNvPr id="4" name="Slide Number Placeholder 3"/>
          <p:cNvSpPr>
            <a:spLocks noGrp="1"/>
          </p:cNvSpPr>
          <p:nvPr>
            <p:ph type="sldNum" sz="quarter" idx="12"/>
          </p:nvPr>
        </p:nvSpPr>
        <p:spPr/>
        <p:txBody>
          <a:bodyPr/>
          <a:lstStyle/>
          <a:p>
            <a:fld id="{8E31C4D2-24E9-4447-8A1E-356E2544AFC5}" type="slidenum">
              <a:rPr lang="en-SG" smtClean="0"/>
              <a:t>‹#›</a:t>
            </a:fld>
            <a:endParaRPr lang="en-SG"/>
          </a:p>
        </p:txBody>
      </p:sp>
    </p:spTree>
    <p:extLst>
      <p:ext uri="{BB962C8B-B14F-4D97-AF65-F5344CB8AC3E}">
        <p14:creationId xmlns:p14="http://schemas.microsoft.com/office/powerpoint/2010/main" val="315815917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endParaRPr lang="en-SG"/>
          </a:p>
        </p:txBody>
      </p:sp>
      <p:sp>
        <p:nvSpPr>
          <p:cNvPr id="6" name="Footer Placeholder 5"/>
          <p:cNvSpPr>
            <a:spLocks noGrp="1"/>
          </p:cNvSpPr>
          <p:nvPr>
            <p:ph type="ftr" sz="quarter" idx="11"/>
          </p:nvPr>
        </p:nvSpPr>
        <p:spPr/>
        <p:txBody>
          <a:bodyPr/>
          <a:lstStyle/>
          <a:p>
            <a:r>
              <a:rPr lang="en-SG"/>
              <a:t>Md.Mominul Islam.Mobile 0171883597 </a:t>
            </a:r>
          </a:p>
        </p:txBody>
      </p:sp>
      <p:sp>
        <p:nvSpPr>
          <p:cNvPr id="7" name="Slide Number Placeholder 6"/>
          <p:cNvSpPr>
            <a:spLocks noGrp="1"/>
          </p:cNvSpPr>
          <p:nvPr>
            <p:ph type="sldNum" sz="quarter" idx="12"/>
          </p:nvPr>
        </p:nvSpPr>
        <p:spPr/>
        <p:txBody>
          <a:bodyPr/>
          <a:lstStyle/>
          <a:p>
            <a:fld id="{8E31C4D2-24E9-4447-8A1E-356E2544AFC5}" type="slidenum">
              <a:rPr lang="en-SG" smtClean="0"/>
              <a:t>‹#›</a:t>
            </a:fld>
            <a:endParaRPr lang="en-SG"/>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7451136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endParaRPr lang="en-SG"/>
          </a:p>
        </p:txBody>
      </p:sp>
      <p:sp>
        <p:nvSpPr>
          <p:cNvPr id="6" name="Footer Placeholder 5"/>
          <p:cNvSpPr>
            <a:spLocks noGrp="1"/>
          </p:cNvSpPr>
          <p:nvPr>
            <p:ph type="ftr" sz="quarter" idx="11"/>
          </p:nvPr>
        </p:nvSpPr>
        <p:spPr/>
        <p:txBody>
          <a:bodyPr/>
          <a:lstStyle/>
          <a:p>
            <a:r>
              <a:rPr lang="en-SG"/>
              <a:t>Md.Mominul Islam.Mobile 0171883597 </a:t>
            </a:r>
          </a:p>
        </p:txBody>
      </p:sp>
      <p:sp>
        <p:nvSpPr>
          <p:cNvPr id="7" name="Slide Number Placeholder 6"/>
          <p:cNvSpPr>
            <a:spLocks noGrp="1"/>
          </p:cNvSpPr>
          <p:nvPr>
            <p:ph type="sldNum" sz="quarter" idx="12"/>
          </p:nvPr>
        </p:nvSpPr>
        <p:spPr/>
        <p:txBody>
          <a:bodyPr/>
          <a:lstStyle/>
          <a:p>
            <a:fld id="{8E31C4D2-24E9-4447-8A1E-356E2544AFC5}" type="slidenum">
              <a:rPr lang="en-SG" smtClean="0"/>
              <a:t>‹#›</a:t>
            </a:fld>
            <a:endParaRPr lang="en-SG"/>
          </a:p>
        </p:txBody>
      </p:sp>
    </p:spTree>
    <p:extLst>
      <p:ext uri="{BB962C8B-B14F-4D97-AF65-F5344CB8AC3E}">
        <p14:creationId xmlns:p14="http://schemas.microsoft.com/office/powerpoint/2010/main" val="212573356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endParaRPr lang="en-SG"/>
          </a:p>
        </p:txBody>
      </p:sp>
      <p:sp>
        <p:nvSpPr>
          <p:cNvPr id="6" name="Footer Placeholder 5"/>
          <p:cNvSpPr>
            <a:spLocks noGrp="1"/>
          </p:cNvSpPr>
          <p:nvPr>
            <p:ph type="ftr" sz="quarter" idx="11"/>
          </p:nvPr>
        </p:nvSpPr>
        <p:spPr/>
        <p:txBody>
          <a:bodyPr/>
          <a:lstStyle/>
          <a:p>
            <a:r>
              <a:rPr lang="en-SG"/>
              <a:t>Md.Mominul Islam.Mobile 0171883597 </a:t>
            </a:r>
          </a:p>
        </p:txBody>
      </p:sp>
      <p:sp>
        <p:nvSpPr>
          <p:cNvPr id="7" name="Slide Number Placeholder 6"/>
          <p:cNvSpPr>
            <a:spLocks noGrp="1"/>
          </p:cNvSpPr>
          <p:nvPr>
            <p:ph type="sldNum" sz="quarter" idx="12"/>
          </p:nvPr>
        </p:nvSpPr>
        <p:spPr/>
        <p:txBody>
          <a:bodyPr/>
          <a:lstStyle/>
          <a:p>
            <a:fld id="{8E31C4D2-24E9-4447-8A1E-356E2544AFC5}" type="slidenum">
              <a:rPr lang="en-SG" smtClean="0"/>
              <a:t>‹#›</a:t>
            </a:fld>
            <a:endParaRPr lang="en-SG"/>
          </a:p>
        </p:txBody>
      </p:sp>
    </p:spTree>
    <p:extLst>
      <p:ext uri="{BB962C8B-B14F-4D97-AF65-F5344CB8AC3E}">
        <p14:creationId xmlns:p14="http://schemas.microsoft.com/office/powerpoint/2010/main" val="226802721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en-SG"/>
          </a:p>
        </p:txBody>
      </p:sp>
      <p:sp>
        <p:nvSpPr>
          <p:cNvPr id="5" name="Footer Placeholder 4"/>
          <p:cNvSpPr>
            <a:spLocks noGrp="1"/>
          </p:cNvSpPr>
          <p:nvPr>
            <p:ph type="ftr" sz="quarter" idx="11"/>
          </p:nvPr>
        </p:nvSpPr>
        <p:spPr/>
        <p:txBody>
          <a:bodyPr/>
          <a:lstStyle/>
          <a:p>
            <a:r>
              <a:rPr lang="en-SG"/>
              <a:t>Md.Mominul Islam.Mobile 0171883597 </a:t>
            </a:r>
          </a:p>
        </p:txBody>
      </p:sp>
      <p:sp>
        <p:nvSpPr>
          <p:cNvPr id="6" name="Slide Number Placeholder 5"/>
          <p:cNvSpPr>
            <a:spLocks noGrp="1"/>
          </p:cNvSpPr>
          <p:nvPr>
            <p:ph type="sldNum" sz="quarter" idx="12"/>
          </p:nvPr>
        </p:nvSpPr>
        <p:spPr/>
        <p:txBody>
          <a:bodyPr/>
          <a:lstStyle/>
          <a:p>
            <a:fld id="{8E31C4D2-24E9-4447-8A1E-356E2544AFC5}" type="slidenum">
              <a:rPr lang="en-SG" smtClean="0"/>
              <a:t>‹#›</a:t>
            </a:fld>
            <a:endParaRPr lang="en-SG"/>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1969338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en-SG"/>
          </a:p>
        </p:txBody>
      </p:sp>
      <p:sp>
        <p:nvSpPr>
          <p:cNvPr id="5" name="Footer Placeholder 4"/>
          <p:cNvSpPr>
            <a:spLocks noGrp="1"/>
          </p:cNvSpPr>
          <p:nvPr>
            <p:ph type="ftr" sz="quarter" idx="11"/>
          </p:nvPr>
        </p:nvSpPr>
        <p:spPr/>
        <p:txBody>
          <a:bodyPr/>
          <a:lstStyle/>
          <a:p>
            <a:r>
              <a:rPr lang="en-SG"/>
              <a:t>Md.Mominul Islam.Mobile 0171883597 </a:t>
            </a:r>
          </a:p>
        </p:txBody>
      </p:sp>
      <p:sp>
        <p:nvSpPr>
          <p:cNvPr id="6" name="Slide Number Placeholder 5"/>
          <p:cNvSpPr>
            <a:spLocks noGrp="1"/>
          </p:cNvSpPr>
          <p:nvPr>
            <p:ph type="sldNum" sz="quarter" idx="12"/>
          </p:nvPr>
        </p:nvSpPr>
        <p:spPr/>
        <p:txBody>
          <a:bodyPr/>
          <a:lstStyle/>
          <a:p>
            <a:fld id="{8E31C4D2-24E9-4447-8A1E-356E2544AFC5}" type="slidenum">
              <a:rPr lang="en-SG" smtClean="0"/>
              <a:t>‹#›</a:t>
            </a:fld>
            <a:endParaRPr lang="en-SG"/>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35897401"/>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en-SG"/>
          </a:p>
        </p:txBody>
      </p:sp>
      <p:sp>
        <p:nvSpPr>
          <p:cNvPr id="5" name="Footer Placeholder 4"/>
          <p:cNvSpPr>
            <a:spLocks noGrp="1"/>
          </p:cNvSpPr>
          <p:nvPr>
            <p:ph type="ftr" sz="quarter" idx="11"/>
          </p:nvPr>
        </p:nvSpPr>
        <p:spPr/>
        <p:txBody>
          <a:bodyPr/>
          <a:lstStyle/>
          <a:p>
            <a:r>
              <a:rPr lang="en-SG"/>
              <a:t>Md.Mominul Islam.Mobile 0171883597 </a:t>
            </a:r>
          </a:p>
        </p:txBody>
      </p:sp>
      <p:sp>
        <p:nvSpPr>
          <p:cNvPr id="6" name="Slide Number Placeholder 5"/>
          <p:cNvSpPr>
            <a:spLocks noGrp="1"/>
          </p:cNvSpPr>
          <p:nvPr>
            <p:ph type="sldNum" sz="quarter" idx="12"/>
          </p:nvPr>
        </p:nvSpPr>
        <p:spPr/>
        <p:txBody>
          <a:bodyPr/>
          <a:lstStyle/>
          <a:p>
            <a:fld id="{8E31C4D2-24E9-4447-8A1E-356E2544AFC5}" type="slidenum">
              <a:rPr lang="en-SG" smtClean="0"/>
              <a:t>‹#›</a:t>
            </a:fld>
            <a:endParaRPr lang="en-SG"/>
          </a:p>
        </p:txBody>
      </p:sp>
    </p:spTree>
    <p:extLst>
      <p:ext uri="{BB962C8B-B14F-4D97-AF65-F5344CB8AC3E}">
        <p14:creationId xmlns:p14="http://schemas.microsoft.com/office/powerpoint/2010/main" val="272083648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en-SG"/>
          </a:p>
        </p:txBody>
      </p:sp>
      <p:sp>
        <p:nvSpPr>
          <p:cNvPr id="5" name="Footer Placeholder 4"/>
          <p:cNvSpPr>
            <a:spLocks noGrp="1"/>
          </p:cNvSpPr>
          <p:nvPr>
            <p:ph type="ftr" sz="quarter" idx="11"/>
          </p:nvPr>
        </p:nvSpPr>
        <p:spPr/>
        <p:txBody>
          <a:bodyPr/>
          <a:lstStyle/>
          <a:p>
            <a:r>
              <a:rPr lang="en-SG"/>
              <a:t>Md.Mominul Islam.Mobile 0171883597 </a:t>
            </a:r>
          </a:p>
        </p:txBody>
      </p:sp>
      <p:sp>
        <p:nvSpPr>
          <p:cNvPr id="6" name="Slide Number Placeholder 5"/>
          <p:cNvSpPr>
            <a:spLocks noGrp="1"/>
          </p:cNvSpPr>
          <p:nvPr>
            <p:ph type="sldNum" sz="quarter" idx="12"/>
          </p:nvPr>
        </p:nvSpPr>
        <p:spPr/>
        <p:txBody>
          <a:bodyPr/>
          <a:lstStyle/>
          <a:p>
            <a:fld id="{8E31C4D2-24E9-4447-8A1E-356E2544AFC5}" type="slidenum">
              <a:rPr lang="en-SG" smtClean="0"/>
              <a:t>‹#›</a:t>
            </a:fld>
            <a:endParaRPr lang="en-SG"/>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680427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en-SG"/>
          </a:p>
        </p:txBody>
      </p:sp>
      <p:sp>
        <p:nvSpPr>
          <p:cNvPr id="5" name="Footer Placeholder 4"/>
          <p:cNvSpPr>
            <a:spLocks noGrp="1"/>
          </p:cNvSpPr>
          <p:nvPr>
            <p:ph type="ftr" sz="quarter" idx="11"/>
          </p:nvPr>
        </p:nvSpPr>
        <p:spPr/>
        <p:txBody>
          <a:bodyPr/>
          <a:lstStyle/>
          <a:p>
            <a:r>
              <a:rPr lang="en-SG"/>
              <a:t>Md.Mominul Islam.Mobile 0171883597 </a:t>
            </a:r>
          </a:p>
        </p:txBody>
      </p:sp>
      <p:sp>
        <p:nvSpPr>
          <p:cNvPr id="6" name="Slide Number Placeholder 5"/>
          <p:cNvSpPr>
            <a:spLocks noGrp="1"/>
          </p:cNvSpPr>
          <p:nvPr>
            <p:ph type="sldNum" sz="quarter" idx="12"/>
          </p:nvPr>
        </p:nvSpPr>
        <p:spPr/>
        <p:txBody>
          <a:bodyPr/>
          <a:lstStyle/>
          <a:p>
            <a:fld id="{8E31C4D2-24E9-4447-8A1E-356E2544AFC5}" type="slidenum">
              <a:rPr lang="en-SG" smtClean="0"/>
              <a:t>‹#›</a:t>
            </a:fld>
            <a:endParaRPr lang="en-SG"/>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33450161"/>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SG"/>
          </a:p>
        </p:txBody>
      </p:sp>
      <p:sp>
        <p:nvSpPr>
          <p:cNvPr id="5" name="Footer Placeholder 4"/>
          <p:cNvSpPr>
            <a:spLocks noGrp="1"/>
          </p:cNvSpPr>
          <p:nvPr>
            <p:ph type="ftr" sz="quarter" idx="11"/>
          </p:nvPr>
        </p:nvSpPr>
        <p:spPr/>
        <p:txBody>
          <a:bodyPr/>
          <a:lstStyle/>
          <a:p>
            <a:r>
              <a:rPr lang="en-SG"/>
              <a:t>Md.Mominul Islam.Mobile 0171883597 </a:t>
            </a:r>
          </a:p>
        </p:txBody>
      </p:sp>
      <p:sp>
        <p:nvSpPr>
          <p:cNvPr id="6" name="Slide Number Placeholder 5"/>
          <p:cNvSpPr>
            <a:spLocks noGrp="1"/>
          </p:cNvSpPr>
          <p:nvPr>
            <p:ph type="sldNum" sz="quarter" idx="12"/>
          </p:nvPr>
        </p:nvSpPr>
        <p:spPr/>
        <p:txBody>
          <a:bodyPr/>
          <a:lstStyle/>
          <a:p>
            <a:fld id="{8E31C4D2-24E9-4447-8A1E-356E2544AFC5}" type="slidenum">
              <a:rPr lang="en-SG" smtClean="0"/>
              <a:t>‹#›</a:t>
            </a:fld>
            <a:endParaRPr lang="en-SG"/>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9342732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SG"/>
          </a:p>
        </p:txBody>
      </p:sp>
      <p:sp>
        <p:nvSpPr>
          <p:cNvPr id="5" name="Footer Placeholder 4"/>
          <p:cNvSpPr>
            <a:spLocks noGrp="1"/>
          </p:cNvSpPr>
          <p:nvPr>
            <p:ph type="ftr" sz="quarter" idx="11"/>
          </p:nvPr>
        </p:nvSpPr>
        <p:spPr/>
        <p:txBody>
          <a:bodyPr/>
          <a:lstStyle/>
          <a:p>
            <a:r>
              <a:rPr lang="en-SG"/>
              <a:t>Md.Mominul Islam.Mobile 0171883597 </a:t>
            </a:r>
          </a:p>
        </p:txBody>
      </p:sp>
      <p:sp>
        <p:nvSpPr>
          <p:cNvPr id="6" name="Slide Number Placeholder 5"/>
          <p:cNvSpPr>
            <a:spLocks noGrp="1"/>
          </p:cNvSpPr>
          <p:nvPr>
            <p:ph type="sldNum" sz="quarter" idx="12"/>
          </p:nvPr>
        </p:nvSpPr>
        <p:spPr/>
        <p:txBody>
          <a:bodyPr/>
          <a:lstStyle/>
          <a:p>
            <a:fld id="{8E31C4D2-24E9-4447-8A1E-356E2544AFC5}" type="slidenum">
              <a:rPr lang="en-SG" smtClean="0"/>
              <a:t>‹#›</a:t>
            </a:fld>
            <a:endParaRPr lang="en-SG"/>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3987361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B670850-1DDA-4CC4-AA01-6727F12F0410}" type="datetimeFigureOut">
              <a:rPr lang="en-US" smtClean="0"/>
              <a:t>6/22/2026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221149-0090-4C42-908C-42A431CDC37B}" type="slidenum">
              <a:rPr lang="en-US" smtClean="0"/>
              <a:t>‹#›</a:t>
            </a:fld>
            <a:endParaRPr lang="en-US"/>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1551644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B670850-1DDA-4CC4-AA01-6727F12F0410}" type="datetimeFigureOut">
              <a:rPr lang="en-US" smtClean="0"/>
              <a:t>6/22/2026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221149-0090-4C42-908C-42A431CDC37B}" type="slidenum">
              <a:rPr lang="en-US" smtClean="0"/>
              <a:t>‹#›</a:t>
            </a:fld>
            <a:endParaRPr lang="en-US"/>
          </a:p>
        </p:txBody>
      </p:sp>
    </p:spTree>
    <p:extLst>
      <p:ext uri="{BB962C8B-B14F-4D97-AF65-F5344CB8AC3E}">
        <p14:creationId xmlns:p14="http://schemas.microsoft.com/office/powerpoint/2010/main" val="264102914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B670850-1DDA-4CC4-AA01-6727F12F0410}" type="datetimeFigureOut">
              <a:rPr lang="en-US" smtClean="0"/>
              <a:t>6/22/2026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221149-0090-4C42-908C-42A431CDC37B}" type="slidenum">
              <a:rPr lang="en-US" smtClean="0"/>
              <a:t>‹#›</a:t>
            </a:fld>
            <a:endParaRPr lang="en-US"/>
          </a:p>
        </p:txBody>
      </p:sp>
    </p:spTree>
    <p:extLst>
      <p:ext uri="{BB962C8B-B14F-4D97-AF65-F5344CB8AC3E}">
        <p14:creationId xmlns:p14="http://schemas.microsoft.com/office/powerpoint/2010/main" val="325597839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B670850-1DDA-4CC4-AA01-6727F12F0410}" type="datetimeFigureOut">
              <a:rPr lang="en-US" smtClean="0"/>
              <a:t>6/22/2026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4221149-0090-4C42-908C-42A431CDC37B}" type="slidenum">
              <a:rPr lang="en-US" smtClean="0"/>
              <a:t>‹#›</a:t>
            </a:fld>
            <a:endParaRPr lang="en-US"/>
          </a:p>
        </p:txBody>
      </p:sp>
    </p:spTree>
    <p:extLst>
      <p:ext uri="{BB962C8B-B14F-4D97-AF65-F5344CB8AC3E}">
        <p14:creationId xmlns:p14="http://schemas.microsoft.com/office/powerpoint/2010/main" val="1090105991"/>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B670850-1DDA-4CC4-AA01-6727F12F0410}" type="datetimeFigureOut">
              <a:rPr lang="en-US" smtClean="0"/>
              <a:t>6/22/2026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4221149-0090-4C42-908C-42A431CDC37B}" type="slidenum">
              <a:rPr lang="en-US" smtClean="0"/>
              <a:t>‹#›</a:t>
            </a:fld>
            <a:endParaRPr lang="en-US"/>
          </a:p>
        </p:txBody>
      </p:sp>
    </p:spTree>
    <p:extLst>
      <p:ext uri="{BB962C8B-B14F-4D97-AF65-F5344CB8AC3E}">
        <p14:creationId xmlns:p14="http://schemas.microsoft.com/office/powerpoint/2010/main" val="281101712"/>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B670850-1DDA-4CC4-AA01-6727F12F0410}" type="datetimeFigureOut">
              <a:rPr lang="en-US" smtClean="0"/>
              <a:t>6/22/2026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4221149-0090-4C42-908C-42A431CDC37B}" type="slidenum">
              <a:rPr lang="en-US" smtClean="0"/>
              <a:t>‹#›</a:t>
            </a:fld>
            <a:endParaRPr lang="en-US"/>
          </a:p>
        </p:txBody>
      </p:sp>
    </p:spTree>
    <p:extLst>
      <p:ext uri="{BB962C8B-B14F-4D97-AF65-F5344CB8AC3E}">
        <p14:creationId xmlns:p14="http://schemas.microsoft.com/office/powerpoint/2010/main" val="426552081"/>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B670850-1DDA-4CC4-AA01-6727F12F0410}" type="datetimeFigureOut">
              <a:rPr lang="en-US" smtClean="0"/>
              <a:t>6/22/2026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4221149-0090-4C42-908C-42A431CDC37B}" type="slidenum">
              <a:rPr lang="en-US" smtClean="0"/>
              <a:t>‹#›</a:t>
            </a:fld>
            <a:endParaRPr lang="en-US"/>
          </a:p>
        </p:txBody>
      </p:sp>
    </p:spTree>
    <p:extLst>
      <p:ext uri="{BB962C8B-B14F-4D97-AF65-F5344CB8AC3E}">
        <p14:creationId xmlns:p14="http://schemas.microsoft.com/office/powerpoint/2010/main" val="3476943267"/>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B670850-1DDA-4CC4-AA01-6727F12F0410}" type="datetimeFigureOut">
              <a:rPr lang="en-US" smtClean="0"/>
              <a:t>6/22/2026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4221149-0090-4C42-908C-42A431CDC37B}" type="slidenum">
              <a:rPr lang="en-US" smtClean="0"/>
              <a:t>‹#›</a:t>
            </a:fld>
            <a:endParaRPr lang="en-US"/>
          </a:p>
        </p:txBody>
      </p:sp>
    </p:spTree>
    <p:extLst>
      <p:ext uri="{BB962C8B-B14F-4D97-AF65-F5344CB8AC3E}">
        <p14:creationId xmlns:p14="http://schemas.microsoft.com/office/powerpoint/2010/main" val="736787807"/>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B670850-1DDA-4CC4-AA01-6727F12F0410}" type="datetimeFigureOut">
              <a:rPr lang="en-US" smtClean="0"/>
              <a:t>6/22/2026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4221149-0090-4C42-908C-42A431CDC37B}" type="slidenum">
              <a:rPr lang="en-US" smtClean="0"/>
              <a:t>‹#›</a:t>
            </a:fld>
            <a:endParaRPr lang="en-US"/>
          </a:p>
        </p:txBody>
      </p:sp>
    </p:spTree>
    <p:extLst>
      <p:ext uri="{BB962C8B-B14F-4D97-AF65-F5344CB8AC3E}">
        <p14:creationId xmlns:p14="http://schemas.microsoft.com/office/powerpoint/2010/main" val="3792116994"/>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CB670850-1DDA-4CC4-AA01-6727F12F0410}" type="datetimeFigureOut">
              <a:rPr lang="en-US" smtClean="0"/>
              <a:t>6/22/2026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4221149-0090-4C42-908C-42A431CDC37B}" type="slidenum">
              <a:rPr lang="en-US" smtClean="0"/>
              <a:t>‹#›</a:t>
            </a:fld>
            <a:endParaRPr lang="en-US"/>
          </a:p>
        </p:txBody>
      </p:sp>
    </p:spTree>
    <p:extLst>
      <p:ext uri="{BB962C8B-B14F-4D97-AF65-F5344CB8AC3E}">
        <p14:creationId xmlns:p14="http://schemas.microsoft.com/office/powerpoint/2010/main" val="3420196099"/>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B670850-1DDA-4CC4-AA01-6727F12F0410}" type="datetimeFigureOut">
              <a:rPr lang="en-US" smtClean="0"/>
              <a:t>6/22/2026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221149-0090-4C42-908C-42A431CDC37B}" type="slidenum">
              <a:rPr lang="en-US" smtClean="0"/>
              <a:t>‹#›</a:t>
            </a:fld>
            <a:endParaRPr lang="en-US"/>
          </a:p>
        </p:txBody>
      </p:sp>
    </p:spTree>
    <p:extLst>
      <p:ext uri="{BB962C8B-B14F-4D97-AF65-F5344CB8AC3E}">
        <p14:creationId xmlns:p14="http://schemas.microsoft.com/office/powerpoint/2010/main" val="1901864106"/>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B670850-1DDA-4CC4-AA01-6727F12F0410}" type="datetimeFigureOut">
              <a:rPr lang="en-US" smtClean="0"/>
              <a:t>6/22/2026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221149-0090-4C42-908C-42A431CDC37B}" type="slidenum">
              <a:rPr lang="en-US" smtClean="0"/>
              <a:t>‹#›</a:t>
            </a:fld>
            <a:endParaRPr lang="en-US"/>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739502182"/>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B670850-1DDA-4CC4-AA01-6727F12F0410}" type="datetimeFigureOut">
              <a:rPr lang="en-US" smtClean="0"/>
              <a:t>6/22/2026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221149-0090-4C42-908C-42A431CDC37B}" type="slidenum">
              <a:rPr lang="en-US" smtClean="0"/>
              <a:t>‹#›</a:t>
            </a:fld>
            <a:endParaRPr lang="en-US"/>
          </a:p>
        </p:txBody>
      </p:sp>
    </p:spTree>
    <p:extLst>
      <p:ext uri="{BB962C8B-B14F-4D97-AF65-F5344CB8AC3E}">
        <p14:creationId xmlns:p14="http://schemas.microsoft.com/office/powerpoint/2010/main" val="763430625"/>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B670850-1DDA-4CC4-AA01-6727F12F0410}" type="datetimeFigureOut">
              <a:rPr lang="en-US" smtClean="0"/>
              <a:t>6/22/2026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221149-0090-4C42-908C-42A431CDC37B}" type="slidenum">
              <a:rPr lang="en-US" smtClean="0"/>
              <a:t>‹#›</a:t>
            </a:fld>
            <a:endParaRPr lang="en-US"/>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380125874"/>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B670850-1DDA-4CC4-AA01-6727F12F0410}" type="datetimeFigureOut">
              <a:rPr lang="en-US" smtClean="0"/>
              <a:t>6/22/2026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221149-0090-4C42-908C-42A431CDC37B}" type="slidenum">
              <a:rPr lang="en-US" smtClean="0"/>
              <a:t>‹#›</a:t>
            </a:fld>
            <a:endParaRPr lang="en-US"/>
          </a:p>
        </p:txBody>
      </p:sp>
    </p:spTree>
    <p:extLst>
      <p:ext uri="{BB962C8B-B14F-4D97-AF65-F5344CB8AC3E}">
        <p14:creationId xmlns:p14="http://schemas.microsoft.com/office/powerpoint/2010/main" val="2321249805"/>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B670850-1DDA-4CC4-AA01-6727F12F0410}" type="datetimeFigureOut">
              <a:rPr lang="en-US" smtClean="0"/>
              <a:t>6/22/2026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221149-0090-4C42-908C-42A431CDC37B}" type="slidenum">
              <a:rPr lang="en-US" smtClean="0"/>
              <a:t>‹#›</a:t>
            </a:fld>
            <a:endParaRPr lang="en-US"/>
          </a:p>
        </p:txBody>
      </p:sp>
    </p:spTree>
    <p:extLst>
      <p:ext uri="{BB962C8B-B14F-4D97-AF65-F5344CB8AC3E}">
        <p14:creationId xmlns:p14="http://schemas.microsoft.com/office/powerpoint/2010/main" val="2258793203"/>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B670850-1DDA-4CC4-AA01-6727F12F0410}" type="datetimeFigureOut">
              <a:rPr lang="en-US" smtClean="0"/>
              <a:t>6/22/2026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221149-0090-4C42-908C-42A431CDC37B}" type="slidenum">
              <a:rPr lang="en-US" smtClean="0"/>
              <a:t>‹#›</a:t>
            </a:fld>
            <a:endParaRPr lang="en-US"/>
          </a:p>
        </p:txBody>
      </p:sp>
    </p:spTree>
    <p:extLst>
      <p:ext uri="{BB962C8B-B14F-4D97-AF65-F5344CB8AC3E}">
        <p14:creationId xmlns:p14="http://schemas.microsoft.com/office/powerpoint/2010/main" val="931205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4.xml"/><Relationship Id="rId13" Type="http://schemas.openxmlformats.org/officeDocument/2006/relationships/slideLayout" Target="../slideLayouts/slideLayout69.xml"/><Relationship Id="rId18" Type="http://schemas.openxmlformats.org/officeDocument/2006/relationships/theme" Target="../theme/theme6.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slideLayout" Target="../slideLayouts/slideLayout68.xml"/><Relationship Id="rId17" Type="http://schemas.openxmlformats.org/officeDocument/2006/relationships/slideLayout" Target="../slideLayouts/slideLayout73.xml"/><Relationship Id="rId2" Type="http://schemas.openxmlformats.org/officeDocument/2006/relationships/slideLayout" Target="../slideLayouts/slideLayout58.xml"/><Relationship Id="rId16" Type="http://schemas.openxmlformats.org/officeDocument/2006/relationships/slideLayout" Target="../slideLayouts/slideLayout72.xml"/><Relationship Id="rId20" Type="http://schemas.openxmlformats.org/officeDocument/2006/relationships/image" Target="../media/image5.png"/><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5" Type="http://schemas.openxmlformats.org/officeDocument/2006/relationships/slideLayout" Target="../slideLayouts/slideLayout71.xml"/><Relationship Id="rId10" Type="http://schemas.openxmlformats.org/officeDocument/2006/relationships/slideLayout" Target="../slideLayouts/slideLayout66.xml"/><Relationship Id="rId19" Type="http://schemas.openxmlformats.org/officeDocument/2006/relationships/image" Target="../media/image4.png"/><Relationship Id="rId4" Type="http://schemas.openxmlformats.org/officeDocument/2006/relationships/slideLayout" Target="../slideLayouts/slideLayout60.xml"/><Relationship Id="rId9" Type="http://schemas.openxmlformats.org/officeDocument/2006/relationships/slideLayout" Target="../slideLayouts/slideLayout65.xml"/><Relationship Id="rId14" Type="http://schemas.openxmlformats.org/officeDocument/2006/relationships/slideLayout" Target="../slideLayouts/slideLayout70.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1.xml"/><Relationship Id="rId13" Type="http://schemas.openxmlformats.org/officeDocument/2006/relationships/slideLayout" Target="../slideLayouts/slideLayout86.xml"/><Relationship Id="rId18" Type="http://schemas.openxmlformats.org/officeDocument/2006/relationships/theme" Target="../theme/theme7.xml"/><Relationship Id="rId3" Type="http://schemas.openxmlformats.org/officeDocument/2006/relationships/slideLayout" Target="../slideLayouts/slideLayout76.xml"/><Relationship Id="rId7" Type="http://schemas.openxmlformats.org/officeDocument/2006/relationships/slideLayout" Target="../slideLayouts/slideLayout80.xml"/><Relationship Id="rId12" Type="http://schemas.openxmlformats.org/officeDocument/2006/relationships/slideLayout" Target="../slideLayouts/slideLayout85.xml"/><Relationship Id="rId17" Type="http://schemas.openxmlformats.org/officeDocument/2006/relationships/slideLayout" Target="../slideLayouts/slideLayout90.xml"/><Relationship Id="rId2" Type="http://schemas.openxmlformats.org/officeDocument/2006/relationships/slideLayout" Target="../slideLayouts/slideLayout75.xml"/><Relationship Id="rId16" Type="http://schemas.openxmlformats.org/officeDocument/2006/relationships/slideLayout" Target="../slideLayouts/slideLayout89.xml"/><Relationship Id="rId1" Type="http://schemas.openxmlformats.org/officeDocument/2006/relationships/slideLayout" Target="../slideLayouts/slideLayout74.xml"/><Relationship Id="rId6" Type="http://schemas.openxmlformats.org/officeDocument/2006/relationships/slideLayout" Target="../slideLayouts/slideLayout79.xml"/><Relationship Id="rId11" Type="http://schemas.openxmlformats.org/officeDocument/2006/relationships/slideLayout" Target="../slideLayouts/slideLayout84.xml"/><Relationship Id="rId5" Type="http://schemas.openxmlformats.org/officeDocument/2006/relationships/slideLayout" Target="../slideLayouts/slideLayout78.xml"/><Relationship Id="rId15" Type="http://schemas.openxmlformats.org/officeDocument/2006/relationships/slideLayout" Target="../slideLayouts/slideLayout88.xml"/><Relationship Id="rId10" Type="http://schemas.openxmlformats.org/officeDocument/2006/relationships/slideLayout" Target="../slideLayouts/slideLayout83.xml"/><Relationship Id="rId4" Type="http://schemas.openxmlformats.org/officeDocument/2006/relationships/slideLayout" Target="../slideLayouts/slideLayout77.xml"/><Relationship Id="rId9" Type="http://schemas.openxmlformats.org/officeDocument/2006/relationships/slideLayout" Target="../slideLayouts/slideLayout82.xml"/><Relationship Id="rId14" Type="http://schemas.openxmlformats.org/officeDocument/2006/relationships/slideLayout" Target="../slideLayouts/slideLayout8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A0DA7A6-3DA0-4E20-8B13-4C5D599A469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F349017-3766-4DAD-A6C9-089EE4527C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3AB5106-F571-4A80-AE4C-E8B2B28A797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4C32BD83-382D-44C0-886A-3B797BB2CAE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Md.Mominul Islam.Mobile 0171883597 </a:t>
            </a:r>
          </a:p>
        </p:txBody>
      </p:sp>
      <p:sp>
        <p:nvSpPr>
          <p:cNvPr id="6" name="Slide Number Placeholder 5">
            <a:extLst>
              <a:ext uri="{FF2B5EF4-FFF2-40B4-BE49-F238E27FC236}">
                <a16:creationId xmlns:a16="http://schemas.microsoft.com/office/drawing/2014/main" id="{E489D95C-A3F3-44E1-A388-8229185CFEE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9146B3-C7E5-46B7-9BDF-D90597EB3E38}" type="slidenum">
              <a:rPr lang="en-US" smtClean="0"/>
              <a:t>‹#›</a:t>
            </a:fld>
            <a:endParaRPr lang="en-US"/>
          </a:p>
        </p:txBody>
      </p:sp>
    </p:spTree>
    <p:extLst>
      <p:ext uri="{BB962C8B-B14F-4D97-AF65-F5344CB8AC3E}">
        <p14:creationId xmlns:p14="http://schemas.microsoft.com/office/powerpoint/2010/main" val="7350852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1"/>
            <a:ext cx="48768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Rectangle 7"/>
          <p:cNvSpPr/>
          <p:nvPr/>
        </p:nvSpPr>
        <p:spPr>
          <a:xfrm>
            <a:off x="340388" y="5047394"/>
            <a:ext cx="97536"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Rectangle 8"/>
          <p:cNvSpPr/>
          <p:nvPr/>
        </p:nvSpPr>
        <p:spPr>
          <a:xfrm>
            <a:off x="340388" y="4796819"/>
            <a:ext cx="97536"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0" name="Rectangle 9"/>
          <p:cNvSpPr/>
          <p:nvPr/>
        </p:nvSpPr>
        <p:spPr>
          <a:xfrm>
            <a:off x="340388" y="4637685"/>
            <a:ext cx="97536"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1" name="Rectangle 10"/>
          <p:cNvSpPr/>
          <p:nvPr/>
        </p:nvSpPr>
        <p:spPr>
          <a:xfrm>
            <a:off x="340388" y="4542559"/>
            <a:ext cx="97536"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12" name="Rectangle 11"/>
          <p:cNvSpPr/>
          <p:nvPr/>
        </p:nvSpPr>
        <p:spPr>
          <a:xfrm>
            <a:off x="412744" y="680477"/>
            <a:ext cx="6096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15" name="Rectangle 14"/>
          <p:cNvSpPr/>
          <p:nvPr/>
        </p:nvSpPr>
        <p:spPr>
          <a:xfrm>
            <a:off x="358764" y="680477"/>
            <a:ext cx="36576"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16" name="Rectangle 15"/>
          <p:cNvSpPr/>
          <p:nvPr/>
        </p:nvSpPr>
        <p:spPr>
          <a:xfrm>
            <a:off x="333360" y="680477"/>
            <a:ext cx="1219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7" name="Rectangle 16"/>
          <p:cNvSpPr/>
          <p:nvPr/>
        </p:nvSpPr>
        <p:spPr>
          <a:xfrm>
            <a:off x="295691" y="680477"/>
            <a:ext cx="1219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2" name="Title Placeholder 21"/>
          <p:cNvSpPr>
            <a:spLocks noGrp="1"/>
          </p:cNvSpPr>
          <p:nvPr>
            <p:ph type="title"/>
          </p:nvPr>
        </p:nvSpPr>
        <p:spPr>
          <a:xfrm>
            <a:off x="1219200" y="512064"/>
            <a:ext cx="10363200" cy="914400"/>
          </a:xfrm>
          <a:prstGeom prst="rect">
            <a:avLst/>
          </a:prstGeom>
        </p:spPr>
        <p:txBody>
          <a:bodyPr vert="horz" anchor="t">
            <a:noAutofit/>
          </a:bodyPr>
          <a:lstStyle/>
          <a:p>
            <a:r>
              <a:rPr kumimoji="0" lang="en-US"/>
              <a:t>Click to edit Master title style</a:t>
            </a:r>
          </a:p>
        </p:txBody>
      </p:sp>
      <p:sp>
        <p:nvSpPr>
          <p:cNvPr id="13" name="Text Placeholder 12"/>
          <p:cNvSpPr>
            <a:spLocks noGrp="1"/>
          </p:cNvSpPr>
          <p:nvPr>
            <p:ph type="body" idx="1"/>
          </p:nvPr>
        </p:nvSpPr>
        <p:spPr>
          <a:xfrm>
            <a:off x="1219200" y="1783560"/>
            <a:ext cx="10363200" cy="457200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8636000" y="6416676"/>
            <a:ext cx="2844800" cy="365125"/>
          </a:xfrm>
          <a:prstGeom prst="rect">
            <a:avLst/>
          </a:prstGeom>
        </p:spPr>
        <p:txBody>
          <a:bodyPr vert="horz" anchor="b"/>
          <a:lstStyle>
            <a:lvl1pPr algn="l" eaLnBrk="1" latinLnBrk="0" hangingPunct="1">
              <a:defRPr kumimoji="0" sz="1100">
                <a:solidFill>
                  <a:schemeClr val="tx2"/>
                </a:solidFill>
              </a:defRPr>
            </a:lvl1pPr>
            <a:extLst/>
          </a:lstStyle>
          <a:p>
            <a:endParaRPr lang="en-US"/>
          </a:p>
        </p:txBody>
      </p:sp>
      <p:sp>
        <p:nvSpPr>
          <p:cNvPr id="3" name="Footer Placeholder 2"/>
          <p:cNvSpPr>
            <a:spLocks noGrp="1"/>
          </p:cNvSpPr>
          <p:nvPr>
            <p:ph type="ftr" sz="quarter" idx="3"/>
          </p:nvPr>
        </p:nvSpPr>
        <p:spPr>
          <a:xfrm>
            <a:off x="1219200" y="6416676"/>
            <a:ext cx="7416800" cy="365125"/>
          </a:xfrm>
          <a:prstGeom prst="rect">
            <a:avLst/>
          </a:prstGeom>
        </p:spPr>
        <p:txBody>
          <a:bodyPr vert="horz" anchor="b"/>
          <a:lstStyle>
            <a:lvl1pPr algn="r" eaLnBrk="1" latinLnBrk="0" hangingPunct="1">
              <a:defRPr kumimoji="0" sz="1100">
                <a:solidFill>
                  <a:schemeClr val="tx2"/>
                </a:solidFill>
              </a:defRPr>
            </a:lvl1pPr>
            <a:extLst/>
          </a:lstStyle>
          <a:p>
            <a:r>
              <a:rPr lang="en-US"/>
              <a:t>Md.Mominul Islam.Mobile 0171883597 </a:t>
            </a:r>
          </a:p>
        </p:txBody>
      </p:sp>
      <p:sp>
        <p:nvSpPr>
          <p:cNvPr id="23" name="Slide Number Placeholder 22"/>
          <p:cNvSpPr>
            <a:spLocks noGrp="1"/>
          </p:cNvSpPr>
          <p:nvPr>
            <p:ph type="sldNum" sz="quarter" idx="4"/>
          </p:nvPr>
        </p:nvSpPr>
        <p:spPr>
          <a:xfrm>
            <a:off x="11480800" y="6416676"/>
            <a:ext cx="609600" cy="365125"/>
          </a:xfrm>
          <a:prstGeom prst="rect">
            <a:avLst/>
          </a:prstGeom>
        </p:spPr>
        <p:txBody>
          <a:bodyPr vert="horz" anchor="b"/>
          <a:lstStyle>
            <a:lvl1pPr algn="l" eaLnBrk="1" latinLnBrk="0" hangingPunct="1">
              <a:defRPr kumimoji="0" sz="1200">
                <a:solidFill>
                  <a:schemeClr val="tx2"/>
                </a:solidFill>
              </a:defRPr>
            </a:lvl1pPr>
            <a:extLst/>
          </a:lstStyle>
          <a:p>
            <a:fld id="{B6F15528-21DE-4FAA-801E-634DDDAF4B2B}" type="slidenum">
              <a:rPr lang="en-US" smtClean="0"/>
              <a:pPr/>
              <a:t>‹#›</a:t>
            </a:fld>
            <a:endParaRPr lang="en-US"/>
          </a:p>
        </p:txBody>
      </p:sp>
    </p:spTree>
    <p:extLst>
      <p:ext uri="{BB962C8B-B14F-4D97-AF65-F5344CB8AC3E}">
        <p14:creationId xmlns:p14="http://schemas.microsoft.com/office/powerpoint/2010/main" val="3680668538"/>
      </p:ext>
    </p:extLst>
  </p:cSld>
  <p:clrMap bg1="dk1" tx1="lt1" bg2="dk2" tx2="lt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sldNum="0" hdr="0"/>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r>
              <a:rPr lang="en-US"/>
              <a:t>Md.Mominul Islam.Mobile 0171883597 </a:t>
            </a: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B6F15528-21DE-4FAA-801E-634DDDAF4B2B}" type="slidenum">
              <a:rPr lang="en-US" smtClean="0"/>
              <a:pPr/>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70355631"/>
      </p:ext>
    </p:extLst>
  </p:cSld>
  <p:clrMap bg1="dk1" tx1="lt1" bg2="dk2" tx2="lt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sldNum="0" hdr="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3"/>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3"/>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1066800" y="6421821"/>
            <a:ext cx="25908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solidFill>
                  <a:srgbClr val="008000"/>
                </a:solidFill>
                <a:latin typeface="Times New Roman" panose="02020603050405020304" pitchFamily="18" charset="0"/>
                <a:cs typeface="Times New Roman" panose="02020603050405020304" pitchFamily="18" charset="0"/>
              </a:rPr>
              <a:t>Khalek</a:t>
            </a:r>
            <a:r>
              <a:rPr lang="en-US" dirty="0">
                <a:solidFill>
                  <a:srgbClr val="008000"/>
                </a:solidFill>
                <a:latin typeface="Times New Roman" panose="02020603050405020304" pitchFamily="18" charset="0"/>
                <a:cs typeface="Times New Roman" panose="02020603050405020304" pitchFamily="18" charset="0"/>
              </a:rPr>
              <a:t> Sir</a:t>
            </a:r>
          </a:p>
        </p:txBody>
      </p:sp>
    </p:spTree>
    <p:extLst>
      <p:ext uri="{BB962C8B-B14F-4D97-AF65-F5344CB8AC3E}">
        <p14:creationId xmlns:p14="http://schemas.microsoft.com/office/powerpoint/2010/main" val="430463324"/>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hf sldNum="0"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SG"/>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SG"/>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SG"/>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SG"/>
              <a:t>Md.Mominul Islam.Mobile 0171883597 </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329BDD-95CE-46DC-8BAA-D67520E2EB73}" type="slidenum">
              <a:rPr lang="en-SG" smtClean="0"/>
              <a:t>‹#›</a:t>
            </a:fld>
            <a:endParaRPr lang="en-SG"/>
          </a:p>
        </p:txBody>
      </p:sp>
    </p:spTree>
    <p:extLst>
      <p:ext uri="{BB962C8B-B14F-4D97-AF65-F5344CB8AC3E}">
        <p14:creationId xmlns:p14="http://schemas.microsoft.com/office/powerpoint/2010/main" val="1658583937"/>
      </p:ext>
    </p:extLst>
  </p:cSld>
  <p:clrMap bg1="dk1" tx1="lt1" bg2="dk2" tx2="lt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hf sldNum="0"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endParaRPr lang="en-SG"/>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r>
              <a:rPr lang="en-SG"/>
              <a:t>Md.Mominul Islam.Mobile 0171883597 </a:t>
            </a:r>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E31C4D2-24E9-4447-8A1E-356E2544AFC5}" type="slidenum">
              <a:rPr lang="en-SG" smtClean="0"/>
              <a:t>‹#›</a:t>
            </a:fld>
            <a:endParaRPr lang="en-SG"/>
          </a:p>
        </p:txBody>
      </p:sp>
    </p:spTree>
    <p:extLst>
      <p:ext uri="{BB962C8B-B14F-4D97-AF65-F5344CB8AC3E}">
        <p14:creationId xmlns:p14="http://schemas.microsoft.com/office/powerpoint/2010/main" val="2244033279"/>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 id="2147483721" r:id="rId12"/>
    <p:sldLayoutId id="2147483722" r:id="rId13"/>
    <p:sldLayoutId id="2147483723" r:id="rId14"/>
    <p:sldLayoutId id="2147483724" r:id="rId15"/>
    <p:sldLayoutId id="2147483725" r:id="rId16"/>
    <p:sldLayoutId id="2147483726" r:id="rId17"/>
  </p:sldLayoutIdLst>
  <p:hf sldNum="0" hdr="0"/>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CB670850-1DDA-4CC4-AA01-6727F12F0410}" type="datetimeFigureOut">
              <a:rPr lang="en-US" smtClean="0"/>
              <a:t>6/22/2026</a:t>
            </a:fld>
            <a:endParaRPr lang="en-US"/>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04221149-0090-4C42-908C-42A431CDC37B}" type="slidenum">
              <a:rPr lang="en-US" smtClean="0"/>
              <a:t>‹#›</a:t>
            </a:fld>
            <a:endParaRPr lang="en-US"/>
          </a:p>
        </p:txBody>
      </p:sp>
    </p:spTree>
    <p:extLst>
      <p:ext uri="{BB962C8B-B14F-4D97-AF65-F5344CB8AC3E}">
        <p14:creationId xmlns:p14="http://schemas.microsoft.com/office/powerpoint/2010/main" val="4131301245"/>
      </p:ext>
    </p:extLst>
  </p:cSld>
  <p:clrMap bg1="dk1" tx1="lt1" bg2="dk2" tx2="lt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 id="2147483739" r:id="rId12"/>
    <p:sldLayoutId id="2147483740" r:id="rId13"/>
    <p:sldLayoutId id="2147483741" r:id="rId14"/>
    <p:sldLayoutId id="2147483742" r:id="rId15"/>
    <p:sldLayoutId id="2147483743" r:id="rId16"/>
    <p:sldLayoutId id="2147483744"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41.xml"/></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audio" Target="../media/audio1.wav"/><Relationship Id="rId1" Type="http://schemas.openxmlformats.org/officeDocument/2006/relationships/slideLayout" Target="../slideLayouts/slideLayout41.xml"/><Relationship Id="rId5" Type="http://schemas.openxmlformats.org/officeDocument/2006/relationships/audio" Target="NULL"/></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mailto:chumkidas2002@gmail.com" TargetMode="External"/><Relationship Id="rId1" Type="http://schemas.openxmlformats.org/officeDocument/2006/relationships/slideLayout" Target="../slideLayouts/slideLayout30.xml"/></Relationships>
</file>

<file path=ppt/slides/_rels/slide7.xml.rels><?xml version="1.0" encoding="UTF-8" standalone="yes"?>
<Relationships xmlns="http://schemas.openxmlformats.org/package/2006/relationships"><Relationship Id="rId2" Type="http://schemas.openxmlformats.org/officeDocument/2006/relationships/image" Target="../media/image14.jfif"/><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fif"/><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9.jfif"/><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21.jfif"/><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2.xml"/><Relationship Id="rId4" Type="http://schemas.openxmlformats.org/officeDocument/2006/relationships/image" Target="../media/image16.jfif"/></Relationships>
</file>

<file path=ppt/slides/_rels/slide1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8" Type="http://schemas.openxmlformats.org/officeDocument/2006/relationships/image" Target="../media/image32.jpg"/><Relationship Id="rId3" Type="http://schemas.openxmlformats.org/officeDocument/2006/relationships/hyperlink" Target="https://www.hazteveg.com/receta/689" TargetMode="External"/><Relationship Id="rId7" Type="http://schemas.openxmlformats.org/officeDocument/2006/relationships/hyperlink" Target="https://pixabay.com/en/mango-mango-tree-fruits-fruit-361906/" TargetMode="External"/><Relationship Id="rId2" Type="http://schemas.openxmlformats.org/officeDocument/2006/relationships/image" Target="../media/image29.jpg"/><Relationship Id="rId1" Type="http://schemas.openxmlformats.org/officeDocument/2006/relationships/slideLayout" Target="../slideLayouts/slideLayout12.xml"/><Relationship Id="rId6" Type="http://schemas.openxmlformats.org/officeDocument/2006/relationships/image" Target="../media/image31.jpg"/><Relationship Id="rId5" Type="http://schemas.openxmlformats.org/officeDocument/2006/relationships/hyperlink" Target="https://www.innaturale.com/olive-bianche-leucocarpa-antica-leucolea-riscoperta-a-tavola/" TargetMode="External"/><Relationship Id="rId4" Type="http://schemas.openxmlformats.org/officeDocument/2006/relationships/image" Target="../media/image30.jpg"/><Relationship Id="rId9" Type="http://schemas.openxmlformats.org/officeDocument/2006/relationships/hyperlink" Target="https://www.flickr.com/photos/miwok/10143735933"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3.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63.xml"/></Relationships>
</file>

<file path=ppt/slides/_rels/slide2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63.xml"/></Relationships>
</file>

<file path=ppt/slides/_rels/slide2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6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63.xml"/></Relationships>
</file>

<file path=ppt/slides/_rels/slide28.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63.xml"/></Relationships>
</file>

<file path=ppt/slides/_rels/slide2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63.xml"/></Relationships>
</file>

<file path=ppt/slides/_rels/slide3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6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32.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8.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74.xml"/><Relationship Id="rId4" Type="http://schemas.openxmlformats.org/officeDocument/2006/relationships/image" Target="../media/image15.png"/></Relationships>
</file>

<file path=ppt/slides/_rels/slide38.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5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10834" r="9166"/>
          <a:stretch/>
        </p:blipFill>
        <p:spPr>
          <a:xfrm>
            <a:off x="152400" y="0"/>
            <a:ext cx="12039600" cy="6858000"/>
          </a:xfrm>
          <a:prstGeom prst="rect">
            <a:avLst/>
          </a:prstGeom>
        </p:spPr>
      </p:pic>
      <p:sp>
        <p:nvSpPr>
          <p:cNvPr id="3" name="Date Placeholder 2">
            <a:extLst>
              <a:ext uri="{FF2B5EF4-FFF2-40B4-BE49-F238E27FC236}">
                <a16:creationId xmlns:a16="http://schemas.microsoft.com/office/drawing/2014/main" id="{714890F6-B8C0-40F8-B66A-C7E1863704C3}"/>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26F7ECAB-C725-4D4E-88CB-358AD080A1A6}"/>
              </a:ext>
            </a:extLst>
          </p:cNvPr>
          <p:cNvSpPr>
            <a:spLocks noGrp="1"/>
          </p:cNvSpPr>
          <p:nvPr>
            <p:ph type="ftr" sz="quarter" idx="11"/>
          </p:nvPr>
        </p:nvSpPr>
        <p:spPr/>
        <p:txBody>
          <a:bodyPr/>
          <a:lstStyle/>
          <a:p>
            <a:r>
              <a:rPr lang="en-US"/>
              <a:t>Md.Mominul Islam.Mobile 0171883597 </a:t>
            </a:r>
            <a:endParaRPr lang="en-US" dirty="0"/>
          </a:p>
        </p:txBody>
      </p:sp>
    </p:spTree>
    <p:extLst>
      <p:ext uri="{BB962C8B-B14F-4D97-AF65-F5344CB8AC3E}">
        <p14:creationId xmlns:p14="http://schemas.microsoft.com/office/powerpoint/2010/main" val="3995346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21000" b="-21000"/>
          </a:stretch>
        </a:blipFill>
        <a:effectLst/>
      </p:bgPr>
    </p:bg>
    <p:spTree>
      <p:nvGrpSpPr>
        <p:cNvPr id="1" name=""/>
        <p:cNvGrpSpPr/>
        <p:nvPr/>
      </p:nvGrpSpPr>
      <p:grpSpPr>
        <a:xfrm>
          <a:off x="0" y="0"/>
          <a:ext cx="0" cy="0"/>
          <a:chOff x="0" y="0"/>
          <a:chExt cx="0" cy="0"/>
        </a:xfrm>
      </p:grpSpPr>
      <p:sp>
        <p:nvSpPr>
          <p:cNvPr id="115" name="Rounded Rectangle 114"/>
          <p:cNvSpPr/>
          <p:nvPr/>
        </p:nvSpPr>
        <p:spPr>
          <a:xfrm>
            <a:off x="533400" y="1447800"/>
            <a:ext cx="11125199" cy="176339"/>
          </a:xfrm>
          <a:prstGeom prst="roundRect">
            <a:avLst/>
          </a:prstGeom>
          <a:solidFill>
            <a:schemeClr val="bg2">
              <a:lumMod val="25000"/>
            </a:schemeClr>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nvGrpSpPr>
          <p:cNvPr id="3" name="Group 2"/>
          <p:cNvGrpSpPr/>
          <p:nvPr/>
        </p:nvGrpSpPr>
        <p:grpSpPr>
          <a:xfrm>
            <a:off x="6326973" y="998982"/>
            <a:ext cx="1551060" cy="3836441"/>
            <a:chOff x="7174432" y="1479084"/>
            <a:chExt cx="1551060" cy="3836441"/>
          </a:xfrm>
        </p:grpSpPr>
        <p:grpSp>
          <p:nvGrpSpPr>
            <p:cNvPr id="4" name="Group 3"/>
            <p:cNvGrpSpPr/>
            <p:nvPr/>
          </p:nvGrpSpPr>
          <p:grpSpPr>
            <a:xfrm>
              <a:off x="7174432" y="1479084"/>
              <a:ext cx="1551060" cy="3836441"/>
              <a:chOff x="7206517" y="1479084"/>
              <a:chExt cx="1551060" cy="3836441"/>
            </a:xfrm>
          </p:grpSpPr>
          <p:sp>
            <p:nvSpPr>
              <p:cNvPr id="6" name="Freeform 5"/>
              <p:cNvSpPr/>
              <p:nvPr/>
            </p:nvSpPr>
            <p:spPr>
              <a:xfrm>
                <a:off x="7269582" y="1479084"/>
                <a:ext cx="925429" cy="1010654"/>
              </a:xfrm>
              <a:custGeom>
                <a:avLst/>
                <a:gdLst>
                  <a:gd name="connsiteX0" fmla="*/ 520919 w 1050309"/>
                  <a:gd name="connsiteY0" fmla="*/ 0 h 1010654"/>
                  <a:gd name="connsiteX1" fmla="*/ 1050309 w 1050309"/>
                  <a:gd name="connsiteY1" fmla="*/ 505327 h 1010654"/>
                  <a:gd name="connsiteX2" fmla="*/ 520919 w 1050309"/>
                  <a:gd name="connsiteY2" fmla="*/ 1010654 h 1010654"/>
                  <a:gd name="connsiteX3" fmla="*/ 2284 w 1050309"/>
                  <a:gd name="connsiteY3" fmla="*/ 607168 h 1010654"/>
                  <a:gd name="connsiteX4" fmla="*/ 0 w 1050309"/>
                  <a:gd name="connsiteY4" fmla="*/ 585535 h 1010654"/>
                  <a:gd name="connsiteX5" fmla="*/ 261927 w 1050309"/>
                  <a:gd name="connsiteY5" fmla="*/ 585535 h 1010654"/>
                  <a:gd name="connsiteX6" fmla="*/ 265938 w 1050309"/>
                  <a:gd name="connsiteY6" fmla="*/ 603675 h 1010654"/>
                  <a:gd name="connsiteX7" fmla="*/ 520918 w 1050309"/>
                  <a:gd name="connsiteY7" fmla="*/ 757990 h 1010654"/>
                  <a:gd name="connsiteX8" fmla="*/ 797644 w 1050309"/>
                  <a:gd name="connsiteY8" fmla="*/ 505327 h 1010654"/>
                  <a:gd name="connsiteX9" fmla="*/ 520918 w 1050309"/>
                  <a:gd name="connsiteY9" fmla="*/ 252664 h 1010654"/>
                  <a:gd name="connsiteX10" fmla="*/ 265938 w 1050309"/>
                  <a:gd name="connsiteY10" fmla="*/ 406979 h 1010654"/>
                  <a:gd name="connsiteX11" fmla="*/ 265475 w 1050309"/>
                  <a:gd name="connsiteY11" fmla="*/ 409074 h 1010654"/>
                  <a:gd name="connsiteX12" fmla="*/ 1694 w 1050309"/>
                  <a:gd name="connsiteY12" fmla="*/ 409074 h 1010654"/>
                  <a:gd name="connsiteX13" fmla="*/ 2284 w 1050309"/>
                  <a:gd name="connsiteY13" fmla="*/ 403486 h 1010654"/>
                  <a:gd name="connsiteX14" fmla="*/ 520919 w 1050309"/>
                  <a:gd name="connsiteY14" fmla="*/ 0 h 101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50309" h="1010654">
                    <a:moveTo>
                      <a:pt x="520919" y="0"/>
                    </a:moveTo>
                    <a:cubicBezTo>
                      <a:pt x="813293" y="0"/>
                      <a:pt x="1050309" y="226243"/>
                      <a:pt x="1050309" y="505327"/>
                    </a:cubicBezTo>
                    <a:cubicBezTo>
                      <a:pt x="1050309" y="784411"/>
                      <a:pt x="813293" y="1010654"/>
                      <a:pt x="520919" y="1010654"/>
                    </a:cubicBezTo>
                    <a:cubicBezTo>
                      <a:pt x="265092" y="1010654"/>
                      <a:pt x="51648" y="837437"/>
                      <a:pt x="2284" y="607168"/>
                    </a:cubicBezTo>
                    <a:lnTo>
                      <a:pt x="0" y="585535"/>
                    </a:lnTo>
                    <a:lnTo>
                      <a:pt x="261927" y="585535"/>
                    </a:lnTo>
                    <a:lnTo>
                      <a:pt x="265938" y="603675"/>
                    </a:lnTo>
                    <a:cubicBezTo>
                      <a:pt x="307948" y="694360"/>
                      <a:pt x="406294" y="757990"/>
                      <a:pt x="520918" y="757990"/>
                    </a:cubicBezTo>
                    <a:cubicBezTo>
                      <a:pt x="673750" y="757990"/>
                      <a:pt x="797644" y="644869"/>
                      <a:pt x="797644" y="505327"/>
                    </a:cubicBezTo>
                    <a:cubicBezTo>
                      <a:pt x="797644" y="365785"/>
                      <a:pt x="673750" y="252664"/>
                      <a:pt x="520918" y="252664"/>
                    </a:cubicBezTo>
                    <a:cubicBezTo>
                      <a:pt x="406294" y="252664"/>
                      <a:pt x="307948" y="316295"/>
                      <a:pt x="265938" y="406979"/>
                    </a:cubicBezTo>
                    <a:lnTo>
                      <a:pt x="265475" y="409074"/>
                    </a:lnTo>
                    <a:lnTo>
                      <a:pt x="1694" y="409074"/>
                    </a:lnTo>
                    <a:lnTo>
                      <a:pt x="2284" y="403486"/>
                    </a:lnTo>
                    <a:cubicBezTo>
                      <a:pt x="51648" y="173217"/>
                      <a:pt x="265092" y="0"/>
                      <a:pt x="520919" y="0"/>
                    </a:cubicBezTo>
                    <a:close/>
                  </a:path>
                </a:pathLst>
              </a:custGeom>
              <a:solidFill>
                <a:srgbClr val="FF000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nvGrpSpPr>
              <p:cNvPr id="7" name="Group 6"/>
              <p:cNvGrpSpPr/>
              <p:nvPr/>
            </p:nvGrpSpPr>
            <p:grpSpPr>
              <a:xfrm rot="2563735">
                <a:off x="7206517" y="2706940"/>
                <a:ext cx="1051560" cy="1051560"/>
                <a:chOff x="2959768" y="3200400"/>
                <a:chExt cx="1051560" cy="1051560"/>
              </a:xfrm>
              <a:solidFill>
                <a:srgbClr val="FF0000"/>
              </a:solidFill>
              <a:effectLst>
                <a:outerShdw blurRad="50800" dist="38100" dir="8100000" algn="tr" rotWithShape="0">
                  <a:prstClr val="black">
                    <a:alpha val="40000"/>
                  </a:prstClr>
                </a:outerShdw>
              </a:effectLst>
            </p:grpSpPr>
            <p:sp>
              <p:nvSpPr>
                <p:cNvPr id="10" name="Oval 9"/>
                <p:cNvSpPr/>
                <p:nvPr/>
              </p:nvSpPr>
              <p:spPr>
                <a:xfrm>
                  <a:off x="2959768" y="32004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1" name="Oval 10"/>
                <p:cNvSpPr/>
                <p:nvPr/>
              </p:nvSpPr>
              <p:spPr>
                <a:xfrm>
                  <a:off x="3112168" y="33528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2" name="Oval 11"/>
                <p:cNvSpPr/>
                <p:nvPr/>
              </p:nvSpPr>
              <p:spPr>
                <a:xfrm>
                  <a:off x="3264568" y="35052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3" name="Oval 12"/>
                <p:cNvSpPr/>
                <p:nvPr/>
              </p:nvSpPr>
              <p:spPr>
                <a:xfrm>
                  <a:off x="3416968" y="36576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4" name="Oval 13"/>
                <p:cNvSpPr/>
                <p:nvPr/>
              </p:nvSpPr>
              <p:spPr>
                <a:xfrm>
                  <a:off x="3569368" y="38100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5" name="Oval 14"/>
                <p:cNvSpPr/>
                <p:nvPr/>
              </p:nvSpPr>
              <p:spPr>
                <a:xfrm>
                  <a:off x="3721768" y="39624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6" name="Oval 15"/>
                <p:cNvSpPr/>
                <p:nvPr/>
              </p:nvSpPr>
              <p:spPr>
                <a:xfrm>
                  <a:off x="3874168" y="41148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sp>
            <p:nvSpPr>
              <p:cNvPr id="8" name="Rectangle 7"/>
              <p:cNvSpPr/>
              <p:nvPr/>
            </p:nvSpPr>
            <p:spPr>
              <a:xfrm rot="19078067">
                <a:off x="7305656" y="4168113"/>
                <a:ext cx="951244" cy="1147412"/>
              </a:xfrm>
              <a:prstGeom prst="rect">
                <a:avLst/>
              </a:prstGeom>
              <a:solidFill>
                <a:srgbClr val="FF0000"/>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9" name="TextBox 8"/>
              <p:cNvSpPr txBox="1"/>
              <p:nvPr/>
            </p:nvSpPr>
            <p:spPr>
              <a:xfrm rot="19579390">
                <a:off x="7410041" y="4134599"/>
                <a:ext cx="1347536"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 </a:t>
                </a:r>
              </a:p>
            </p:txBody>
          </p:sp>
        </p:grpSp>
        <p:sp>
          <p:nvSpPr>
            <p:cNvPr id="5" name="Oval 4"/>
            <p:cNvSpPr/>
            <p:nvPr/>
          </p:nvSpPr>
          <p:spPr>
            <a:xfrm>
              <a:off x="7701251" y="4122476"/>
              <a:ext cx="54207" cy="68580"/>
            </a:xfrm>
            <a:prstGeom prst="ellipse">
              <a:avLst/>
            </a:prstGeom>
            <a:solidFill>
              <a:sysClr val="window" lastClr="FFFFFF"/>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grpSp>
        <p:nvGrpSpPr>
          <p:cNvPr id="17" name="Group 16"/>
          <p:cNvGrpSpPr/>
          <p:nvPr/>
        </p:nvGrpSpPr>
        <p:grpSpPr>
          <a:xfrm>
            <a:off x="4919727" y="1034825"/>
            <a:ext cx="1566279" cy="3836441"/>
            <a:chOff x="7174432" y="1479084"/>
            <a:chExt cx="1566279" cy="3836441"/>
          </a:xfrm>
        </p:grpSpPr>
        <p:grpSp>
          <p:nvGrpSpPr>
            <p:cNvPr id="18" name="Group 17"/>
            <p:cNvGrpSpPr/>
            <p:nvPr/>
          </p:nvGrpSpPr>
          <p:grpSpPr>
            <a:xfrm>
              <a:off x="7174432" y="1479084"/>
              <a:ext cx="1566279" cy="3836441"/>
              <a:chOff x="7206517" y="1479084"/>
              <a:chExt cx="1566279" cy="3836441"/>
            </a:xfrm>
          </p:grpSpPr>
          <p:sp>
            <p:nvSpPr>
              <p:cNvPr id="20" name="Freeform 19"/>
              <p:cNvSpPr/>
              <p:nvPr/>
            </p:nvSpPr>
            <p:spPr>
              <a:xfrm>
                <a:off x="7269582" y="1479084"/>
                <a:ext cx="925429" cy="1010654"/>
              </a:xfrm>
              <a:custGeom>
                <a:avLst/>
                <a:gdLst>
                  <a:gd name="connsiteX0" fmla="*/ 520919 w 1050309"/>
                  <a:gd name="connsiteY0" fmla="*/ 0 h 1010654"/>
                  <a:gd name="connsiteX1" fmla="*/ 1050309 w 1050309"/>
                  <a:gd name="connsiteY1" fmla="*/ 505327 h 1010654"/>
                  <a:gd name="connsiteX2" fmla="*/ 520919 w 1050309"/>
                  <a:gd name="connsiteY2" fmla="*/ 1010654 h 1010654"/>
                  <a:gd name="connsiteX3" fmla="*/ 2284 w 1050309"/>
                  <a:gd name="connsiteY3" fmla="*/ 607168 h 1010654"/>
                  <a:gd name="connsiteX4" fmla="*/ 0 w 1050309"/>
                  <a:gd name="connsiteY4" fmla="*/ 585535 h 1010654"/>
                  <a:gd name="connsiteX5" fmla="*/ 261927 w 1050309"/>
                  <a:gd name="connsiteY5" fmla="*/ 585535 h 1010654"/>
                  <a:gd name="connsiteX6" fmla="*/ 265938 w 1050309"/>
                  <a:gd name="connsiteY6" fmla="*/ 603675 h 1010654"/>
                  <a:gd name="connsiteX7" fmla="*/ 520918 w 1050309"/>
                  <a:gd name="connsiteY7" fmla="*/ 757990 h 1010654"/>
                  <a:gd name="connsiteX8" fmla="*/ 797644 w 1050309"/>
                  <a:gd name="connsiteY8" fmla="*/ 505327 h 1010654"/>
                  <a:gd name="connsiteX9" fmla="*/ 520918 w 1050309"/>
                  <a:gd name="connsiteY9" fmla="*/ 252664 h 1010654"/>
                  <a:gd name="connsiteX10" fmla="*/ 265938 w 1050309"/>
                  <a:gd name="connsiteY10" fmla="*/ 406979 h 1010654"/>
                  <a:gd name="connsiteX11" fmla="*/ 265475 w 1050309"/>
                  <a:gd name="connsiteY11" fmla="*/ 409074 h 1010654"/>
                  <a:gd name="connsiteX12" fmla="*/ 1694 w 1050309"/>
                  <a:gd name="connsiteY12" fmla="*/ 409074 h 1010654"/>
                  <a:gd name="connsiteX13" fmla="*/ 2284 w 1050309"/>
                  <a:gd name="connsiteY13" fmla="*/ 403486 h 1010654"/>
                  <a:gd name="connsiteX14" fmla="*/ 520919 w 1050309"/>
                  <a:gd name="connsiteY14" fmla="*/ 0 h 101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50309" h="1010654">
                    <a:moveTo>
                      <a:pt x="520919" y="0"/>
                    </a:moveTo>
                    <a:cubicBezTo>
                      <a:pt x="813293" y="0"/>
                      <a:pt x="1050309" y="226243"/>
                      <a:pt x="1050309" y="505327"/>
                    </a:cubicBezTo>
                    <a:cubicBezTo>
                      <a:pt x="1050309" y="784411"/>
                      <a:pt x="813293" y="1010654"/>
                      <a:pt x="520919" y="1010654"/>
                    </a:cubicBezTo>
                    <a:cubicBezTo>
                      <a:pt x="265092" y="1010654"/>
                      <a:pt x="51648" y="837437"/>
                      <a:pt x="2284" y="607168"/>
                    </a:cubicBezTo>
                    <a:lnTo>
                      <a:pt x="0" y="585535"/>
                    </a:lnTo>
                    <a:lnTo>
                      <a:pt x="261927" y="585535"/>
                    </a:lnTo>
                    <a:lnTo>
                      <a:pt x="265938" y="603675"/>
                    </a:lnTo>
                    <a:cubicBezTo>
                      <a:pt x="307948" y="694360"/>
                      <a:pt x="406294" y="757990"/>
                      <a:pt x="520918" y="757990"/>
                    </a:cubicBezTo>
                    <a:cubicBezTo>
                      <a:pt x="673750" y="757990"/>
                      <a:pt x="797644" y="644869"/>
                      <a:pt x="797644" y="505327"/>
                    </a:cubicBezTo>
                    <a:cubicBezTo>
                      <a:pt x="797644" y="365785"/>
                      <a:pt x="673750" y="252664"/>
                      <a:pt x="520918" y="252664"/>
                    </a:cubicBezTo>
                    <a:cubicBezTo>
                      <a:pt x="406294" y="252664"/>
                      <a:pt x="307948" y="316295"/>
                      <a:pt x="265938" y="406979"/>
                    </a:cubicBezTo>
                    <a:lnTo>
                      <a:pt x="265475" y="409074"/>
                    </a:lnTo>
                    <a:lnTo>
                      <a:pt x="1694" y="409074"/>
                    </a:lnTo>
                    <a:lnTo>
                      <a:pt x="2284" y="403486"/>
                    </a:lnTo>
                    <a:cubicBezTo>
                      <a:pt x="51648" y="173217"/>
                      <a:pt x="265092" y="0"/>
                      <a:pt x="520919" y="0"/>
                    </a:cubicBezTo>
                    <a:close/>
                  </a:path>
                </a:pathLst>
              </a:custGeom>
              <a:solidFill>
                <a:srgbClr val="FF000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p:cNvGrpSpPr/>
              <p:nvPr/>
            </p:nvGrpSpPr>
            <p:grpSpPr>
              <a:xfrm rot="2563735">
                <a:off x="7206517" y="2706940"/>
                <a:ext cx="1051560" cy="1051560"/>
                <a:chOff x="2959768" y="3200400"/>
                <a:chExt cx="1051560" cy="1051560"/>
              </a:xfrm>
              <a:solidFill>
                <a:srgbClr val="FF0000"/>
              </a:solidFill>
              <a:effectLst>
                <a:outerShdw blurRad="50800" dist="38100" dir="8100000" algn="tr" rotWithShape="0">
                  <a:prstClr val="black">
                    <a:alpha val="40000"/>
                  </a:prstClr>
                </a:outerShdw>
              </a:effectLst>
            </p:grpSpPr>
            <p:sp>
              <p:nvSpPr>
                <p:cNvPr id="24" name="Oval 23"/>
                <p:cNvSpPr/>
                <p:nvPr/>
              </p:nvSpPr>
              <p:spPr>
                <a:xfrm>
                  <a:off x="2959768" y="32004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5" name="Oval 24"/>
                <p:cNvSpPr/>
                <p:nvPr/>
              </p:nvSpPr>
              <p:spPr>
                <a:xfrm>
                  <a:off x="3112168" y="33528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6" name="Oval 25"/>
                <p:cNvSpPr/>
                <p:nvPr/>
              </p:nvSpPr>
              <p:spPr>
                <a:xfrm>
                  <a:off x="3264568" y="35052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7" name="Oval 26"/>
                <p:cNvSpPr/>
                <p:nvPr/>
              </p:nvSpPr>
              <p:spPr>
                <a:xfrm>
                  <a:off x="3416968" y="36576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8" name="Oval 27"/>
                <p:cNvSpPr/>
                <p:nvPr/>
              </p:nvSpPr>
              <p:spPr>
                <a:xfrm>
                  <a:off x="3569368" y="38100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9" name="Oval 28"/>
                <p:cNvSpPr/>
                <p:nvPr/>
              </p:nvSpPr>
              <p:spPr>
                <a:xfrm>
                  <a:off x="3721768" y="39624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0" name="Oval 29"/>
                <p:cNvSpPr/>
                <p:nvPr/>
              </p:nvSpPr>
              <p:spPr>
                <a:xfrm>
                  <a:off x="3874168" y="41148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sp>
            <p:nvSpPr>
              <p:cNvPr id="22" name="Rectangle 21"/>
              <p:cNvSpPr/>
              <p:nvPr/>
            </p:nvSpPr>
            <p:spPr>
              <a:xfrm rot="19078067">
                <a:off x="7305656" y="4168113"/>
                <a:ext cx="951244" cy="1147412"/>
              </a:xfrm>
              <a:prstGeom prst="rect">
                <a:avLst/>
              </a:prstGeom>
              <a:solidFill>
                <a:srgbClr val="FF0000"/>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23" name="TextBox 22"/>
              <p:cNvSpPr txBox="1"/>
              <p:nvPr/>
            </p:nvSpPr>
            <p:spPr>
              <a:xfrm rot="19579390">
                <a:off x="7425260" y="4134252"/>
                <a:ext cx="1347536"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a:t>
                </a:r>
              </a:p>
            </p:txBody>
          </p:sp>
        </p:grpSp>
        <p:sp>
          <p:nvSpPr>
            <p:cNvPr id="19" name="Oval 18"/>
            <p:cNvSpPr/>
            <p:nvPr/>
          </p:nvSpPr>
          <p:spPr>
            <a:xfrm>
              <a:off x="7701251" y="4122476"/>
              <a:ext cx="54207" cy="68580"/>
            </a:xfrm>
            <a:prstGeom prst="ellipse">
              <a:avLst/>
            </a:prstGeom>
            <a:solidFill>
              <a:sysClr val="window" lastClr="FFFFFF"/>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grpSp>
        <p:nvGrpSpPr>
          <p:cNvPr id="31" name="Group 30"/>
          <p:cNvGrpSpPr/>
          <p:nvPr/>
        </p:nvGrpSpPr>
        <p:grpSpPr>
          <a:xfrm>
            <a:off x="1073600" y="1027716"/>
            <a:ext cx="1566280" cy="3836441"/>
            <a:chOff x="7174432" y="1479084"/>
            <a:chExt cx="1566280" cy="3836441"/>
          </a:xfrm>
        </p:grpSpPr>
        <p:grpSp>
          <p:nvGrpSpPr>
            <p:cNvPr id="32" name="Group 31"/>
            <p:cNvGrpSpPr/>
            <p:nvPr/>
          </p:nvGrpSpPr>
          <p:grpSpPr>
            <a:xfrm>
              <a:off x="7174432" y="1479084"/>
              <a:ext cx="1566280" cy="3836441"/>
              <a:chOff x="7206517" y="1479084"/>
              <a:chExt cx="1566280" cy="3836441"/>
            </a:xfrm>
          </p:grpSpPr>
          <p:sp>
            <p:nvSpPr>
              <p:cNvPr id="34" name="Freeform 33"/>
              <p:cNvSpPr/>
              <p:nvPr/>
            </p:nvSpPr>
            <p:spPr>
              <a:xfrm>
                <a:off x="7269582" y="1479084"/>
                <a:ext cx="925429" cy="1010654"/>
              </a:xfrm>
              <a:custGeom>
                <a:avLst/>
                <a:gdLst>
                  <a:gd name="connsiteX0" fmla="*/ 520919 w 1050309"/>
                  <a:gd name="connsiteY0" fmla="*/ 0 h 1010654"/>
                  <a:gd name="connsiteX1" fmla="*/ 1050309 w 1050309"/>
                  <a:gd name="connsiteY1" fmla="*/ 505327 h 1010654"/>
                  <a:gd name="connsiteX2" fmla="*/ 520919 w 1050309"/>
                  <a:gd name="connsiteY2" fmla="*/ 1010654 h 1010654"/>
                  <a:gd name="connsiteX3" fmla="*/ 2284 w 1050309"/>
                  <a:gd name="connsiteY3" fmla="*/ 607168 h 1010654"/>
                  <a:gd name="connsiteX4" fmla="*/ 0 w 1050309"/>
                  <a:gd name="connsiteY4" fmla="*/ 585535 h 1010654"/>
                  <a:gd name="connsiteX5" fmla="*/ 261927 w 1050309"/>
                  <a:gd name="connsiteY5" fmla="*/ 585535 h 1010654"/>
                  <a:gd name="connsiteX6" fmla="*/ 265938 w 1050309"/>
                  <a:gd name="connsiteY6" fmla="*/ 603675 h 1010654"/>
                  <a:gd name="connsiteX7" fmla="*/ 520918 w 1050309"/>
                  <a:gd name="connsiteY7" fmla="*/ 757990 h 1010654"/>
                  <a:gd name="connsiteX8" fmla="*/ 797644 w 1050309"/>
                  <a:gd name="connsiteY8" fmla="*/ 505327 h 1010654"/>
                  <a:gd name="connsiteX9" fmla="*/ 520918 w 1050309"/>
                  <a:gd name="connsiteY9" fmla="*/ 252664 h 1010654"/>
                  <a:gd name="connsiteX10" fmla="*/ 265938 w 1050309"/>
                  <a:gd name="connsiteY10" fmla="*/ 406979 h 1010654"/>
                  <a:gd name="connsiteX11" fmla="*/ 265475 w 1050309"/>
                  <a:gd name="connsiteY11" fmla="*/ 409074 h 1010654"/>
                  <a:gd name="connsiteX12" fmla="*/ 1694 w 1050309"/>
                  <a:gd name="connsiteY12" fmla="*/ 409074 h 1010654"/>
                  <a:gd name="connsiteX13" fmla="*/ 2284 w 1050309"/>
                  <a:gd name="connsiteY13" fmla="*/ 403486 h 1010654"/>
                  <a:gd name="connsiteX14" fmla="*/ 520919 w 1050309"/>
                  <a:gd name="connsiteY14" fmla="*/ 0 h 101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50309" h="1010654">
                    <a:moveTo>
                      <a:pt x="520919" y="0"/>
                    </a:moveTo>
                    <a:cubicBezTo>
                      <a:pt x="813293" y="0"/>
                      <a:pt x="1050309" y="226243"/>
                      <a:pt x="1050309" y="505327"/>
                    </a:cubicBezTo>
                    <a:cubicBezTo>
                      <a:pt x="1050309" y="784411"/>
                      <a:pt x="813293" y="1010654"/>
                      <a:pt x="520919" y="1010654"/>
                    </a:cubicBezTo>
                    <a:cubicBezTo>
                      <a:pt x="265092" y="1010654"/>
                      <a:pt x="51648" y="837437"/>
                      <a:pt x="2284" y="607168"/>
                    </a:cubicBezTo>
                    <a:lnTo>
                      <a:pt x="0" y="585535"/>
                    </a:lnTo>
                    <a:lnTo>
                      <a:pt x="261927" y="585535"/>
                    </a:lnTo>
                    <a:lnTo>
                      <a:pt x="265938" y="603675"/>
                    </a:lnTo>
                    <a:cubicBezTo>
                      <a:pt x="307948" y="694360"/>
                      <a:pt x="406294" y="757990"/>
                      <a:pt x="520918" y="757990"/>
                    </a:cubicBezTo>
                    <a:cubicBezTo>
                      <a:pt x="673750" y="757990"/>
                      <a:pt x="797644" y="644869"/>
                      <a:pt x="797644" y="505327"/>
                    </a:cubicBezTo>
                    <a:cubicBezTo>
                      <a:pt x="797644" y="365785"/>
                      <a:pt x="673750" y="252664"/>
                      <a:pt x="520918" y="252664"/>
                    </a:cubicBezTo>
                    <a:cubicBezTo>
                      <a:pt x="406294" y="252664"/>
                      <a:pt x="307948" y="316295"/>
                      <a:pt x="265938" y="406979"/>
                    </a:cubicBezTo>
                    <a:lnTo>
                      <a:pt x="265475" y="409074"/>
                    </a:lnTo>
                    <a:lnTo>
                      <a:pt x="1694" y="409074"/>
                    </a:lnTo>
                    <a:lnTo>
                      <a:pt x="2284" y="403486"/>
                    </a:lnTo>
                    <a:cubicBezTo>
                      <a:pt x="51648" y="173217"/>
                      <a:pt x="265092" y="0"/>
                      <a:pt x="520919" y="0"/>
                    </a:cubicBezTo>
                    <a:close/>
                  </a:path>
                </a:pathLst>
              </a:custGeom>
              <a:solidFill>
                <a:srgbClr val="FF000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nvGrpSpPr>
              <p:cNvPr id="35" name="Group 34"/>
              <p:cNvGrpSpPr/>
              <p:nvPr/>
            </p:nvGrpSpPr>
            <p:grpSpPr>
              <a:xfrm rot="2563735">
                <a:off x="7206517" y="2706940"/>
                <a:ext cx="1051560" cy="1051560"/>
                <a:chOff x="2959768" y="3200400"/>
                <a:chExt cx="1051560" cy="1051560"/>
              </a:xfrm>
              <a:solidFill>
                <a:srgbClr val="FF0000"/>
              </a:solidFill>
              <a:effectLst>
                <a:outerShdw blurRad="50800" dist="38100" dir="8100000" algn="tr" rotWithShape="0">
                  <a:prstClr val="black">
                    <a:alpha val="40000"/>
                  </a:prstClr>
                </a:outerShdw>
              </a:effectLst>
            </p:grpSpPr>
            <p:sp>
              <p:nvSpPr>
                <p:cNvPr id="38" name="Oval 37"/>
                <p:cNvSpPr/>
                <p:nvPr/>
              </p:nvSpPr>
              <p:spPr>
                <a:xfrm>
                  <a:off x="2959768" y="32004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9" name="Oval 38"/>
                <p:cNvSpPr/>
                <p:nvPr/>
              </p:nvSpPr>
              <p:spPr>
                <a:xfrm>
                  <a:off x="3112168" y="33528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40" name="Oval 39"/>
                <p:cNvSpPr/>
                <p:nvPr/>
              </p:nvSpPr>
              <p:spPr>
                <a:xfrm>
                  <a:off x="3264568" y="35052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41" name="Oval 40"/>
                <p:cNvSpPr/>
                <p:nvPr/>
              </p:nvSpPr>
              <p:spPr>
                <a:xfrm>
                  <a:off x="3416968" y="36576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42" name="Oval 41"/>
                <p:cNvSpPr/>
                <p:nvPr/>
              </p:nvSpPr>
              <p:spPr>
                <a:xfrm>
                  <a:off x="3569368" y="38100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43" name="Oval 42"/>
                <p:cNvSpPr/>
                <p:nvPr/>
              </p:nvSpPr>
              <p:spPr>
                <a:xfrm>
                  <a:off x="3721768" y="39624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44" name="Oval 43"/>
                <p:cNvSpPr/>
                <p:nvPr/>
              </p:nvSpPr>
              <p:spPr>
                <a:xfrm>
                  <a:off x="3874168" y="41148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sp>
            <p:nvSpPr>
              <p:cNvPr id="36" name="Rectangle 35"/>
              <p:cNvSpPr/>
              <p:nvPr/>
            </p:nvSpPr>
            <p:spPr>
              <a:xfrm rot="19078067">
                <a:off x="7305656" y="4168113"/>
                <a:ext cx="951244" cy="1147412"/>
              </a:xfrm>
              <a:prstGeom prst="rect">
                <a:avLst/>
              </a:prstGeom>
              <a:solidFill>
                <a:srgbClr val="FF0000"/>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37" name="TextBox 36"/>
              <p:cNvSpPr txBox="1"/>
              <p:nvPr/>
            </p:nvSpPr>
            <p:spPr>
              <a:xfrm rot="19579390">
                <a:off x="7425261" y="4180419"/>
                <a:ext cx="1347536"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W</a:t>
                </a:r>
              </a:p>
            </p:txBody>
          </p:sp>
        </p:grpSp>
        <p:sp>
          <p:nvSpPr>
            <p:cNvPr id="33" name="Oval 32"/>
            <p:cNvSpPr/>
            <p:nvPr/>
          </p:nvSpPr>
          <p:spPr>
            <a:xfrm>
              <a:off x="7701251" y="4122476"/>
              <a:ext cx="54207" cy="68580"/>
            </a:xfrm>
            <a:prstGeom prst="ellipse">
              <a:avLst/>
            </a:prstGeom>
            <a:solidFill>
              <a:sysClr val="window" lastClr="FFFFFF"/>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grpSp>
        <p:nvGrpSpPr>
          <p:cNvPr id="118" name="Group 117"/>
          <p:cNvGrpSpPr/>
          <p:nvPr/>
        </p:nvGrpSpPr>
        <p:grpSpPr>
          <a:xfrm>
            <a:off x="7630131" y="1043289"/>
            <a:ext cx="1470361" cy="3836441"/>
            <a:chOff x="7080965" y="1622225"/>
            <a:chExt cx="1470361" cy="3836441"/>
          </a:xfrm>
        </p:grpSpPr>
        <p:grpSp>
          <p:nvGrpSpPr>
            <p:cNvPr id="117" name="Group 116"/>
            <p:cNvGrpSpPr/>
            <p:nvPr/>
          </p:nvGrpSpPr>
          <p:grpSpPr>
            <a:xfrm>
              <a:off x="7080965" y="1622225"/>
              <a:ext cx="1051560" cy="3836441"/>
              <a:chOff x="7080965" y="1622225"/>
              <a:chExt cx="1051560" cy="3836441"/>
            </a:xfrm>
          </p:grpSpPr>
          <p:sp>
            <p:nvSpPr>
              <p:cNvPr id="48" name="Freeform 47"/>
              <p:cNvSpPr/>
              <p:nvPr/>
            </p:nvSpPr>
            <p:spPr>
              <a:xfrm>
                <a:off x="7144030" y="1622225"/>
                <a:ext cx="925429" cy="1010654"/>
              </a:xfrm>
              <a:custGeom>
                <a:avLst/>
                <a:gdLst>
                  <a:gd name="connsiteX0" fmla="*/ 520919 w 1050309"/>
                  <a:gd name="connsiteY0" fmla="*/ 0 h 1010654"/>
                  <a:gd name="connsiteX1" fmla="*/ 1050309 w 1050309"/>
                  <a:gd name="connsiteY1" fmla="*/ 505327 h 1010654"/>
                  <a:gd name="connsiteX2" fmla="*/ 520919 w 1050309"/>
                  <a:gd name="connsiteY2" fmla="*/ 1010654 h 1010654"/>
                  <a:gd name="connsiteX3" fmla="*/ 2284 w 1050309"/>
                  <a:gd name="connsiteY3" fmla="*/ 607168 h 1010654"/>
                  <a:gd name="connsiteX4" fmla="*/ 0 w 1050309"/>
                  <a:gd name="connsiteY4" fmla="*/ 585535 h 1010654"/>
                  <a:gd name="connsiteX5" fmla="*/ 261927 w 1050309"/>
                  <a:gd name="connsiteY5" fmla="*/ 585535 h 1010654"/>
                  <a:gd name="connsiteX6" fmla="*/ 265938 w 1050309"/>
                  <a:gd name="connsiteY6" fmla="*/ 603675 h 1010654"/>
                  <a:gd name="connsiteX7" fmla="*/ 520918 w 1050309"/>
                  <a:gd name="connsiteY7" fmla="*/ 757990 h 1010654"/>
                  <a:gd name="connsiteX8" fmla="*/ 797644 w 1050309"/>
                  <a:gd name="connsiteY8" fmla="*/ 505327 h 1010654"/>
                  <a:gd name="connsiteX9" fmla="*/ 520918 w 1050309"/>
                  <a:gd name="connsiteY9" fmla="*/ 252664 h 1010654"/>
                  <a:gd name="connsiteX10" fmla="*/ 265938 w 1050309"/>
                  <a:gd name="connsiteY10" fmla="*/ 406979 h 1010654"/>
                  <a:gd name="connsiteX11" fmla="*/ 265475 w 1050309"/>
                  <a:gd name="connsiteY11" fmla="*/ 409074 h 1010654"/>
                  <a:gd name="connsiteX12" fmla="*/ 1694 w 1050309"/>
                  <a:gd name="connsiteY12" fmla="*/ 409074 h 1010654"/>
                  <a:gd name="connsiteX13" fmla="*/ 2284 w 1050309"/>
                  <a:gd name="connsiteY13" fmla="*/ 403486 h 1010654"/>
                  <a:gd name="connsiteX14" fmla="*/ 520919 w 1050309"/>
                  <a:gd name="connsiteY14" fmla="*/ 0 h 101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50309" h="1010654">
                    <a:moveTo>
                      <a:pt x="520919" y="0"/>
                    </a:moveTo>
                    <a:cubicBezTo>
                      <a:pt x="813293" y="0"/>
                      <a:pt x="1050309" y="226243"/>
                      <a:pt x="1050309" y="505327"/>
                    </a:cubicBezTo>
                    <a:cubicBezTo>
                      <a:pt x="1050309" y="784411"/>
                      <a:pt x="813293" y="1010654"/>
                      <a:pt x="520919" y="1010654"/>
                    </a:cubicBezTo>
                    <a:cubicBezTo>
                      <a:pt x="265092" y="1010654"/>
                      <a:pt x="51648" y="837437"/>
                      <a:pt x="2284" y="607168"/>
                    </a:cubicBezTo>
                    <a:lnTo>
                      <a:pt x="0" y="585535"/>
                    </a:lnTo>
                    <a:lnTo>
                      <a:pt x="261927" y="585535"/>
                    </a:lnTo>
                    <a:lnTo>
                      <a:pt x="265938" y="603675"/>
                    </a:lnTo>
                    <a:cubicBezTo>
                      <a:pt x="307948" y="694360"/>
                      <a:pt x="406294" y="757990"/>
                      <a:pt x="520918" y="757990"/>
                    </a:cubicBezTo>
                    <a:cubicBezTo>
                      <a:pt x="673750" y="757990"/>
                      <a:pt x="797644" y="644869"/>
                      <a:pt x="797644" y="505327"/>
                    </a:cubicBezTo>
                    <a:cubicBezTo>
                      <a:pt x="797644" y="365785"/>
                      <a:pt x="673750" y="252664"/>
                      <a:pt x="520918" y="252664"/>
                    </a:cubicBezTo>
                    <a:cubicBezTo>
                      <a:pt x="406294" y="252664"/>
                      <a:pt x="307948" y="316295"/>
                      <a:pt x="265938" y="406979"/>
                    </a:cubicBezTo>
                    <a:lnTo>
                      <a:pt x="265475" y="409074"/>
                    </a:lnTo>
                    <a:lnTo>
                      <a:pt x="1694" y="409074"/>
                    </a:lnTo>
                    <a:lnTo>
                      <a:pt x="2284" y="403486"/>
                    </a:lnTo>
                    <a:cubicBezTo>
                      <a:pt x="51648" y="173217"/>
                      <a:pt x="265092" y="0"/>
                      <a:pt x="520919" y="0"/>
                    </a:cubicBezTo>
                    <a:close/>
                  </a:path>
                </a:pathLst>
              </a:custGeom>
              <a:solidFill>
                <a:srgbClr val="00206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nvGrpSpPr>
              <p:cNvPr id="49" name="Group 48"/>
              <p:cNvGrpSpPr/>
              <p:nvPr/>
            </p:nvGrpSpPr>
            <p:grpSpPr>
              <a:xfrm rot="2563735">
                <a:off x="7080965" y="2850081"/>
                <a:ext cx="1051560" cy="1051560"/>
                <a:chOff x="2959768" y="3200400"/>
                <a:chExt cx="1051560" cy="1051560"/>
              </a:xfrm>
              <a:solidFill>
                <a:srgbClr val="002060"/>
              </a:solidFill>
              <a:effectLst>
                <a:outerShdw blurRad="50800" dist="38100" dir="8100000" algn="tr" rotWithShape="0">
                  <a:prstClr val="black">
                    <a:alpha val="40000"/>
                  </a:prstClr>
                </a:outerShdw>
              </a:effectLst>
            </p:grpSpPr>
            <p:sp>
              <p:nvSpPr>
                <p:cNvPr id="52" name="Oval 51"/>
                <p:cNvSpPr/>
                <p:nvPr/>
              </p:nvSpPr>
              <p:spPr>
                <a:xfrm>
                  <a:off x="2959768" y="32004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53" name="Oval 52"/>
                <p:cNvSpPr/>
                <p:nvPr/>
              </p:nvSpPr>
              <p:spPr>
                <a:xfrm>
                  <a:off x="3112168" y="33528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54" name="Oval 53"/>
                <p:cNvSpPr/>
                <p:nvPr/>
              </p:nvSpPr>
              <p:spPr>
                <a:xfrm>
                  <a:off x="3264568" y="35052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55" name="Oval 54"/>
                <p:cNvSpPr/>
                <p:nvPr/>
              </p:nvSpPr>
              <p:spPr>
                <a:xfrm>
                  <a:off x="3416968" y="36576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56" name="Oval 55"/>
                <p:cNvSpPr/>
                <p:nvPr/>
              </p:nvSpPr>
              <p:spPr>
                <a:xfrm>
                  <a:off x="3569368" y="38100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57" name="Oval 56"/>
                <p:cNvSpPr/>
                <p:nvPr/>
              </p:nvSpPr>
              <p:spPr>
                <a:xfrm>
                  <a:off x="3721768" y="39624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58" name="Oval 57"/>
                <p:cNvSpPr/>
                <p:nvPr/>
              </p:nvSpPr>
              <p:spPr>
                <a:xfrm>
                  <a:off x="3874168" y="41148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sp>
            <p:nvSpPr>
              <p:cNvPr id="50" name="Rectangle 49"/>
              <p:cNvSpPr/>
              <p:nvPr/>
            </p:nvSpPr>
            <p:spPr>
              <a:xfrm rot="19078067">
                <a:off x="7180104" y="4311254"/>
                <a:ext cx="951244" cy="1147412"/>
              </a:xfrm>
              <a:prstGeom prst="rect">
                <a:avLst/>
              </a:prstGeom>
              <a:solidFill>
                <a:srgbClr val="002060"/>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grpSp>
        <p:sp>
          <p:nvSpPr>
            <p:cNvPr id="51" name="TextBox 50"/>
            <p:cNvSpPr txBox="1"/>
            <p:nvPr/>
          </p:nvSpPr>
          <p:spPr>
            <a:xfrm rot="19579390">
              <a:off x="7203790" y="4225743"/>
              <a:ext cx="1347536"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O</a:t>
              </a:r>
            </a:p>
          </p:txBody>
        </p:sp>
      </p:grpSp>
      <p:sp>
        <p:nvSpPr>
          <p:cNvPr id="47" name="Oval 46"/>
          <p:cNvSpPr/>
          <p:nvPr/>
        </p:nvSpPr>
        <p:spPr>
          <a:xfrm>
            <a:off x="8141184" y="3588427"/>
            <a:ext cx="54207" cy="68580"/>
          </a:xfrm>
          <a:prstGeom prst="ellipse">
            <a:avLst/>
          </a:prstGeom>
          <a:solidFill>
            <a:sysClr val="window" lastClr="FFFFFF"/>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nvGrpSpPr>
          <p:cNvPr id="73" name="Group 72"/>
          <p:cNvGrpSpPr/>
          <p:nvPr/>
        </p:nvGrpSpPr>
        <p:grpSpPr>
          <a:xfrm>
            <a:off x="10369315" y="1049526"/>
            <a:ext cx="1566279" cy="3836441"/>
            <a:chOff x="7174432" y="1479084"/>
            <a:chExt cx="1566279" cy="3836441"/>
          </a:xfrm>
        </p:grpSpPr>
        <p:grpSp>
          <p:nvGrpSpPr>
            <p:cNvPr id="74" name="Group 73"/>
            <p:cNvGrpSpPr/>
            <p:nvPr/>
          </p:nvGrpSpPr>
          <p:grpSpPr>
            <a:xfrm>
              <a:off x="7174432" y="1479084"/>
              <a:ext cx="1566279" cy="3836441"/>
              <a:chOff x="7206517" y="1479084"/>
              <a:chExt cx="1566279" cy="3836441"/>
            </a:xfrm>
          </p:grpSpPr>
          <p:sp>
            <p:nvSpPr>
              <p:cNvPr id="76" name="Freeform 75"/>
              <p:cNvSpPr/>
              <p:nvPr/>
            </p:nvSpPr>
            <p:spPr>
              <a:xfrm>
                <a:off x="7269582" y="1479084"/>
                <a:ext cx="925429" cy="1010654"/>
              </a:xfrm>
              <a:custGeom>
                <a:avLst/>
                <a:gdLst>
                  <a:gd name="connsiteX0" fmla="*/ 520919 w 1050309"/>
                  <a:gd name="connsiteY0" fmla="*/ 0 h 1010654"/>
                  <a:gd name="connsiteX1" fmla="*/ 1050309 w 1050309"/>
                  <a:gd name="connsiteY1" fmla="*/ 505327 h 1010654"/>
                  <a:gd name="connsiteX2" fmla="*/ 520919 w 1050309"/>
                  <a:gd name="connsiteY2" fmla="*/ 1010654 h 1010654"/>
                  <a:gd name="connsiteX3" fmla="*/ 2284 w 1050309"/>
                  <a:gd name="connsiteY3" fmla="*/ 607168 h 1010654"/>
                  <a:gd name="connsiteX4" fmla="*/ 0 w 1050309"/>
                  <a:gd name="connsiteY4" fmla="*/ 585535 h 1010654"/>
                  <a:gd name="connsiteX5" fmla="*/ 261927 w 1050309"/>
                  <a:gd name="connsiteY5" fmla="*/ 585535 h 1010654"/>
                  <a:gd name="connsiteX6" fmla="*/ 265938 w 1050309"/>
                  <a:gd name="connsiteY6" fmla="*/ 603675 h 1010654"/>
                  <a:gd name="connsiteX7" fmla="*/ 520918 w 1050309"/>
                  <a:gd name="connsiteY7" fmla="*/ 757990 h 1010654"/>
                  <a:gd name="connsiteX8" fmla="*/ 797644 w 1050309"/>
                  <a:gd name="connsiteY8" fmla="*/ 505327 h 1010654"/>
                  <a:gd name="connsiteX9" fmla="*/ 520918 w 1050309"/>
                  <a:gd name="connsiteY9" fmla="*/ 252664 h 1010654"/>
                  <a:gd name="connsiteX10" fmla="*/ 265938 w 1050309"/>
                  <a:gd name="connsiteY10" fmla="*/ 406979 h 1010654"/>
                  <a:gd name="connsiteX11" fmla="*/ 265475 w 1050309"/>
                  <a:gd name="connsiteY11" fmla="*/ 409074 h 1010654"/>
                  <a:gd name="connsiteX12" fmla="*/ 1694 w 1050309"/>
                  <a:gd name="connsiteY12" fmla="*/ 409074 h 1010654"/>
                  <a:gd name="connsiteX13" fmla="*/ 2284 w 1050309"/>
                  <a:gd name="connsiteY13" fmla="*/ 403486 h 1010654"/>
                  <a:gd name="connsiteX14" fmla="*/ 520919 w 1050309"/>
                  <a:gd name="connsiteY14" fmla="*/ 0 h 101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50309" h="1010654">
                    <a:moveTo>
                      <a:pt x="520919" y="0"/>
                    </a:moveTo>
                    <a:cubicBezTo>
                      <a:pt x="813293" y="0"/>
                      <a:pt x="1050309" y="226243"/>
                      <a:pt x="1050309" y="505327"/>
                    </a:cubicBezTo>
                    <a:cubicBezTo>
                      <a:pt x="1050309" y="784411"/>
                      <a:pt x="813293" y="1010654"/>
                      <a:pt x="520919" y="1010654"/>
                    </a:cubicBezTo>
                    <a:cubicBezTo>
                      <a:pt x="265092" y="1010654"/>
                      <a:pt x="51648" y="837437"/>
                      <a:pt x="2284" y="607168"/>
                    </a:cubicBezTo>
                    <a:lnTo>
                      <a:pt x="0" y="585535"/>
                    </a:lnTo>
                    <a:lnTo>
                      <a:pt x="261927" y="585535"/>
                    </a:lnTo>
                    <a:lnTo>
                      <a:pt x="265938" y="603675"/>
                    </a:lnTo>
                    <a:cubicBezTo>
                      <a:pt x="307948" y="694360"/>
                      <a:pt x="406294" y="757990"/>
                      <a:pt x="520918" y="757990"/>
                    </a:cubicBezTo>
                    <a:cubicBezTo>
                      <a:pt x="673750" y="757990"/>
                      <a:pt x="797644" y="644869"/>
                      <a:pt x="797644" y="505327"/>
                    </a:cubicBezTo>
                    <a:cubicBezTo>
                      <a:pt x="797644" y="365785"/>
                      <a:pt x="673750" y="252664"/>
                      <a:pt x="520918" y="252664"/>
                    </a:cubicBezTo>
                    <a:cubicBezTo>
                      <a:pt x="406294" y="252664"/>
                      <a:pt x="307948" y="316295"/>
                      <a:pt x="265938" y="406979"/>
                    </a:cubicBezTo>
                    <a:lnTo>
                      <a:pt x="265475" y="409074"/>
                    </a:lnTo>
                    <a:lnTo>
                      <a:pt x="1694" y="409074"/>
                    </a:lnTo>
                    <a:lnTo>
                      <a:pt x="2284" y="403486"/>
                    </a:lnTo>
                    <a:cubicBezTo>
                      <a:pt x="51648" y="173217"/>
                      <a:pt x="265092" y="0"/>
                      <a:pt x="520919" y="0"/>
                    </a:cubicBezTo>
                    <a:close/>
                  </a:path>
                </a:pathLst>
              </a:custGeom>
              <a:solidFill>
                <a:srgbClr val="FF000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nvGrpSpPr>
              <p:cNvPr id="77" name="Group 76"/>
              <p:cNvGrpSpPr/>
              <p:nvPr/>
            </p:nvGrpSpPr>
            <p:grpSpPr>
              <a:xfrm rot="2563735">
                <a:off x="7206517" y="2706940"/>
                <a:ext cx="1051560" cy="1051560"/>
                <a:chOff x="2959768" y="3200400"/>
                <a:chExt cx="1051560" cy="1051560"/>
              </a:xfrm>
              <a:solidFill>
                <a:srgbClr val="FF0000"/>
              </a:solidFill>
              <a:effectLst>
                <a:outerShdw blurRad="50800" dist="38100" dir="8100000" algn="tr" rotWithShape="0">
                  <a:prstClr val="black">
                    <a:alpha val="40000"/>
                  </a:prstClr>
                </a:outerShdw>
              </a:effectLst>
            </p:grpSpPr>
            <p:sp>
              <p:nvSpPr>
                <p:cNvPr id="80" name="Oval 79"/>
                <p:cNvSpPr/>
                <p:nvPr/>
              </p:nvSpPr>
              <p:spPr>
                <a:xfrm>
                  <a:off x="2959768" y="32004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81" name="Oval 80"/>
                <p:cNvSpPr/>
                <p:nvPr/>
              </p:nvSpPr>
              <p:spPr>
                <a:xfrm>
                  <a:off x="3112168" y="33528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82" name="Oval 81"/>
                <p:cNvSpPr/>
                <p:nvPr/>
              </p:nvSpPr>
              <p:spPr>
                <a:xfrm>
                  <a:off x="3264568" y="35052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83" name="Oval 82"/>
                <p:cNvSpPr/>
                <p:nvPr/>
              </p:nvSpPr>
              <p:spPr>
                <a:xfrm>
                  <a:off x="3416968" y="36576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84" name="Oval 83"/>
                <p:cNvSpPr/>
                <p:nvPr/>
              </p:nvSpPr>
              <p:spPr>
                <a:xfrm>
                  <a:off x="3569368" y="38100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85" name="Oval 84"/>
                <p:cNvSpPr/>
                <p:nvPr/>
              </p:nvSpPr>
              <p:spPr>
                <a:xfrm>
                  <a:off x="3721768" y="39624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86" name="Oval 85"/>
                <p:cNvSpPr/>
                <p:nvPr/>
              </p:nvSpPr>
              <p:spPr>
                <a:xfrm>
                  <a:off x="3874168" y="41148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sp>
            <p:nvSpPr>
              <p:cNvPr id="78" name="Rectangle 77"/>
              <p:cNvSpPr/>
              <p:nvPr/>
            </p:nvSpPr>
            <p:spPr>
              <a:xfrm rot="19078067">
                <a:off x="7305656" y="4168113"/>
                <a:ext cx="951244" cy="1147412"/>
              </a:xfrm>
              <a:prstGeom prst="rect">
                <a:avLst/>
              </a:prstGeom>
              <a:solidFill>
                <a:srgbClr val="FF0000"/>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79" name="TextBox 78"/>
              <p:cNvSpPr txBox="1"/>
              <p:nvPr/>
            </p:nvSpPr>
            <p:spPr>
              <a:xfrm rot="19579390">
                <a:off x="7425260" y="4134252"/>
                <a:ext cx="1347536"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E</a:t>
                </a:r>
              </a:p>
            </p:txBody>
          </p:sp>
        </p:grpSp>
        <p:sp>
          <p:nvSpPr>
            <p:cNvPr id="75" name="Oval 74"/>
            <p:cNvSpPr/>
            <p:nvPr/>
          </p:nvSpPr>
          <p:spPr>
            <a:xfrm>
              <a:off x="7701251" y="4122476"/>
              <a:ext cx="54207" cy="68580"/>
            </a:xfrm>
            <a:prstGeom prst="ellipse">
              <a:avLst/>
            </a:prstGeom>
            <a:solidFill>
              <a:sysClr val="window" lastClr="FFFFFF"/>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grpSp>
        <p:nvGrpSpPr>
          <p:cNvPr id="87" name="Group 86"/>
          <p:cNvGrpSpPr/>
          <p:nvPr/>
        </p:nvGrpSpPr>
        <p:grpSpPr>
          <a:xfrm>
            <a:off x="9050380" y="1034825"/>
            <a:ext cx="1500162" cy="3836441"/>
            <a:chOff x="7174432" y="1479084"/>
            <a:chExt cx="1500162" cy="3836441"/>
          </a:xfrm>
        </p:grpSpPr>
        <p:grpSp>
          <p:nvGrpSpPr>
            <p:cNvPr id="88" name="Group 87"/>
            <p:cNvGrpSpPr/>
            <p:nvPr/>
          </p:nvGrpSpPr>
          <p:grpSpPr>
            <a:xfrm>
              <a:off x="7174432" y="1479084"/>
              <a:ext cx="1500162" cy="3836441"/>
              <a:chOff x="7206517" y="1479084"/>
              <a:chExt cx="1500162" cy="3836441"/>
            </a:xfrm>
          </p:grpSpPr>
          <p:sp>
            <p:nvSpPr>
              <p:cNvPr id="90" name="Freeform 89"/>
              <p:cNvSpPr/>
              <p:nvPr/>
            </p:nvSpPr>
            <p:spPr>
              <a:xfrm>
                <a:off x="7269582" y="1479084"/>
                <a:ext cx="925429" cy="1010654"/>
              </a:xfrm>
              <a:custGeom>
                <a:avLst/>
                <a:gdLst>
                  <a:gd name="connsiteX0" fmla="*/ 520919 w 1050309"/>
                  <a:gd name="connsiteY0" fmla="*/ 0 h 1010654"/>
                  <a:gd name="connsiteX1" fmla="*/ 1050309 w 1050309"/>
                  <a:gd name="connsiteY1" fmla="*/ 505327 h 1010654"/>
                  <a:gd name="connsiteX2" fmla="*/ 520919 w 1050309"/>
                  <a:gd name="connsiteY2" fmla="*/ 1010654 h 1010654"/>
                  <a:gd name="connsiteX3" fmla="*/ 2284 w 1050309"/>
                  <a:gd name="connsiteY3" fmla="*/ 607168 h 1010654"/>
                  <a:gd name="connsiteX4" fmla="*/ 0 w 1050309"/>
                  <a:gd name="connsiteY4" fmla="*/ 585535 h 1010654"/>
                  <a:gd name="connsiteX5" fmla="*/ 261927 w 1050309"/>
                  <a:gd name="connsiteY5" fmla="*/ 585535 h 1010654"/>
                  <a:gd name="connsiteX6" fmla="*/ 265938 w 1050309"/>
                  <a:gd name="connsiteY6" fmla="*/ 603675 h 1010654"/>
                  <a:gd name="connsiteX7" fmla="*/ 520918 w 1050309"/>
                  <a:gd name="connsiteY7" fmla="*/ 757990 h 1010654"/>
                  <a:gd name="connsiteX8" fmla="*/ 797644 w 1050309"/>
                  <a:gd name="connsiteY8" fmla="*/ 505327 h 1010654"/>
                  <a:gd name="connsiteX9" fmla="*/ 520918 w 1050309"/>
                  <a:gd name="connsiteY9" fmla="*/ 252664 h 1010654"/>
                  <a:gd name="connsiteX10" fmla="*/ 265938 w 1050309"/>
                  <a:gd name="connsiteY10" fmla="*/ 406979 h 1010654"/>
                  <a:gd name="connsiteX11" fmla="*/ 265475 w 1050309"/>
                  <a:gd name="connsiteY11" fmla="*/ 409074 h 1010654"/>
                  <a:gd name="connsiteX12" fmla="*/ 1694 w 1050309"/>
                  <a:gd name="connsiteY12" fmla="*/ 409074 h 1010654"/>
                  <a:gd name="connsiteX13" fmla="*/ 2284 w 1050309"/>
                  <a:gd name="connsiteY13" fmla="*/ 403486 h 1010654"/>
                  <a:gd name="connsiteX14" fmla="*/ 520919 w 1050309"/>
                  <a:gd name="connsiteY14" fmla="*/ 0 h 101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50309" h="1010654">
                    <a:moveTo>
                      <a:pt x="520919" y="0"/>
                    </a:moveTo>
                    <a:cubicBezTo>
                      <a:pt x="813293" y="0"/>
                      <a:pt x="1050309" y="226243"/>
                      <a:pt x="1050309" y="505327"/>
                    </a:cubicBezTo>
                    <a:cubicBezTo>
                      <a:pt x="1050309" y="784411"/>
                      <a:pt x="813293" y="1010654"/>
                      <a:pt x="520919" y="1010654"/>
                    </a:cubicBezTo>
                    <a:cubicBezTo>
                      <a:pt x="265092" y="1010654"/>
                      <a:pt x="51648" y="837437"/>
                      <a:pt x="2284" y="607168"/>
                    </a:cubicBezTo>
                    <a:lnTo>
                      <a:pt x="0" y="585535"/>
                    </a:lnTo>
                    <a:lnTo>
                      <a:pt x="261927" y="585535"/>
                    </a:lnTo>
                    <a:lnTo>
                      <a:pt x="265938" y="603675"/>
                    </a:lnTo>
                    <a:cubicBezTo>
                      <a:pt x="307948" y="694360"/>
                      <a:pt x="406294" y="757990"/>
                      <a:pt x="520918" y="757990"/>
                    </a:cubicBezTo>
                    <a:cubicBezTo>
                      <a:pt x="673750" y="757990"/>
                      <a:pt x="797644" y="644869"/>
                      <a:pt x="797644" y="505327"/>
                    </a:cubicBezTo>
                    <a:cubicBezTo>
                      <a:pt x="797644" y="365785"/>
                      <a:pt x="673750" y="252664"/>
                      <a:pt x="520918" y="252664"/>
                    </a:cubicBezTo>
                    <a:cubicBezTo>
                      <a:pt x="406294" y="252664"/>
                      <a:pt x="307948" y="316295"/>
                      <a:pt x="265938" y="406979"/>
                    </a:cubicBezTo>
                    <a:lnTo>
                      <a:pt x="265475" y="409074"/>
                    </a:lnTo>
                    <a:lnTo>
                      <a:pt x="1694" y="409074"/>
                    </a:lnTo>
                    <a:lnTo>
                      <a:pt x="2284" y="403486"/>
                    </a:lnTo>
                    <a:cubicBezTo>
                      <a:pt x="51648" y="173217"/>
                      <a:pt x="265092" y="0"/>
                      <a:pt x="520919" y="0"/>
                    </a:cubicBezTo>
                    <a:close/>
                  </a:path>
                </a:pathLst>
              </a:custGeom>
              <a:solidFill>
                <a:srgbClr val="FF000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nvGrpSpPr>
              <p:cNvPr id="91" name="Group 90"/>
              <p:cNvGrpSpPr/>
              <p:nvPr/>
            </p:nvGrpSpPr>
            <p:grpSpPr>
              <a:xfrm rot="2563735">
                <a:off x="7206517" y="2706940"/>
                <a:ext cx="1051560" cy="1051560"/>
                <a:chOff x="2959768" y="3200400"/>
                <a:chExt cx="1051560" cy="1051560"/>
              </a:xfrm>
              <a:solidFill>
                <a:srgbClr val="FF0000"/>
              </a:solidFill>
              <a:effectLst>
                <a:outerShdw blurRad="50800" dist="38100" dir="8100000" algn="tr" rotWithShape="0">
                  <a:prstClr val="black">
                    <a:alpha val="40000"/>
                  </a:prstClr>
                </a:outerShdw>
              </a:effectLst>
            </p:grpSpPr>
            <p:sp>
              <p:nvSpPr>
                <p:cNvPr id="94" name="Oval 93"/>
                <p:cNvSpPr/>
                <p:nvPr/>
              </p:nvSpPr>
              <p:spPr>
                <a:xfrm>
                  <a:off x="2959768" y="32004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95" name="Oval 94"/>
                <p:cNvSpPr/>
                <p:nvPr/>
              </p:nvSpPr>
              <p:spPr>
                <a:xfrm>
                  <a:off x="3112168" y="33528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96" name="Oval 95"/>
                <p:cNvSpPr/>
                <p:nvPr/>
              </p:nvSpPr>
              <p:spPr>
                <a:xfrm>
                  <a:off x="3264568" y="35052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97" name="Oval 96"/>
                <p:cNvSpPr/>
                <p:nvPr/>
              </p:nvSpPr>
              <p:spPr>
                <a:xfrm>
                  <a:off x="3416968" y="36576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98" name="Oval 97"/>
                <p:cNvSpPr/>
                <p:nvPr/>
              </p:nvSpPr>
              <p:spPr>
                <a:xfrm>
                  <a:off x="3569368" y="38100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99" name="Oval 98"/>
                <p:cNvSpPr/>
                <p:nvPr/>
              </p:nvSpPr>
              <p:spPr>
                <a:xfrm>
                  <a:off x="3721768" y="39624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00" name="Oval 99"/>
                <p:cNvSpPr/>
                <p:nvPr/>
              </p:nvSpPr>
              <p:spPr>
                <a:xfrm>
                  <a:off x="3874168" y="41148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sp>
            <p:nvSpPr>
              <p:cNvPr id="92" name="Rectangle 91"/>
              <p:cNvSpPr/>
              <p:nvPr/>
            </p:nvSpPr>
            <p:spPr>
              <a:xfrm rot="19078067">
                <a:off x="7305656" y="4168113"/>
                <a:ext cx="951244" cy="1147412"/>
              </a:xfrm>
              <a:prstGeom prst="rect">
                <a:avLst/>
              </a:prstGeom>
              <a:solidFill>
                <a:srgbClr val="FF0000"/>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93" name="TextBox 92"/>
              <p:cNvSpPr txBox="1"/>
              <p:nvPr/>
            </p:nvSpPr>
            <p:spPr>
              <a:xfrm rot="19579390">
                <a:off x="7359143" y="4175582"/>
                <a:ext cx="1347536"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a:t>
                </a:r>
              </a:p>
            </p:txBody>
          </p:sp>
        </p:grpSp>
        <p:sp>
          <p:nvSpPr>
            <p:cNvPr id="89" name="Oval 88"/>
            <p:cNvSpPr/>
            <p:nvPr/>
          </p:nvSpPr>
          <p:spPr>
            <a:xfrm>
              <a:off x="7701251" y="4122476"/>
              <a:ext cx="54207" cy="68580"/>
            </a:xfrm>
            <a:prstGeom prst="ellipse">
              <a:avLst/>
            </a:prstGeom>
            <a:solidFill>
              <a:sysClr val="window" lastClr="FFFFFF"/>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grpSp>
        <p:nvGrpSpPr>
          <p:cNvPr id="116" name="Group 115"/>
          <p:cNvGrpSpPr/>
          <p:nvPr/>
        </p:nvGrpSpPr>
        <p:grpSpPr>
          <a:xfrm>
            <a:off x="2990612" y="1034825"/>
            <a:ext cx="1519065" cy="3836441"/>
            <a:chOff x="3055644" y="1663036"/>
            <a:chExt cx="1519065" cy="3836441"/>
          </a:xfrm>
        </p:grpSpPr>
        <p:grpSp>
          <p:nvGrpSpPr>
            <p:cNvPr id="2" name="Group 1"/>
            <p:cNvGrpSpPr/>
            <p:nvPr/>
          </p:nvGrpSpPr>
          <p:grpSpPr>
            <a:xfrm>
              <a:off x="3055644" y="1663036"/>
              <a:ext cx="1051560" cy="3836441"/>
              <a:chOff x="3055644" y="1663036"/>
              <a:chExt cx="1051560" cy="3836441"/>
            </a:xfrm>
          </p:grpSpPr>
          <p:sp>
            <p:nvSpPr>
              <p:cNvPr id="104" name="Freeform 103"/>
              <p:cNvSpPr/>
              <p:nvPr/>
            </p:nvSpPr>
            <p:spPr>
              <a:xfrm>
                <a:off x="3118709" y="1663036"/>
                <a:ext cx="925429" cy="1010654"/>
              </a:xfrm>
              <a:custGeom>
                <a:avLst/>
                <a:gdLst>
                  <a:gd name="connsiteX0" fmla="*/ 520919 w 1050309"/>
                  <a:gd name="connsiteY0" fmla="*/ 0 h 1010654"/>
                  <a:gd name="connsiteX1" fmla="*/ 1050309 w 1050309"/>
                  <a:gd name="connsiteY1" fmla="*/ 505327 h 1010654"/>
                  <a:gd name="connsiteX2" fmla="*/ 520919 w 1050309"/>
                  <a:gd name="connsiteY2" fmla="*/ 1010654 h 1010654"/>
                  <a:gd name="connsiteX3" fmla="*/ 2284 w 1050309"/>
                  <a:gd name="connsiteY3" fmla="*/ 607168 h 1010654"/>
                  <a:gd name="connsiteX4" fmla="*/ 0 w 1050309"/>
                  <a:gd name="connsiteY4" fmla="*/ 585535 h 1010654"/>
                  <a:gd name="connsiteX5" fmla="*/ 261927 w 1050309"/>
                  <a:gd name="connsiteY5" fmla="*/ 585535 h 1010654"/>
                  <a:gd name="connsiteX6" fmla="*/ 265938 w 1050309"/>
                  <a:gd name="connsiteY6" fmla="*/ 603675 h 1010654"/>
                  <a:gd name="connsiteX7" fmla="*/ 520918 w 1050309"/>
                  <a:gd name="connsiteY7" fmla="*/ 757990 h 1010654"/>
                  <a:gd name="connsiteX8" fmla="*/ 797644 w 1050309"/>
                  <a:gd name="connsiteY8" fmla="*/ 505327 h 1010654"/>
                  <a:gd name="connsiteX9" fmla="*/ 520918 w 1050309"/>
                  <a:gd name="connsiteY9" fmla="*/ 252664 h 1010654"/>
                  <a:gd name="connsiteX10" fmla="*/ 265938 w 1050309"/>
                  <a:gd name="connsiteY10" fmla="*/ 406979 h 1010654"/>
                  <a:gd name="connsiteX11" fmla="*/ 265475 w 1050309"/>
                  <a:gd name="connsiteY11" fmla="*/ 409074 h 1010654"/>
                  <a:gd name="connsiteX12" fmla="*/ 1694 w 1050309"/>
                  <a:gd name="connsiteY12" fmla="*/ 409074 h 1010654"/>
                  <a:gd name="connsiteX13" fmla="*/ 2284 w 1050309"/>
                  <a:gd name="connsiteY13" fmla="*/ 403486 h 1010654"/>
                  <a:gd name="connsiteX14" fmla="*/ 520919 w 1050309"/>
                  <a:gd name="connsiteY14" fmla="*/ 0 h 101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50309" h="1010654">
                    <a:moveTo>
                      <a:pt x="520919" y="0"/>
                    </a:moveTo>
                    <a:cubicBezTo>
                      <a:pt x="813293" y="0"/>
                      <a:pt x="1050309" y="226243"/>
                      <a:pt x="1050309" y="505327"/>
                    </a:cubicBezTo>
                    <a:cubicBezTo>
                      <a:pt x="1050309" y="784411"/>
                      <a:pt x="813293" y="1010654"/>
                      <a:pt x="520919" y="1010654"/>
                    </a:cubicBezTo>
                    <a:cubicBezTo>
                      <a:pt x="265092" y="1010654"/>
                      <a:pt x="51648" y="837437"/>
                      <a:pt x="2284" y="607168"/>
                    </a:cubicBezTo>
                    <a:lnTo>
                      <a:pt x="0" y="585535"/>
                    </a:lnTo>
                    <a:lnTo>
                      <a:pt x="261927" y="585535"/>
                    </a:lnTo>
                    <a:lnTo>
                      <a:pt x="265938" y="603675"/>
                    </a:lnTo>
                    <a:cubicBezTo>
                      <a:pt x="307948" y="694360"/>
                      <a:pt x="406294" y="757990"/>
                      <a:pt x="520918" y="757990"/>
                    </a:cubicBezTo>
                    <a:cubicBezTo>
                      <a:pt x="673750" y="757990"/>
                      <a:pt x="797644" y="644869"/>
                      <a:pt x="797644" y="505327"/>
                    </a:cubicBezTo>
                    <a:cubicBezTo>
                      <a:pt x="797644" y="365785"/>
                      <a:pt x="673750" y="252664"/>
                      <a:pt x="520918" y="252664"/>
                    </a:cubicBezTo>
                    <a:cubicBezTo>
                      <a:pt x="406294" y="252664"/>
                      <a:pt x="307948" y="316295"/>
                      <a:pt x="265938" y="406979"/>
                    </a:cubicBezTo>
                    <a:lnTo>
                      <a:pt x="265475" y="409074"/>
                    </a:lnTo>
                    <a:lnTo>
                      <a:pt x="1694" y="409074"/>
                    </a:lnTo>
                    <a:lnTo>
                      <a:pt x="2284" y="403486"/>
                    </a:lnTo>
                    <a:cubicBezTo>
                      <a:pt x="51648" y="173217"/>
                      <a:pt x="265092" y="0"/>
                      <a:pt x="520919" y="0"/>
                    </a:cubicBezTo>
                    <a:close/>
                  </a:path>
                </a:pathLst>
              </a:custGeom>
              <a:solidFill>
                <a:srgbClr val="00B05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nvGrpSpPr>
              <p:cNvPr id="105" name="Group 104"/>
              <p:cNvGrpSpPr/>
              <p:nvPr/>
            </p:nvGrpSpPr>
            <p:grpSpPr>
              <a:xfrm rot="2563735">
                <a:off x="3055644" y="2890892"/>
                <a:ext cx="1051560" cy="1051560"/>
                <a:chOff x="2959768" y="3200400"/>
                <a:chExt cx="1051560" cy="1051560"/>
              </a:xfrm>
              <a:solidFill>
                <a:srgbClr val="00B050"/>
              </a:solidFill>
              <a:effectLst>
                <a:outerShdw blurRad="50800" dist="38100" dir="8100000" algn="tr" rotWithShape="0">
                  <a:prstClr val="black">
                    <a:alpha val="40000"/>
                  </a:prstClr>
                </a:outerShdw>
              </a:effectLst>
            </p:grpSpPr>
            <p:sp>
              <p:nvSpPr>
                <p:cNvPr id="108" name="Oval 107"/>
                <p:cNvSpPr/>
                <p:nvPr/>
              </p:nvSpPr>
              <p:spPr>
                <a:xfrm>
                  <a:off x="2959768" y="32004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09" name="Oval 108"/>
                <p:cNvSpPr/>
                <p:nvPr/>
              </p:nvSpPr>
              <p:spPr>
                <a:xfrm>
                  <a:off x="3112168" y="33528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10" name="Oval 109"/>
                <p:cNvSpPr/>
                <p:nvPr/>
              </p:nvSpPr>
              <p:spPr>
                <a:xfrm>
                  <a:off x="3264568" y="35052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11" name="Oval 110"/>
                <p:cNvSpPr/>
                <p:nvPr/>
              </p:nvSpPr>
              <p:spPr>
                <a:xfrm>
                  <a:off x="3416968" y="36576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12" name="Oval 111"/>
                <p:cNvSpPr/>
                <p:nvPr/>
              </p:nvSpPr>
              <p:spPr>
                <a:xfrm>
                  <a:off x="3569368" y="38100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13" name="Oval 112"/>
                <p:cNvSpPr/>
                <p:nvPr/>
              </p:nvSpPr>
              <p:spPr>
                <a:xfrm>
                  <a:off x="3721768" y="39624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14" name="Oval 113"/>
                <p:cNvSpPr/>
                <p:nvPr/>
              </p:nvSpPr>
              <p:spPr>
                <a:xfrm>
                  <a:off x="3874168" y="4114800"/>
                  <a:ext cx="137160" cy="137160"/>
                </a:xfrm>
                <a:prstGeom prst="ellipse">
                  <a:avLst/>
                </a:prstGeom>
                <a:grp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sp>
            <p:nvSpPr>
              <p:cNvPr id="106" name="Rectangle 105"/>
              <p:cNvSpPr/>
              <p:nvPr/>
            </p:nvSpPr>
            <p:spPr>
              <a:xfrm rot="19078067">
                <a:off x="3154783" y="4352065"/>
                <a:ext cx="951244" cy="1147412"/>
              </a:xfrm>
              <a:prstGeom prst="rect">
                <a:avLst/>
              </a:prstGeom>
              <a:solidFill>
                <a:srgbClr val="00B050"/>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grpSp>
        <p:sp>
          <p:nvSpPr>
            <p:cNvPr id="107" name="TextBox 106"/>
            <p:cNvSpPr txBox="1"/>
            <p:nvPr/>
          </p:nvSpPr>
          <p:spPr>
            <a:xfrm rot="19579390">
              <a:off x="3227173" y="4281475"/>
              <a:ext cx="1347536" cy="92333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E </a:t>
              </a:r>
            </a:p>
          </p:txBody>
        </p:sp>
      </p:grpSp>
      <p:sp>
        <p:nvSpPr>
          <p:cNvPr id="103" name="Oval 102"/>
          <p:cNvSpPr/>
          <p:nvPr/>
        </p:nvSpPr>
        <p:spPr>
          <a:xfrm>
            <a:off x="4115863" y="3629238"/>
            <a:ext cx="54207" cy="68580"/>
          </a:xfrm>
          <a:prstGeom prst="ellipse">
            <a:avLst/>
          </a:prstGeom>
          <a:solidFill>
            <a:sysClr val="window" lastClr="FFFFFF"/>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45" name="Date Placeholder 44">
            <a:extLst>
              <a:ext uri="{FF2B5EF4-FFF2-40B4-BE49-F238E27FC236}">
                <a16:creationId xmlns:a16="http://schemas.microsoft.com/office/drawing/2014/main" id="{0CC8312D-B184-4AD1-A76E-C3968A246ED7}"/>
              </a:ext>
            </a:extLst>
          </p:cNvPr>
          <p:cNvSpPr>
            <a:spLocks noGrp="1"/>
          </p:cNvSpPr>
          <p:nvPr>
            <p:ph type="dt" sz="half" idx="10"/>
          </p:nvPr>
        </p:nvSpPr>
        <p:spPr>
          <a:xfrm>
            <a:off x="1134306" y="6380225"/>
            <a:ext cx="2143466" cy="365125"/>
          </a:xfrm>
        </p:spPr>
        <p:txBody>
          <a:bodyPr/>
          <a:lstStyle/>
          <a:p>
            <a:r>
              <a:rPr lang="en-US" dirty="0">
                <a:solidFill>
                  <a:srgbClr val="0070C0"/>
                </a:solidFill>
              </a:rPr>
              <a:t>           </a:t>
            </a:r>
            <a:r>
              <a:rPr lang="en-US" dirty="0" err="1">
                <a:solidFill>
                  <a:srgbClr val="0070C0"/>
                </a:solidFill>
              </a:rPr>
              <a:t>BHMGPS</a:t>
            </a:r>
            <a:endParaRPr lang="en-US" dirty="0">
              <a:solidFill>
                <a:srgbClr val="0070C0"/>
              </a:solidFill>
            </a:endParaRPr>
          </a:p>
        </p:txBody>
      </p:sp>
      <p:sp>
        <p:nvSpPr>
          <p:cNvPr id="46" name="Footer Placeholder 45">
            <a:extLst>
              <a:ext uri="{FF2B5EF4-FFF2-40B4-BE49-F238E27FC236}">
                <a16:creationId xmlns:a16="http://schemas.microsoft.com/office/drawing/2014/main" id="{4385803E-EF9D-4A90-BB95-E3DCF8CF5AFC}"/>
              </a:ext>
            </a:extLst>
          </p:cNvPr>
          <p:cNvSpPr>
            <a:spLocks noGrp="1"/>
          </p:cNvSpPr>
          <p:nvPr>
            <p:ph type="ftr" sz="quarter" idx="11"/>
          </p:nvPr>
        </p:nvSpPr>
        <p:spPr/>
        <p:txBody>
          <a:bodyPr/>
          <a:lstStyle/>
          <a:p>
            <a:r>
              <a:rPr lang="en-US"/>
              <a:t>Md.Mominul Islam.Mobile 0171883597 </a:t>
            </a:r>
            <a:endParaRPr lang="en-US" dirty="0"/>
          </a:p>
        </p:txBody>
      </p:sp>
    </p:spTree>
    <p:extLst>
      <p:ext uri="{BB962C8B-B14F-4D97-AF65-F5344CB8AC3E}">
        <p14:creationId xmlns:p14="http://schemas.microsoft.com/office/powerpoint/2010/main" val="7917855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p15:prstTrans prst="curtains"/>
        <p:sndAc>
          <p:stSnd>
            <p:snd r:embed="rId2" name="applause.wav"/>
          </p:stSnd>
        </p:sndAc>
      </p:transition>
    </mc:Choice>
    <mc:Fallback xmlns="">
      <p:transition spd="slow">
        <p:fade/>
        <p:sndAc>
          <p:stSnd>
            <p:snd r:embed="rId5" name="applaus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1000" fill="hold"/>
                                        <p:tgtEl>
                                          <p:spTgt spid="31"/>
                                        </p:tgtEl>
                                        <p:attrNameLst>
                                          <p:attrName>ppt_x</p:attrName>
                                        </p:attrNameLst>
                                      </p:cBhvr>
                                      <p:tavLst>
                                        <p:tav tm="0">
                                          <p:val>
                                            <p:strVal val="0-#ppt_w/2"/>
                                          </p:val>
                                        </p:tav>
                                        <p:tav tm="100000">
                                          <p:val>
                                            <p:strVal val="#ppt_x"/>
                                          </p:val>
                                        </p:tav>
                                      </p:tavLst>
                                    </p:anim>
                                    <p:anim calcmode="lin" valueType="num">
                                      <p:cBhvr additive="base">
                                        <p:cTn id="8" dur="1000" fill="hold"/>
                                        <p:tgtEl>
                                          <p:spTgt spid="31"/>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8" fill="hold" nodeType="afterEffect">
                                  <p:stCondLst>
                                    <p:cond delay="0"/>
                                  </p:stCondLst>
                                  <p:childTnLst>
                                    <p:set>
                                      <p:cBhvr>
                                        <p:cTn id="11" dur="1" fill="hold">
                                          <p:stCondLst>
                                            <p:cond delay="0"/>
                                          </p:stCondLst>
                                        </p:cTn>
                                        <p:tgtEl>
                                          <p:spTgt spid="116"/>
                                        </p:tgtEl>
                                        <p:attrNameLst>
                                          <p:attrName>style.visibility</p:attrName>
                                        </p:attrNameLst>
                                      </p:cBhvr>
                                      <p:to>
                                        <p:strVal val="visible"/>
                                      </p:to>
                                    </p:set>
                                    <p:anim calcmode="lin" valueType="num">
                                      <p:cBhvr additive="base">
                                        <p:cTn id="12" dur="1000" fill="hold"/>
                                        <p:tgtEl>
                                          <p:spTgt spid="116"/>
                                        </p:tgtEl>
                                        <p:attrNameLst>
                                          <p:attrName>ppt_x</p:attrName>
                                        </p:attrNameLst>
                                      </p:cBhvr>
                                      <p:tavLst>
                                        <p:tav tm="0">
                                          <p:val>
                                            <p:strVal val="0-#ppt_w/2"/>
                                          </p:val>
                                        </p:tav>
                                        <p:tav tm="100000">
                                          <p:val>
                                            <p:strVal val="#ppt_x"/>
                                          </p:val>
                                        </p:tav>
                                      </p:tavLst>
                                    </p:anim>
                                    <p:anim calcmode="lin" valueType="num">
                                      <p:cBhvr additive="base">
                                        <p:cTn id="13" dur="1000" fill="hold"/>
                                        <p:tgtEl>
                                          <p:spTgt spid="116"/>
                                        </p:tgtEl>
                                        <p:attrNameLst>
                                          <p:attrName>ppt_y</p:attrName>
                                        </p:attrNameLst>
                                      </p:cBhvr>
                                      <p:tavLst>
                                        <p:tav tm="0">
                                          <p:val>
                                            <p:strVal val="#ppt_y"/>
                                          </p:val>
                                        </p:tav>
                                        <p:tav tm="100000">
                                          <p:val>
                                            <p:strVal val="#ppt_y"/>
                                          </p:val>
                                        </p:tav>
                                      </p:tavLst>
                                    </p:anim>
                                  </p:childTnLst>
                                </p:cTn>
                              </p:par>
                            </p:childTnLst>
                          </p:cTn>
                        </p:par>
                        <p:par>
                          <p:cTn id="14" fill="hold">
                            <p:stCondLst>
                              <p:cond delay="2000"/>
                            </p:stCondLst>
                            <p:childTnLst>
                              <p:par>
                                <p:cTn id="15" presetID="2" presetClass="entr" presetSubtype="8"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1000" fill="hold"/>
                                        <p:tgtEl>
                                          <p:spTgt spid="17"/>
                                        </p:tgtEl>
                                        <p:attrNameLst>
                                          <p:attrName>ppt_x</p:attrName>
                                        </p:attrNameLst>
                                      </p:cBhvr>
                                      <p:tavLst>
                                        <p:tav tm="0">
                                          <p:val>
                                            <p:strVal val="0-#ppt_w/2"/>
                                          </p:val>
                                        </p:tav>
                                        <p:tav tm="100000">
                                          <p:val>
                                            <p:strVal val="#ppt_x"/>
                                          </p:val>
                                        </p:tav>
                                      </p:tavLst>
                                    </p:anim>
                                    <p:anim calcmode="lin" valueType="num">
                                      <p:cBhvr additive="base">
                                        <p:cTn id="18" dur="1000" fill="hold"/>
                                        <p:tgtEl>
                                          <p:spTgt spid="17"/>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2" presetClass="entr" presetSubtype="2"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1000" fill="hold"/>
                                        <p:tgtEl>
                                          <p:spTgt spid="3"/>
                                        </p:tgtEl>
                                        <p:attrNameLst>
                                          <p:attrName>ppt_x</p:attrName>
                                        </p:attrNameLst>
                                      </p:cBhvr>
                                      <p:tavLst>
                                        <p:tav tm="0">
                                          <p:val>
                                            <p:strVal val="1+#ppt_w/2"/>
                                          </p:val>
                                        </p:tav>
                                        <p:tav tm="100000">
                                          <p:val>
                                            <p:strVal val="#ppt_x"/>
                                          </p:val>
                                        </p:tav>
                                      </p:tavLst>
                                    </p:anim>
                                    <p:anim calcmode="lin" valueType="num">
                                      <p:cBhvr additive="base">
                                        <p:cTn id="23" dur="1000" fill="hold"/>
                                        <p:tgtEl>
                                          <p:spTgt spid="3"/>
                                        </p:tgtEl>
                                        <p:attrNameLst>
                                          <p:attrName>ppt_y</p:attrName>
                                        </p:attrNameLst>
                                      </p:cBhvr>
                                      <p:tavLst>
                                        <p:tav tm="0">
                                          <p:val>
                                            <p:strVal val="#ppt_y"/>
                                          </p:val>
                                        </p:tav>
                                        <p:tav tm="100000">
                                          <p:val>
                                            <p:strVal val="#ppt_y"/>
                                          </p:val>
                                        </p:tav>
                                      </p:tavLst>
                                    </p:anim>
                                  </p:childTnLst>
                                </p:cTn>
                              </p:par>
                            </p:childTnLst>
                          </p:cTn>
                        </p:par>
                        <p:par>
                          <p:cTn id="24" fill="hold">
                            <p:stCondLst>
                              <p:cond delay="4000"/>
                            </p:stCondLst>
                            <p:childTnLst>
                              <p:par>
                                <p:cTn id="25" presetID="2" presetClass="entr" presetSubtype="2" fill="hold" nodeType="afterEffect">
                                  <p:stCondLst>
                                    <p:cond delay="0"/>
                                  </p:stCondLst>
                                  <p:childTnLst>
                                    <p:set>
                                      <p:cBhvr>
                                        <p:cTn id="26" dur="1" fill="hold">
                                          <p:stCondLst>
                                            <p:cond delay="0"/>
                                          </p:stCondLst>
                                        </p:cTn>
                                        <p:tgtEl>
                                          <p:spTgt spid="118"/>
                                        </p:tgtEl>
                                        <p:attrNameLst>
                                          <p:attrName>style.visibility</p:attrName>
                                        </p:attrNameLst>
                                      </p:cBhvr>
                                      <p:to>
                                        <p:strVal val="visible"/>
                                      </p:to>
                                    </p:set>
                                    <p:anim calcmode="lin" valueType="num">
                                      <p:cBhvr additive="base">
                                        <p:cTn id="27" dur="1000" fill="hold"/>
                                        <p:tgtEl>
                                          <p:spTgt spid="118"/>
                                        </p:tgtEl>
                                        <p:attrNameLst>
                                          <p:attrName>ppt_x</p:attrName>
                                        </p:attrNameLst>
                                      </p:cBhvr>
                                      <p:tavLst>
                                        <p:tav tm="0">
                                          <p:val>
                                            <p:strVal val="1+#ppt_w/2"/>
                                          </p:val>
                                        </p:tav>
                                        <p:tav tm="100000">
                                          <p:val>
                                            <p:strVal val="#ppt_x"/>
                                          </p:val>
                                        </p:tav>
                                      </p:tavLst>
                                    </p:anim>
                                    <p:anim calcmode="lin" valueType="num">
                                      <p:cBhvr additive="base">
                                        <p:cTn id="28" dur="1000" fill="hold"/>
                                        <p:tgtEl>
                                          <p:spTgt spid="118"/>
                                        </p:tgtEl>
                                        <p:attrNameLst>
                                          <p:attrName>ppt_y</p:attrName>
                                        </p:attrNameLst>
                                      </p:cBhvr>
                                      <p:tavLst>
                                        <p:tav tm="0">
                                          <p:val>
                                            <p:strVal val="#ppt_y"/>
                                          </p:val>
                                        </p:tav>
                                        <p:tav tm="100000">
                                          <p:val>
                                            <p:strVal val="#ppt_y"/>
                                          </p:val>
                                        </p:tav>
                                      </p:tavLst>
                                    </p:anim>
                                  </p:childTnLst>
                                </p:cTn>
                              </p:par>
                            </p:childTnLst>
                          </p:cTn>
                        </p:par>
                        <p:par>
                          <p:cTn id="29" fill="hold">
                            <p:stCondLst>
                              <p:cond delay="5000"/>
                            </p:stCondLst>
                            <p:childTnLst>
                              <p:par>
                                <p:cTn id="30" presetID="2" presetClass="entr" presetSubtype="2" fill="hold" nodeType="afterEffect">
                                  <p:stCondLst>
                                    <p:cond delay="0"/>
                                  </p:stCondLst>
                                  <p:childTnLst>
                                    <p:set>
                                      <p:cBhvr>
                                        <p:cTn id="31" dur="1" fill="hold">
                                          <p:stCondLst>
                                            <p:cond delay="0"/>
                                          </p:stCondLst>
                                        </p:cTn>
                                        <p:tgtEl>
                                          <p:spTgt spid="87"/>
                                        </p:tgtEl>
                                        <p:attrNameLst>
                                          <p:attrName>style.visibility</p:attrName>
                                        </p:attrNameLst>
                                      </p:cBhvr>
                                      <p:to>
                                        <p:strVal val="visible"/>
                                      </p:to>
                                    </p:set>
                                    <p:anim calcmode="lin" valueType="num">
                                      <p:cBhvr additive="base">
                                        <p:cTn id="32" dur="1000" fill="hold"/>
                                        <p:tgtEl>
                                          <p:spTgt spid="87"/>
                                        </p:tgtEl>
                                        <p:attrNameLst>
                                          <p:attrName>ppt_x</p:attrName>
                                        </p:attrNameLst>
                                      </p:cBhvr>
                                      <p:tavLst>
                                        <p:tav tm="0">
                                          <p:val>
                                            <p:strVal val="1+#ppt_w/2"/>
                                          </p:val>
                                        </p:tav>
                                        <p:tav tm="100000">
                                          <p:val>
                                            <p:strVal val="#ppt_x"/>
                                          </p:val>
                                        </p:tav>
                                      </p:tavLst>
                                    </p:anim>
                                    <p:anim calcmode="lin" valueType="num">
                                      <p:cBhvr additive="base">
                                        <p:cTn id="33" dur="1000" fill="hold"/>
                                        <p:tgtEl>
                                          <p:spTgt spid="87"/>
                                        </p:tgtEl>
                                        <p:attrNameLst>
                                          <p:attrName>ppt_y</p:attrName>
                                        </p:attrNameLst>
                                      </p:cBhvr>
                                      <p:tavLst>
                                        <p:tav tm="0">
                                          <p:val>
                                            <p:strVal val="#ppt_y"/>
                                          </p:val>
                                        </p:tav>
                                        <p:tav tm="100000">
                                          <p:val>
                                            <p:strVal val="#ppt_y"/>
                                          </p:val>
                                        </p:tav>
                                      </p:tavLst>
                                    </p:anim>
                                  </p:childTnLst>
                                </p:cTn>
                              </p:par>
                            </p:childTnLst>
                          </p:cTn>
                        </p:par>
                        <p:par>
                          <p:cTn id="34" fill="hold">
                            <p:stCondLst>
                              <p:cond delay="6000"/>
                            </p:stCondLst>
                            <p:childTnLst>
                              <p:par>
                                <p:cTn id="35" presetID="2" presetClass="entr" presetSubtype="2" fill="hold" nodeType="afterEffect">
                                  <p:stCondLst>
                                    <p:cond delay="0"/>
                                  </p:stCondLst>
                                  <p:childTnLst>
                                    <p:set>
                                      <p:cBhvr>
                                        <p:cTn id="36" dur="1" fill="hold">
                                          <p:stCondLst>
                                            <p:cond delay="0"/>
                                          </p:stCondLst>
                                        </p:cTn>
                                        <p:tgtEl>
                                          <p:spTgt spid="73"/>
                                        </p:tgtEl>
                                        <p:attrNameLst>
                                          <p:attrName>style.visibility</p:attrName>
                                        </p:attrNameLst>
                                      </p:cBhvr>
                                      <p:to>
                                        <p:strVal val="visible"/>
                                      </p:to>
                                    </p:set>
                                    <p:anim calcmode="lin" valueType="num">
                                      <p:cBhvr additive="base">
                                        <p:cTn id="37" dur="1000" fill="hold"/>
                                        <p:tgtEl>
                                          <p:spTgt spid="73"/>
                                        </p:tgtEl>
                                        <p:attrNameLst>
                                          <p:attrName>ppt_x</p:attrName>
                                        </p:attrNameLst>
                                      </p:cBhvr>
                                      <p:tavLst>
                                        <p:tav tm="0">
                                          <p:val>
                                            <p:strVal val="1+#ppt_w/2"/>
                                          </p:val>
                                        </p:tav>
                                        <p:tav tm="100000">
                                          <p:val>
                                            <p:strVal val="#ppt_x"/>
                                          </p:val>
                                        </p:tav>
                                      </p:tavLst>
                                    </p:anim>
                                    <p:anim calcmode="lin" valueType="num">
                                      <p:cBhvr additive="base">
                                        <p:cTn id="38" dur="1000" fill="hold"/>
                                        <p:tgtEl>
                                          <p:spTgt spid="7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56339" y="65608"/>
            <a:ext cx="8879323" cy="6726787"/>
          </a:xfrm>
          <a:prstGeom prst="rect">
            <a:avLst/>
          </a:prstGeom>
        </p:spPr>
      </p:pic>
      <p:pic>
        <p:nvPicPr>
          <p:cNvPr id="3" name="Content Placeholder 3" descr="welcome-to-feed-the-pig.jpg"/>
          <p:cNvPicPr>
            <a:picLocks noGrp="1"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99624" y="762000"/>
            <a:ext cx="7882576" cy="570807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Date Placeholder 3">
            <a:extLst>
              <a:ext uri="{FF2B5EF4-FFF2-40B4-BE49-F238E27FC236}">
                <a16:creationId xmlns:a16="http://schemas.microsoft.com/office/drawing/2014/main" id="{86FFDF6C-80A4-42F4-835B-04ED935DB4DF}"/>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EED9324-8310-4317-B5B5-C2CD26D852A9}"/>
              </a:ext>
            </a:extLst>
          </p:cNvPr>
          <p:cNvSpPr>
            <a:spLocks noGrp="1"/>
          </p:cNvSpPr>
          <p:nvPr>
            <p:ph type="ftr" sz="quarter" idx="11"/>
          </p:nvPr>
        </p:nvSpPr>
        <p:spPr/>
        <p:txBody>
          <a:bodyPr/>
          <a:lstStyle/>
          <a:p>
            <a:r>
              <a:rPr lang="en-US"/>
              <a:t>Md.Mominul Islam.Mobile 0171883597 </a:t>
            </a:r>
          </a:p>
        </p:txBody>
      </p:sp>
    </p:spTree>
    <p:extLst>
      <p:ext uri="{BB962C8B-B14F-4D97-AF65-F5344CB8AC3E}">
        <p14:creationId xmlns:p14="http://schemas.microsoft.com/office/powerpoint/2010/main" val="215890451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86B5B3F-802C-45D3-90BA-0D7CB0087F13}"/>
              </a:ext>
            </a:extLst>
          </p:cNvPr>
          <p:cNvSpPr>
            <a:spLocks noGrp="1"/>
          </p:cNvSpPr>
          <p:nvPr>
            <p:ph type="body" sz="quarter" idx="4294967295"/>
          </p:nvPr>
        </p:nvSpPr>
        <p:spPr>
          <a:xfrm>
            <a:off x="3233057" y="6308813"/>
            <a:ext cx="6283144" cy="339725"/>
          </a:xfrm>
        </p:spPr>
        <p:txBody>
          <a:bodyPr>
            <a:normAutofit fontScale="70000" lnSpcReduction="20000"/>
          </a:bodyPr>
          <a:lstStyle/>
          <a:p>
            <a:endParaRPr lang="en-US" dirty="0"/>
          </a:p>
        </p:txBody>
      </p:sp>
      <p:sp>
        <p:nvSpPr>
          <p:cNvPr id="3" name="TextBox 2">
            <a:extLst>
              <a:ext uri="{FF2B5EF4-FFF2-40B4-BE49-F238E27FC236}">
                <a16:creationId xmlns:a16="http://schemas.microsoft.com/office/drawing/2014/main" id="{182E0153-460A-4C9E-8672-C8345C38F5CF}"/>
              </a:ext>
            </a:extLst>
          </p:cNvPr>
          <p:cNvSpPr txBox="1"/>
          <p:nvPr/>
        </p:nvSpPr>
        <p:spPr>
          <a:xfrm>
            <a:off x="1568669" y="1431721"/>
            <a:ext cx="9611920" cy="4770537"/>
          </a:xfrm>
          <a:prstGeom prst="rect">
            <a:avLst/>
          </a:prstGeom>
          <a:noFill/>
        </p:spPr>
        <p:txBody>
          <a:bodyPr wrap="square">
            <a:spAutoFit/>
          </a:bodyPr>
          <a:lstStyle/>
          <a:p>
            <a:pPr algn="ctr"/>
            <a:r>
              <a:rPr lang="en-US" sz="7200" b="1" dirty="0">
                <a:latin typeface="Times New Roman" panose="02020603050405020304" pitchFamily="18" charset="0"/>
                <a:cs typeface="Times New Roman" panose="02020603050405020304" pitchFamily="18" charset="0"/>
              </a:rPr>
              <a:t>How are you today?</a:t>
            </a:r>
          </a:p>
          <a:p>
            <a:pPr algn="ctr"/>
            <a:r>
              <a:rPr lang="en-US" sz="7200" b="1" dirty="0">
                <a:solidFill>
                  <a:srgbClr val="FF0000"/>
                </a:solidFill>
                <a:latin typeface="Times New Roman" panose="02020603050405020304" pitchFamily="18" charset="0"/>
                <a:cs typeface="Times New Roman" panose="02020603050405020304" pitchFamily="18" charset="0"/>
              </a:rPr>
              <a:t>Are you ready for the English class?</a:t>
            </a:r>
          </a:p>
          <a:p>
            <a:pPr algn="ctr"/>
            <a:endParaRPr lang="en-US" sz="6000" b="1"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977B2911-BE12-418D-9075-BEAEEAA178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9652" y="820591"/>
            <a:ext cx="9898059" cy="5216817"/>
          </a:xfrm>
          <a:prstGeom prst="rect">
            <a:avLst/>
          </a:prstGeom>
        </p:spPr>
      </p:pic>
      <p:sp>
        <p:nvSpPr>
          <p:cNvPr id="5" name="Date Placeholder 4">
            <a:extLst>
              <a:ext uri="{FF2B5EF4-FFF2-40B4-BE49-F238E27FC236}">
                <a16:creationId xmlns:a16="http://schemas.microsoft.com/office/drawing/2014/main" id="{1576C638-976E-41B6-95CF-45B600D539D9}"/>
              </a:ext>
            </a:extLst>
          </p:cNvPr>
          <p:cNvSpPr>
            <a:spLocks noGrp="1"/>
          </p:cNvSpPr>
          <p:nvPr>
            <p:ph type="dt" sz="half" idx="11"/>
          </p:nvPr>
        </p:nvSpPr>
        <p:spPr/>
        <p:txBody>
          <a:bodyPr/>
          <a:lstStyle/>
          <a:p>
            <a:endParaRPr lang="en-US"/>
          </a:p>
        </p:txBody>
      </p:sp>
      <p:sp>
        <p:nvSpPr>
          <p:cNvPr id="6" name="Footer Placeholder 5">
            <a:extLst>
              <a:ext uri="{FF2B5EF4-FFF2-40B4-BE49-F238E27FC236}">
                <a16:creationId xmlns:a16="http://schemas.microsoft.com/office/drawing/2014/main" id="{05407CF7-F601-4C2F-A9C9-C1562081E04C}"/>
              </a:ext>
            </a:extLst>
          </p:cNvPr>
          <p:cNvSpPr>
            <a:spLocks noGrp="1"/>
          </p:cNvSpPr>
          <p:nvPr>
            <p:ph type="ftr" sz="quarter" idx="12"/>
          </p:nvPr>
        </p:nvSpPr>
        <p:spPr/>
        <p:txBody>
          <a:bodyPr/>
          <a:lstStyle/>
          <a:p>
            <a:r>
              <a:rPr lang="en-US"/>
              <a:t>Md.Mominul Islam.Mobile 0171883597</a:t>
            </a:r>
          </a:p>
          <a:p>
            <a:endParaRPr lang="en-US" dirty="0"/>
          </a:p>
        </p:txBody>
      </p:sp>
    </p:spTree>
    <p:extLst>
      <p:ext uri="{BB962C8B-B14F-4D97-AF65-F5344CB8AC3E}">
        <p14:creationId xmlns:p14="http://schemas.microsoft.com/office/powerpoint/2010/main" val="2456899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98F783A-5AD1-48DB-8C42-3967A25E8F03}"/>
              </a:ext>
            </a:extLst>
          </p:cNvPr>
          <p:cNvSpPr>
            <a:spLocks noGrp="1"/>
          </p:cNvSpPr>
          <p:nvPr>
            <p:ph type="body" sz="quarter" idx="4294967295"/>
          </p:nvPr>
        </p:nvSpPr>
        <p:spPr>
          <a:xfrm>
            <a:off x="3387083" y="6148913"/>
            <a:ext cx="6283144" cy="339725"/>
          </a:xfrm>
        </p:spPr>
        <p:txBody>
          <a:bodyPr>
            <a:normAutofit fontScale="70000" lnSpcReduction="20000"/>
          </a:bodyPr>
          <a:lstStyle/>
          <a:p>
            <a:endParaRPr lang="en-US"/>
          </a:p>
        </p:txBody>
      </p:sp>
      <p:pic>
        <p:nvPicPr>
          <p:cNvPr id="3" name="Picture 2">
            <a:extLst>
              <a:ext uri="{FF2B5EF4-FFF2-40B4-BE49-F238E27FC236}">
                <a16:creationId xmlns:a16="http://schemas.microsoft.com/office/drawing/2014/main" id="{844F41D6-E5F4-481F-BA2B-747B301E71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4745" y="703385"/>
            <a:ext cx="12037255" cy="6023402"/>
          </a:xfrm>
          <a:prstGeom prst="rect">
            <a:avLst/>
          </a:prstGeom>
        </p:spPr>
      </p:pic>
      <p:pic>
        <p:nvPicPr>
          <p:cNvPr id="4" name="Picture 3">
            <a:extLst>
              <a:ext uri="{FF2B5EF4-FFF2-40B4-BE49-F238E27FC236}">
                <a16:creationId xmlns:a16="http://schemas.microsoft.com/office/drawing/2014/main" id="{1D6AF38E-F975-47D5-B08C-B5A5A897C5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49811" y="2117968"/>
            <a:ext cx="7692377" cy="3683008"/>
          </a:xfrm>
          <a:prstGeom prst="rect">
            <a:avLst/>
          </a:prstGeom>
        </p:spPr>
      </p:pic>
      <p:sp>
        <p:nvSpPr>
          <p:cNvPr id="5" name="Date Placeholder 4">
            <a:extLst>
              <a:ext uri="{FF2B5EF4-FFF2-40B4-BE49-F238E27FC236}">
                <a16:creationId xmlns:a16="http://schemas.microsoft.com/office/drawing/2014/main" id="{07CB0079-A668-47C4-8DB8-75CAA81F67F3}"/>
              </a:ext>
            </a:extLst>
          </p:cNvPr>
          <p:cNvSpPr>
            <a:spLocks noGrp="1"/>
          </p:cNvSpPr>
          <p:nvPr>
            <p:ph type="dt" sz="half" idx="11"/>
          </p:nvPr>
        </p:nvSpPr>
        <p:spPr/>
        <p:txBody>
          <a:bodyPr/>
          <a:lstStyle/>
          <a:p>
            <a:endParaRPr lang="en-US"/>
          </a:p>
        </p:txBody>
      </p:sp>
      <p:sp>
        <p:nvSpPr>
          <p:cNvPr id="6" name="Footer Placeholder 5">
            <a:extLst>
              <a:ext uri="{FF2B5EF4-FFF2-40B4-BE49-F238E27FC236}">
                <a16:creationId xmlns:a16="http://schemas.microsoft.com/office/drawing/2014/main" id="{164FB9F2-097C-4146-BBE7-7C9B41FF7DB6}"/>
              </a:ext>
            </a:extLst>
          </p:cNvPr>
          <p:cNvSpPr>
            <a:spLocks noGrp="1"/>
          </p:cNvSpPr>
          <p:nvPr>
            <p:ph type="ftr" sz="quarter" idx="12"/>
          </p:nvPr>
        </p:nvSpPr>
        <p:spPr/>
        <p:txBody>
          <a:bodyPr/>
          <a:lstStyle/>
          <a:p>
            <a:r>
              <a:rPr lang="en-US"/>
              <a:t>Md.Mominul Islam.Mobile 0171883597</a:t>
            </a:r>
          </a:p>
          <a:p>
            <a:endParaRPr lang="en-US" dirty="0"/>
          </a:p>
        </p:txBody>
      </p:sp>
    </p:spTree>
    <p:extLst>
      <p:ext uri="{BB962C8B-B14F-4D97-AF65-F5344CB8AC3E}">
        <p14:creationId xmlns:p14="http://schemas.microsoft.com/office/powerpoint/2010/main" val="19773954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3"/>
          <p:cNvSpPr txBox="1"/>
          <p:nvPr/>
        </p:nvSpPr>
        <p:spPr>
          <a:xfrm>
            <a:off x="3581400" y="309202"/>
            <a:ext cx="5911241" cy="908864"/>
          </a:xfrm>
          <a:prstGeom prst="ellipse">
            <a:avLst/>
          </a:prstGeom>
          <a:solidFill>
            <a:schemeClr val="tx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50"/>
                </a:solidFill>
                <a:effectLst/>
                <a:uLnTx/>
                <a:uFillTx/>
                <a:latin typeface="Times New Roman" panose="02020603050405020304" pitchFamily="18" charset="0"/>
                <a:ea typeface="+mn-ea"/>
                <a:cs typeface="Times New Roman" panose="02020603050405020304" pitchFamily="18" charset="0"/>
              </a:rPr>
              <a:t>PRESENTED BY</a:t>
            </a:r>
          </a:p>
        </p:txBody>
      </p:sp>
      <p:sp>
        <p:nvSpPr>
          <p:cNvPr id="11" name="TextBox 10"/>
          <p:cNvSpPr txBox="1"/>
          <p:nvPr/>
        </p:nvSpPr>
        <p:spPr>
          <a:xfrm>
            <a:off x="5105399" y="1471998"/>
            <a:ext cx="6190957" cy="388228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solidFill>
                  <a:prstClr val="white"/>
                </a:solidFill>
                <a:effectLst/>
                <a:uLnTx/>
                <a:uFillTx/>
                <a:latin typeface="Calibri" panose="020F0502020204030204"/>
                <a:ea typeface="+mn-ea"/>
                <a:cs typeface="+mn-cs"/>
              </a:rPr>
              <a:t>Md. </a:t>
            </a:r>
            <a:r>
              <a:rPr kumimoji="0" lang="en-US" sz="4000" b="1" i="0" u="none" strike="noStrike" kern="0" cap="none" spc="0" normalizeH="0" baseline="0" noProof="0" dirty="0" err="1">
                <a:ln>
                  <a:noFill/>
                </a:ln>
                <a:solidFill>
                  <a:prstClr val="white"/>
                </a:solidFill>
                <a:effectLst/>
                <a:uLnTx/>
                <a:uFillTx/>
                <a:latin typeface="Calibri" panose="020F0502020204030204"/>
                <a:ea typeface="+mn-ea"/>
                <a:cs typeface="+mn-cs"/>
              </a:rPr>
              <a:t>Mominul</a:t>
            </a:r>
            <a:r>
              <a:rPr kumimoji="0" lang="en-US" sz="4000" b="1" i="0" u="none" strike="noStrike" kern="0" cap="none" spc="0" normalizeH="0" baseline="0" noProof="0" dirty="0">
                <a:ln>
                  <a:noFill/>
                </a:ln>
                <a:solidFill>
                  <a:prstClr val="white"/>
                </a:solidFill>
                <a:effectLst/>
                <a:uLnTx/>
                <a:uFillTx/>
                <a:latin typeface="Calibri" panose="020F0502020204030204"/>
                <a:ea typeface="+mn-ea"/>
                <a:cs typeface="+mn-cs"/>
              </a:rPr>
              <a:t> Islam</a:t>
            </a:r>
            <a:endParaRPr kumimoji="0" lang="en-US" sz="2800" b="0" i="0" u="none" strike="noStrike" kern="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600" b="1" i="0" u="none" strike="noStrike" kern="0" cap="none" spc="0" normalizeH="0" baseline="0" noProof="0" dirty="0">
                <a:ln>
                  <a:noFill/>
                </a:ln>
                <a:solidFill>
                  <a:prstClr val="white"/>
                </a:solidFill>
                <a:effectLst/>
                <a:uLnTx/>
                <a:uFillTx/>
                <a:latin typeface="Calibri" panose="020F0502020204030204"/>
                <a:ea typeface="+mn-ea"/>
                <a:cs typeface="+mn-cs"/>
              </a:rPr>
              <a:t>Assistant teacher</a:t>
            </a:r>
          </a:p>
          <a:p>
            <a:pPr marL="0" marR="0" lvl="0" indent="0" algn="l" defTabSz="914400" rtl="0" eaLnBrk="1" fontAlgn="auto" latinLnBrk="0" hangingPunct="1">
              <a:lnSpc>
                <a:spcPct val="150000"/>
              </a:lnSpc>
              <a:spcBef>
                <a:spcPts val="0"/>
              </a:spcBef>
              <a:spcAft>
                <a:spcPts val="0"/>
              </a:spcAft>
              <a:buClrTx/>
              <a:buSzTx/>
              <a:buFontTx/>
              <a:buNone/>
              <a:tabLst/>
              <a:defRPr/>
            </a:pPr>
            <a:r>
              <a:rPr lang="en-US" sz="2800" b="1" kern="0" dirty="0">
                <a:solidFill>
                  <a:prstClr val="white"/>
                </a:solidFill>
                <a:latin typeface="Calibri" panose="020F0502020204030204"/>
              </a:rPr>
              <a:t>Babur</a:t>
            </a:r>
            <a:r>
              <a:rPr kumimoji="0" lang="en-US" sz="2800" b="1" i="0" u="none" strike="noStrike" kern="0" cap="none" spc="0" normalizeH="0" baseline="0" noProof="0" dirty="0">
                <a:ln>
                  <a:noFill/>
                </a:ln>
                <a:solidFill>
                  <a:prstClr val="white"/>
                </a:solidFill>
                <a:effectLst/>
                <a:uLnTx/>
                <a:uFillTx/>
                <a:latin typeface="Calibri" panose="020F0502020204030204"/>
                <a:ea typeface="+mn-ea"/>
                <a:cs typeface="+mn-cs"/>
              </a:rPr>
              <a:t>Hat Model </a:t>
            </a:r>
            <a:r>
              <a:rPr kumimoji="0" lang="en-US" sz="2800" b="1" i="0" u="none" strike="noStrike" kern="0" cap="none" spc="0" normalizeH="0" baseline="0" noProof="0" dirty="0" err="1">
                <a:ln>
                  <a:noFill/>
                </a:ln>
                <a:solidFill>
                  <a:prstClr val="white"/>
                </a:solidFill>
                <a:effectLst/>
                <a:uLnTx/>
                <a:uFillTx/>
                <a:latin typeface="Calibri" panose="020F0502020204030204"/>
                <a:ea typeface="+mn-ea"/>
                <a:cs typeface="+mn-cs"/>
              </a:rPr>
              <a:t>Govt.Primary</a:t>
            </a:r>
            <a:r>
              <a:rPr kumimoji="0" lang="en-US" sz="2800" b="1" i="0" u="none" strike="noStrike" kern="0" cap="none" spc="0" normalizeH="0" baseline="0" noProof="0" dirty="0">
                <a:ln>
                  <a:noFill/>
                </a:ln>
                <a:solidFill>
                  <a:prstClr val="white"/>
                </a:solidFill>
                <a:effectLst/>
                <a:uLnTx/>
                <a:uFillTx/>
                <a:latin typeface="Calibri" panose="020F0502020204030204"/>
                <a:ea typeface="+mn-ea"/>
                <a:cs typeface="+mn-cs"/>
              </a:rPr>
              <a:t> School</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1" i="0" u="none" strike="noStrike" kern="0" cap="none" spc="0" normalizeH="0" baseline="0" noProof="0" dirty="0" err="1">
                <a:ln>
                  <a:noFill/>
                </a:ln>
                <a:solidFill>
                  <a:prstClr val="white"/>
                </a:solidFill>
                <a:effectLst/>
                <a:uLnTx/>
                <a:uFillTx/>
                <a:latin typeface="Calibri" panose="020F0502020204030204"/>
                <a:ea typeface="+mn-ea"/>
                <a:cs typeface="+mn-cs"/>
              </a:rPr>
              <a:t>Dimla</a:t>
            </a:r>
            <a:r>
              <a:rPr kumimoji="0" lang="en-US" sz="2800" b="1" i="0" u="none" strike="noStrike" kern="0" cap="none" spc="0" normalizeH="0" baseline="0" noProof="0" dirty="0">
                <a:ln>
                  <a:noFill/>
                </a:ln>
                <a:solidFill>
                  <a:prstClr val="white"/>
                </a:solidFill>
                <a:effectLst/>
                <a:uLnTx/>
                <a:uFillTx/>
                <a:latin typeface="Calibri" panose="020F0502020204030204"/>
                <a:ea typeface="+mn-ea"/>
                <a:cs typeface="+mn-cs"/>
              </a:rPr>
              <a:t>, </a:t>
            </a:r>
            <a:r>
              <a:rPr kumimoji="0" lang="en-US" sz="2800" b="1" i="0" u="none" strike="noStrike" kern="0" cap="none" spc="0" normalizeH="0" baseline="0" noProof="0" dirty="0" err="1">
                <a:ln>
                  <a:noFill/>
                </a:ln>
                <a:solidFill>
                  <a:prstClr val="white"/>
                </a:solidFill>
                <a:effectLst/>
                <a:uLnTx/>
                <a:uFillTx/>
                <a:latin typeface="Calibri" panose="020F0502020204030204"/>
                <a:ea typeface="+mn-ea"/>
                <a:cs typeface="+mn-cs"/>
              </a:rPr>
              <a:t>Nilphamari</a:t>
            </a:r>
            <a:endParaRPr kumimoji="0" lang="en-US" sz="2800" b="1" i="0" u="none" strike="noStrike" kern="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0" cap="none" spc="0" normalizeH="0" baseline="0" noProof="0" dirty="0">
                <a:ln>
                  <a:noFill/>
                </a:ln>
                <a:solidFill>
                  <a:prstClr val="white"/>
                </a:solidFill>
                <a:effectLst/>
                <a:uLnTx/>
                <a:uFillTx/>
                <a:latin typeface="Calibri" panose="020F0502020204030204"/>
                <a:ea typeface="+mn-ea"/>
                <a:cs typeface="+mn-cs"/>
              </a:rPr>
              <a:t>E-mail: mominul5797</a:t>
            </a:r>
            <a:r>
              <a:rPr kumimoji="0" lang="en-US" sz="2400" b="1" i="0" u="none" strike="noStrike" kern="0" cap="none" spc="0" normalizeH="0" baseline="0" noProof="0" dirty="0">
                <a:ln>
                  <a:noFill/>
                </a:ln>
                <a:solidFill>
                  <a:prstClr val="white"/>
                </a:solidFill>
                <a:effectLst/>
                <a:uLnTx/>
                <a:uFillTx/>
                <a:latin typeface="Calibri" panose="020F0502020204030204"/>
                <a:ea typeface="+mn-ea"/>
                <a:cs typeface="+mn-cs"/>
                <a:hlinkClick r:id="rId2"/>
              </a:rPr>
              <a:t>@gmail.com</a:t>
            </a:r>
            <a:endParaRPr kumimoji="0" lang="en-US" sz="2400" b="1" i="0" u="none" strike="noStrike" kern="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0" cap="none" spc="0" normalizeH="0" baseline="0" noProof="0" dirty="0">
                <a:ln>
                  <a:noFill/>
                </a:ln>
                <a:solidFill>
                  <a:prstClr val="white"/>
                </a:solidFill>
                <a:effectLst/>
                <a:uLnTx/>
                <a:uFillTx/>
                <a:latin typeface="Calibri" panose="020F0502020204030204"/>
                <a:ea typeface="+mn-ea"/>
                <a:cs typeface="+mn-cs"/>
              </a:rPr>
              <a:t>Cell phone Number-01718835797</a:t>
            </a:r>
          </a:p>
        </p:txBody>
      </p:sp>
      <p:sp>
        <p:nvSpPr>
          <p:cNvPr id="7" name="Frame 6"/>
          <p:cNvSpPr/>
          <p:nvPr/>
        </p:nvSpPr>
        <p:spPr>
          <a:xfrm>
            <a:off x="-19050" y="0"/>
            <a:ext cx="12192000" cy="6858000"/>
          </a:xfrm>
          <a:prstGeom prst="frame">
            <a:avLst>
              <a:gd name="adj1" fmla="val 1918"/>
            </a:avLst>
          </a:prstGeom>
          <a:solidFill>
            <a:srgbClr val="00B050"/>
          </a:solidFill>
          <a:ln w="15875" cap="flat" cmpd="sng" algn="ctr">
            <a:noFill/>
            <a:prstDash val="solid"/>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Calibri"/>
                <a:ea typeface="+mn-ea"/>
                <a:cs typeface="+mn-cs"/>
              </a:rPr>
              <a:t> </a:t>
            </a:r>
          </a:p>
        </p:txBody>
      </p:sp>
      <p:pic>
        <p:nvPicPr>
          <p:cNvPr id="4" name="Picture 3">
            <a:extLst>
              <a:ext uri="{FF2B5EF4-FFF2-40B4-BE49-F238E27FC236}">
                <a16:creationId xmlns:a16="http://schemas.microsoft.com/office/drawing/2014/main" id="{F229CB9B-0760-5A28-4B52-C5A873A986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57176" y="2143126"/>
            <a:ext cx="4571998" cy="2571749"/>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
        <p:nvSpPr>
          <p:cNvPr id="2" name="Date Placeholder 1">
            <a:extLst>
              <a:ext uri="{FF2B5EF4-FFF2-40B4-BE49-F238E27FC236}">
                <a16:creationId xmlns:a16="http://schemas.microsoft.com/office/drawing/2014/main" id="{046AE42E-79C3-4EEE-A035-C1099D06C250}"/>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D47229F-953F-454B-A739-05464C3F0378}"/>
              </a:ext>
            </a:extLst>
          </p:cNvPr>
          <p:cNvSpPr>
            <a:spLocks noGrp="1"/>
          </p:cNvSpPr>
          <p:nvPr>
            <p:ph type="ftr" sz="quarter" idx="11"/>
          </p:nvPr>
        </p:nvSpPr>
        <p:spPr/>
        <p:txBody>
          <a:bodyPr/>
          <a:lstStyle/>
          <a:p>
            <a:r>
              <a:rPr lang="en-US"/>
              <a:t>Md.Mominul Islam.Mobile 0171883597 </a:t>
            </a:r>
          </a:p>
        </p:txBody>
      </p:sp>
    </p:spTree>
    <p:extLst>
      <p:ext uri="{BB962C8B-B14F-4D97-AF65-F5344CB8AC3E}">
        <p14:creationId xmlns:p14="http://schemas.microsoft.com/office/powerpoint/2010/main" val="27601435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6" presetClass="entr" presetSubtype="0" fill="hold" grpId="0" nodeType="clickEffect">
                                  <p:stCondLst>
                                    <p:cond delay="0"/>
                                  </p:stCondLst>
                                  <p:iterate type="lt">
                                    <p:tmPct val="10000"/>
                                  </p:iterate>
                                  <p:childTnLst>
                                    <p:set>
                                      <p:cBhvr>
                                        <p:cTn id="12" dur="1" fill="hold">
                                          <p:stCondLst>
                                            <p:cond delay="0"/>
                                          </p:stCondLst>
                                        </p:cTn>
                                        <p:tgtEl>
                                          <p:spTgt spid="11"/>
                                        </p:tgtEl>
                                        <p:attrNameLst>
                                          <p:attrName>style.visibility</p:attrName>
                                        </p:attrNameLst>
                                      </p:cBhvr>
                                      <p:to>
                                        <p:strVal val="visible"/>
                                      </p:to>
                                    </p:set>
                                    <p:anim by="(-#ppt_w*2)" calcmode="lin" valueType="num">
                                      <p:cBhvr rctx="PPT">
                                        <p:cTn id="13" dur="500" autoRev="1" fill="hold">
                                          <p:stCondLst>
                                            <p:cond delay="0"/>
                                          </p:stCondLst>
                                        </p:cTn>
                                        <p:tgtEl>
                                          <p:spTgt spid="11"/>
                                        </p:tgtEl>
                                        <p:attrNameLst>
                                          <p:attrName>ppt_w</p:attrName>
                                        </p:attrNameLst>
                                      </p:cBhvr>
                                    </p:anim>
                                    <p:anim by="(#ppt_w*0.50)" calcmode="lin" valueType="num">
                                      <p:cBhvr>
                                        <p:cTn id="14" dur="500" decel="50000" autoRev="1" fill="hold">
                                          <p:stCondLst>
                                            <p:cond delay="0"/>
                                          </p:stCondLst>
                                        </p:cTn>
                                        <p:tgtEl>
                                          <p:spTgt spid="11"/>
                                        </p:tgtEl>
                                        <p:attrNameLst>
                                          <p:attrName>ppt_x</p:attrName>
                                        </p:attrNameLst>
                                      </p:cBhvr>
                                    </p:anim>
                                    <p:anim from="(-#ppt_h/2)" to="(#ppt_y)" calcmode="lin" valueType="num">
                                      <p:cBhvr>
                                        <p:cTn id="15" dur="1000" fill="hold">
                                          <p:stCondLst>
                                            <p:cond delay="0"/>
                                          </p:stCondLst>
                                        </p:cTn>
                                        <p:tgtEl>
                                          <p:spTgt spid="11"/>
                                        </p:tgtEl>
                                        <p:attrNameLst>
                                          <p:attrName>ppt_y</p:attrName>
                                        </p:attrNameLst>
                                      </p:cBhvr>
                                    </p:anim>
                                    <p:animRot by="21600000">
                                      <p:cBhvr>
                                        <p:cTn id="16" dur="1000"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D8C080C-6609-4AED-AF37-F5FB5586B5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5704" y="1336431"/>
            <a:ext cx="11760591" cy="5154306"/>
          </a:xfrm>
          <a:prstGeom prst="rect">
            <a:avLst/>
          </a:prstGeom>
        </p:spPr>
      </p:pic>
      <p:sp>
        <p:nvSpPr>
          <p:cNvPr id="2" name="Text Placeholder 1">
            <a:extLst>
              <a:ext uri="{FF2B5EF4-FFF2-40B4-BE49-F238E27FC236}">
                <a16:creationId xmlns:a16="http://schemas.microsoft.com/office/drawing/2014/main" id="{9F76348C-3F97-405F-94FE-597B213E5C59}"/>
              </a:ext>
            </a:extLst>
          </p:cNvPr>
          <p:cNvSpPr>
            <a:spLocks noGrp="1"/>
          </p:cNvSpPr>
          <p:nvPr>
            <p:ph type="body" sz="quarter" idx="4294967295"/>
          </p:nvPr>
        </p:nvSpPr>
        <p:spPr>
          <a:xfrm>
            <a:off x="3387083" y="6148913"/>
            <a:ext cx="6283144" cy="339725"/>
          </a:xfrm>
        </p:spPr>
        <p:txBody>
          <a:bodyPr>
            <a:normAutofit fontScale="70000" lnSpcReduction="20000"/>
          </a:bodyPr>
          <a:lstStyle/>
          <a:p>
            <a:endParaRPr lang="en-US"/>
          </a:p>
        </p:txBody>
      </p:sp>
      <p:sp>
        <p:nvSpPr>
          <p:cNvPr id="4" name="Date Placeholder 3">
            <a:extLst>
              <a:ext uri="{FF2B5EF4-FFF2-40B4-BE49-F238E27FC236}">
                <a16:creationId xmlns:a16="http://schemas.microsoft.com/office/drawing/2014/main" id="{859333DE-B425-489B-BF8B-3DEA4B72F5C2}"/>
              </a:ext>
            </a:extLst>
          </p:cNvPr>
          <p:cNvSpPr>
            <a:spLocks noGrp="1"/>
          </p:cNvSpPr>
          <p:nvPr>
            <p:ph type="dt" sz="half" idx="11"/>
          </p:nvPr>
        </p:nvSpPr>
        <p:spPr/>
        <p:txBody>
          <a:bodyPr/>
          <a:lstStyle/>
          <a:p>
            <a:endParaRPr lang="en-US"/>
          </a:p>
        </p:txBody>
      </p:sp>
      <p:sp>
        <p:nvSpPr>
          <p:cNvPr id="5" name="Footer Placeholder 4">
            <a:extLst>
              <a:ext uri="{FF2B5EF4-FFF2-40B4-BE49-F238E27FC236}">
                <a16:creationId xmlns:a16="http://schemas.microsoft.com/office/drawing/2014/main" id="{F44B32CB-06FF-4628-84AB-77948AE43F38}"/>
              </a:ext>
            </a:extLst>
          </p:cNvPr>
          <p:cNvSpPr>
            <a:spLocks noGrp="1"/>
          </p:cNvSpPr>
          <p:nvPr>
            <p:ph type="ftr" sz="quarter" idx="12"/>
          </p:nvPr>
        </p:nvSpPr>
        <p:spPr/>
        <p:txBody>
          <a:bodyPr/>
          <a:lstStyle/>
          <a:p>
            <a:r>
              <a:rPr lang="en-US"/>
              <a:t>Md.Mominul Islam.Mobile 0171883597</a:t>
            </a:r>
          </a:p>
          <a:p>
            <a:endParaRPr lang="en-US" dirty="0"/>
          </a:p>
        </p:txBody>
      </p:sp>
    </p:spTree>
    <p:extLst>
      <p:ext uri="{BB962C8B-B14F-4D97-AF65-F5344CB8AC3E}">
        <p14:creationId xmlns:p14="http://schemas.microsoft.com/office/powerpoint/2010/main" val="3880901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88545DC-7F9D-4C51-9C69-0C87CD5B4B11}"/>
              </a:ext>
            </a:extLst>
          </p:cNvPr>
          <p:cNvSpPr>
            <a:spLocks noGrp="1"/>
          </p:cNvSpPr>
          <p:nvPr>
            <p:ph type="body" sz="quarter" idx="4294967295"/>
          </p:nvPr>
        </p:nvSpPr>
        <p:spPr>
          <a:xfrm>
            <a:off x="3387083" y="6148913"/>
            <a:ext cx="6283144" cy="339725"/>
          </a:xfrm>
        </p:spPr>
        <p:txBody>
          <a:bodyPr>
            <a:normAutofit fontScale="70000" lnSpcReduction="20000"/>
          </a:bodyPr>
          <a:lstStyle/>
          <a:p>
            <a:endParaRPr lang="en-US"/>
          </a:p>
        </p:txBody>
      </p:sp>
      <p:sp>
        <p:nvSpPr>
          <p:cNvPr id="3" name="Rectangle 2">
            <a:extLst>
              <a:ext uri="{FF2B5EF4-FFF2-40B4-BE49-F238E27FC236}">
                <a16:creationId xmlns:a16="http://schemas.microsoft.com/office/drawing/2014/main" id="{D021C54A-6734-4445-8DA2-695289416D0D}"/>
              </a:ext>
            </a:extLst>
          </p:cNvPr>
          <p:cNvSpPr/>
          <p:nvPr/>
        </p:nvSpPr>
        <p:spPr>
          <a:xfrm>
            <a:off x="422030" y="1364565"/>
            <a:ext cx="11633981" cy="5215597"/>
          </a:xfrm>
          <a:prstGeom prst="rect">
            <a:avLst/>
          </a:prstGeom>
          <a:solidFill>
            <a:srgbClr val="5B9BD5"/>
          </a:solidFill>
          <a:ln w="12700" cap="flat" cmpd="sng" algn="ctr">
            <a:solidFill>
              <a:srgbClr val="5B9BD5">
                <a:shade val="50000"/>
              </a:srgbClr>
            </a:solid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I will ask some questions like:</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1)Have you ever bought anything from a store?</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2) What did you buy from a store?  </a:t>
            </a:r>
            <a:endParaRPr kumimoji="0" lang="en-SG" sz="5400" b="1"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Date Placeholder 3">
            <a:extLst>
              <a:ext uri="{FF2B5EF4-FFF2-40B4-BE49-F238E27FC236}">
                <a16:creationId xmlns:a16="http://schemas.microsoft.com/office/drawing/2014/main" id="{C45B7183-DF39-4C92-B949-117F7351ACB1}"/>
              </a:ext>
            </a:extLst>
          </p:cNvPr>
          <p:cNvSpPr>
            <a:spLocks noGrp="1"/>
          </p:cNvSpPr>
          <p:nvPr>
            <p:ph type="dt" sz="half" idx="11"/>
          </p:nvPr>
        </p:nvSpPr>
        <p:spPr/>
        <p:txBody>
          <a:bodyPr/>
          <a:lstStyle/>
          <a:p>
            <a:endParaRPr lang="en-US"/>
          </a:p>
        </p:txBody>
      </p:sp>
      <p:sp>
        <p:nvSpPr>
          <p:cNvPr id="5" name="Footer Placeholder 4">
            <a:extLst>
              <a:ext uri="{FF2B5EF4-FFF2-40B4-BE49-F238E27FC236}">
                <a16:creationId xmlns:a16="http://schemas.microsoft.com/office/drawing/2014/main" id="{464BD3E2-C4A0-4588-B5F1-D7AB7568511E}"/>
              </a:ext>
            </a:extLst>
          </p:cNvPr>
          <p:cNvSpPr>
            <a:spLocks noGrp="1"/>
          </p:cNvSpPr>
          <p:nvPr>
            <p:ph type="ftr" sz="quarter" idx="12"/>
          </p:nvPr>
        </p:nvSpPr>
        <p:spPr/>
        <p:txBody>
          <a:bodyPr/>
          <a:lstStyle/>
          <a:p>
            <a:r>
              <a:rPr lang="en-US"/>
              <a:t>Md.Mominul Islam.Mobile 0171883597</a:t>
            </a:r>
          </a:p>
          <a:p>
            <a:endParaRPr lang="en-US" dirty="0"/>
          </a:p>
        </p:txBody>
      </p:sp>
    </p:spTree>
    <p:extLst>
      <p:ext uri="{BB962C8B-B14F-4D97-AF65-F5344CB8AC3E}">
        <p14:creationId xmlns:p14="http://schemas.microsoft.com/office/powerpoint/2010/main" val="2527656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5" presetClass="entr" presetSubtype="0" fill="hold"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fade">
                                      <p:cBhvr>
                                        <p:cTn id="25" dur="2000"/>
                                        <p:tgtEl>
                                          <p:spTgt spid="3">
                                            <p:txEl>
                                              <p:pRg st="1" end="1"/>
                                            </p:txEl>
                                          </p:spTgt>
                                        </p:tgtEl>
                                      </p:cBhvr>
                                    </p:animEffect>
                                    <p:anim calcmode="lin" valueType="num">
                                      <p:cBhvr>
                                        <p:cTn id="26"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27" dur="2000" fill="hold"/>
                                        <p:tgtEl>
                                          <p:spTgt spid="3">
                                            <p:txEl>
                                              <p:pRg st="1" end="1"/>
                                            </p:txEl>
                                          </p:spTgt>
                                        </p:tgtEl>
                                        <p:attrNameLst>
                                          <p:attrName>ppt_h</p:attrName>
                                        </p:attrNameLst>
                                      </p:cBhvr>
                                      <p:tavLst>
                                        <p:tav tm="0">
                                          <p:val>
                                            <p:strVal val="#ppt_h"/>
                                          </p:val>
                                        </p:tav>
                                        <p:tav tm="100000">
                                          <p:val>
                                            <p:strVal val="#ppt_h"/>
                                          </p:val>
                                        </p:tav>
                                      </p:tavLst>
                                    </p:anim>
                                  </p:childTnLst>
                                </p:cTn>
                              </p:par>
                              <p:par>
                                <p:cTn id="28" presetID="45" presetClass="entr" presetSubtype="0" fill="hold" nodeType="with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Effect transition="in" filter="fade">
                                      <p:cBhvr>
                                        <p:cTn id="30" dur="2000"/>
                                        <p:tgtEl>
                                          <p:spTgt spid="3">
                                            <p:txEl>
                                              <p:pRg st="2" end="2"/>
                                            </p:txEl>
                                          </p:spTgt>
                                        </p:tgtEl>
                                      </p:cBhvr>
                                    </p:animEffect>
                                    <p:anim calcmode="lin" valueType="num">
                                      <p:cBhvr>
                                        <p:cTn id="31"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32"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0F4E9D1-F6E6-4C0C-8082-FD7F557B1ADC}"/>
              </a:ext>
            </a:extLst>
          </p:cNvPr>
          <p:cNvSpPr>
            <a:spLocks noGrp="1"/>
          </p:cNvSpPr>
          <p:nvPr>
            <p:ph type="body" sz="quarter" idx="4294967295"/>
          </p:nvPr>
        </p:nvSpPr>
        <p:spPr>
          <a:xfrm>
            <a:off x="3387083" y="6148913"/>
            <a:ext cx="6283144" cy="339725"/>
          </a:xfrm>
        </p:spPr>
        <p:txBody>
          <a:bodyPr>
            <a:normAutofit fontScale="70000" lnSpcReduction="20000"/>
          </a:bodyPr>
          <a:lstStyle/>
          <a:p>
            <a:endParaRPr lang="en-US"/>
          </a:p>
        </p:txBody>
      </p:sp>
      <p:sp>
        <p:nvSpPr>
          <p:cNvPr id="3" name="Oval 2">
            <a:extLst>
              <a:ext uri="{FF2B5EF4-FFF2-40B4-BE49-F238E27FC236}">
                <a16:creationId xmlns:a16="http://schemas.microsoft.com/office/drawing/2014/main" id="{28822356-73C7-446B-A6E7-6EF2E675E45B}"/>
              </a:ext>
            </a:extLst>
          </p:cNvPr>
          <p:cNvSpPr/>
          <p:nvPr/>
        </p:nvSpPr>
        <p:spPr>
          <a:xfrm>
            <a:off x="1097281" y="1252025"/>
            <a:ext cx="8876714" cy="4529797"/>
          </a:xfrm>
          <a:prstGeom prst="ellipse">
            <a:avLst/>
          </a:prstGeom>
          <a:solidFill>
            <a:srgbClr val="5B9BD5"/>
          </a:solidFill>
          <a:ln w="12700" cap="flat" cmpd="sng" algn="ctr">
            <a:solidFill>
              <a:srgbClr val="5B9BD5">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4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Announcement of the Lesson</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8000" b="1" i="1"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Eating Healthy</a:t>
            </a:r>
            <a:endParaRPr kumimoji="0" lang="en-SG" sz="8000" b="1" i="1"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pic>
        <p:nvPicPr>
          <p:cNvPr id="4" name="Picture 3">
            <a:extLst>
              <a:ext uri="{FF2B5EF4-FFF2-40B4-BE49-F238E27FC236}">
                <a16:creationId xmlns:a16="http://schemas.microsoft.com/office/drawing/2014/main" id="{AC7D4114-A05A-4D0E-A9EC-29870EBC66E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745370" y="1772529"/>
            <a:ext cx="4015575" cy="5727652"/>
          </a:xfrm>
          <a:prstGeom prst="rect">
            <a:avLst/>
          </a:prstGeom>
        </p:spPr>
      </p:pic>
      <p:sp>
        <p:nvSpPr>
          <p:cNvPr id="5" name="Date Placeholder 4">
            <a:extLst>
              <a:ext uri="{FF2B5EF4-FFF2-40B4-BE49-F238E27FC236}">
                <a16:creationId xmlns:a16="http://schemas.microsoft.com/office/drawing/2014/main" id="{029BB291-EDDC-44D1-B4C6-61C129625C3B}"/>
              </a:ext>
            </a:extLst>
          </p:cNvPr>
          <p:cNvSpPr>
            <a:spLocks noGrp="1"/>
          </p:cNvSpPr>
          <p:nvPr>
            <p:ph type="dt" sz="half" idx="11"/>
          </p:nvPr>
        </p:nvSpPr>
        <p:spPr/>
        <p:txBody>
          <a:bodyPr/>
          <a:lstStyle/>
          <a:p>
            <a:endParaRPr lang="en-US"/>
          </a:p>
        </p:txBody>
      </p:sp>
      <p:sp>
        <p:nvSpPr>
          <p:cNvPr id="6" name="Footer Placeholder 5">
            <a:extLst>
              <a:ext uri="{FF2B5EF4-FFF2-40B4-BE49-F238E27FC236}">
                <a16:creationId xmlns:a16="http://schemas.microsoft.com/office/drawing/2014/main" id="{8EC3872E-3C17-48D4-A9E9-872506D70152}"/>
              </a:ext>
            </a:extLst>
          </p:cNvPr>
          <p:cNvSpPr>
            <a:spLocks noGrp="1"/>
          </p:cNvSpPr>
          <p:nvPr>
            <p:ph type="ftr" sz="quarter" idx="12"/>
          </p:nvPr>
        </p:nvSpPr>
        <p:spPr/>
        <p:txBody>
          <a:bodyPr/>
          <a:lstStyle/>
          <a:p>
            <a:r>
              <a:rPr lang="en-US"/>
              <a:t>Md.Mominul Islam.Mobile 0171883597</a:t>
            </a:r>
          </a:p>
          <a:p>
            <a:endParaRPr lang="en-US" dirty="0"/>
          </a:p>
        </p:txBody>
      </p:sp>
    </p:spTree>
    <p:extLst>
      <p:ext uri="{BB962C8B-B14F-4D97-AF65-F5344CB8AC3E}">
        <p14:creationId xmlns:p14="http://schemas.microsoft.com/office/powerpoint/2010/main" val="3800572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barn(inVertical)">
                                      <p:cBhvr>
                                        <p:cTn id="25"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9CFAC52-23B1-499A-83C2-2CC613FAD647}"/>
              </a:ext>
            </a:extLst>
          </p:cNvPr>
          <p:cNvSpPr>
            <a:spLocks noGrp="1"/>
          </p:cNvSpPr>
          <p:nvPr>
            <p:ph type="body" sz="quarter" idx="4294967295"/>
          </p:nvPr>
        </p:nvSpPr>
        <p:spPr>
          <a:xfrm>
            <a:off x="3387083" y="6148913"/>
            <a:ext cx="6283144" cy="339725"/>
          </a:xfrm>
        </p:spPr>
        <p:txBody>
          <a:bodyPr>
            <a:normAutofit fontScale="70000" lnSpcReduction="20000"/>
          </a:bodyPr>
          <a:lstStyle/>
          <a:p>
            <a:endParaRPr lang="en-US"/>
          </a:p>
        </p:txBody>
      </p:sp>
      <p:pic>
        <p:nvPicPr>
          <p:cNvPr id="3" name="Picture 2">
            <a:extLst>
              <a:ext uri="{FF2B5EF4-FFF2-40B4-BE49-F238E27FC236}">
                <a16:creationId xmlns:a16="http://schemas.microsoft.com/office/drawing/2014/main" id="{BF33EB4E-F490-468D-8B9B-6057B7B646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9740" y="1083211"/>
            <a:ext cx="5542671" cy="3010487"/>
          </a:xfrm>
          <a:prstGeom prst="rect">
            <a:avLst/>
          </a:prstGeom>
        </p:spPr>
      </p:pic>
      <p:pic>
        <p:nvPicPr>
          <p:cNvPr id="4" name="Picture 3">
            <a:extLst>
              <a:ext uri="{FF2B5EF4-FFF2-40B4-BE49-F238E27FC236}">
                <a16:creationId xmlns:a16="http://schemas.microsoft.com/office/drawing/2014/main" id="{46BEFF99-0DAD-4D18-8EF1-CD55D5DA8395}"/>
              </a:ext>
            </a:extLst>
          </p:cNvPr>
          <p:cNvPicPr>
            <a:picLocks noChangeAspect="1"/>
          </p:cNvPicPr>
          <p:nvPr/>
        </p:nvPicPr>
        <p:blipFill>
          <a:blip r:embed="rId3"/>
          <a:stretch>
            <a:fillRect/>
          </a:stretch>
        </p:blipFill>
        <p:spPr>
          <a:xfrm>
            <a:off x="6260123" y="1083211"/>
            <a:ext cx="5458265" cy="3010488"/>
          </a:xfrm>
          <a:prstGeom prst="rect">
            <a:avLst/>
          </a:prstGeom>
        </p:spPr>
      </p:pic>
      <p:sp>
        <p:nvSpPr>
          <p:cNvPr id="5" name="Rectangle 4">
            <a:extLst>
              <a:ext uri="{FF2B5EF4-FFF2-40B4-BE49-F238E27FC236}">
                <a16:creationId xmlns:a16="http://schemas.microsoft.com/office/drawing/2014/main" id="{95D3512B-84FA-4A36-9F31-2F935D253928}"/>
              </a:ext>
            </a:extLst>
          </p:cNvPr>
          <p:cNvSpPr/>
          <p:nvPr/>
        </p:nvSpPr>
        <p:spPr>
          <a:xfrm>
            <a:off x="436098" y="4234375"/>
            <a:ext cx="11282290" cy="2208628"/>
          </a:xfrm>
          <a:prstGeom prst="rect">
            <a:avLst/>
          </a:prstGeom>
          <a:solidFill>
            <a:srgbClr val="FFC000"/>
          </a:solidFill>
          <a:ln w="12700" cap="flat" cmpd="sng" algn="ctr">
            <a:solidFill>
              <a:srgbClr val="5B9BD5">
                <a:shade val="50000"/>
              </a:srgbClr>
            </a:solid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1" i="1" u="sng" strike="noStrike" kern="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1.2 Read the following conversation.</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1" i="1" u="sng" strike="noStrike" kern="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Shihab</a:t>
            </a:r>
            <a:r>
              <a:rPr kumimoji="0" lang="en-US" sz="2800" b="1" i="1"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It’s tiffin time. Let’s eat </a:t>
            </a:r>
            <a:r>
              <a:rPr kumimoji="0" lang="en-US" sz="2800" b="1" i="0" u="sng" strike="noStrike" kern="0" cap="none" spc="0" normalizeH="0" baseline="0" noProof="0" dirty="0">
                <a:ln>
                  <a:noFill/>
                </a:ln>
                <a:solidFill>
                  <a:prstClr val="black">
                    <a:lumMod val="95000"/>
                    <a:lumOff val="5000"/>
                  </a:prstClr>
                </a:solidFill>
                <a:effectLst/>
                <a:uLnTx/>
                <a:uFillTx/>
                <a:latin typeface="Times New Roman" panose="02020603050405020304" pitchFamily="18" charset="0"/>
                <a:ea typeface="+mn-ea"/>
                <a:cs typeface="Times New Roman" panose="02020603050405020304" pitchFamily="18" charset="0"/>
              </a:rPr>
              <a:t>together.</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1" i="1" u="sng"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Sarah</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Sure. Who else like to join us ?</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1" i="1" u="sng" strike="noStrike" kern="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Mong</a:t>
            </a:r>
            <a:r>
              <a:rPr kumimoji="0" lang="en-US" sz="2800" b="1" i="1" u="sng"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800" b="0" i="0" u="sng"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Let’s sit over there to enjoy our tiffin.</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1" i="1" u="sng"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Sarah</a:t>
            </a:r>
            <a:r>
              <a:rPr kumimoji="0" lang="en-US" sz="2800" b="0" i="0" u="sng"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r>
              <a:rPr kumimoji="0" lang="en-US" sz="2800" b="1" i="1" u="sng"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Noodles </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again ! I wish to have a </a:t>
            </a:r>
            <a:r>
              <a:rPr kumimoji="0" lang="en-US" sz="2800" b="1" i="1" u="sng"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chicken burger </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for tiffin everyday.</a:t>
            </a: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SG" sz="14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6" name="Date Placeholder 5">
            <a:extLst>
              <a:ext uri="{FF2B5EF4-FFF2-40B4-BE49-F238E27FC236}">
                <a16:creationId xmlns:a16="http://schemas.microsoft.com/office/drawing/2014/main" id="{DE7C356C-61B8-4752-B95A-3AF1E5EED9AB}"/>
              </a:ext>
            </a:extLst>
          </p:cNvPr>
          <p:cNvSpPr>
            <a:spLocks noGrp="1"/>
          </p:cNvSpPr>
          <p:nvPr>
            <p:ph type="dt" sz="half" idx="11"/>
          </p:nvPr>
        </p:nvSpPr>
        <p:spPr/>
        <p:txBody>
          <a:bodyPr/>
          <a:lstStyle/>
          <a:p>
            <a:endParaRPr lang="en-US"/>
          </a:p>
        </p:txBody>
      </p:sp>
      <p:sp>
        <p:nvSpPr>
          <p:cNvPr id="7" name="Footer Placeholder 6">
            <a:extLst>
              <a:ext uri="{FF2B5EF4-FFF2-40B4-BE49-F238E27FC236}">
                <a16:creationId xmlns:a16="http://schemas.microsoft.com/office/drawing/2014/main" id="{EAA99DBC-9885-43FF-BC2D-EF6D2D4C39D8}"/>
              </a:ext>
            </a:extLst>
          </p:cNvPr>
          <p:cNvSpPr>
            <a:spLocks noGrp="1"/>
          </p:cNvSpPr>
          <p:nvPr>
            <p:ph type="ftr" sz="quarter" idx="12"/>
          </p:nvPr>
        </p:nvSpPr>
        <p:spPr/>
        <p:txBody>
          <a:bodyPr/>
          <a:lstStyle/>
          <a:p>
            <a:r>
              <a:rPr lang="en-US"/>
              <a:t>Md.Mominul Islam.Mobile 0171883597</a:t>
            </a:r>
          </a:p>
          <a:p>
            <a:endParaRPr lang="en-US" dirty="0"/>
          </a:p>
        </p:txBody>
      </p:sp>
    </p:spTree>
    <p:extLst>
      <p:ext uri="{BB962C8B-B14F-4D97-AF65-F5344CB8AC3E}">
        <p14:creationId xmlns:p14="http://schemas.microsoft.com/office/powerpoint/2010/main" val="3496814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wipe(down)">
                                      <p:cBhvr>
                                        <p:cTn id="17" dur="580">
                                          <p:stCondLst>
                                            <p:cond delay="0"/>
                                          </p:stCondLst>
                                        </p:cTn>
                                        <p:tgtEl>
                                          <p:spTgt spid="5">
                                            <p:txEl>
                                              <p:pRg st="0" end="0"/>
                                            </p:txEl>
                                          </p:spTgt>
                                        </p:tgtEl>
                                      </p:cBhvr>
                                    </p:animEffect>
                                    <p:anim calcmode="lin" valueType="num">
                                      <p:cBhvr>
                                        <p:cTn id="18" dur="1822" tmFilter="0,0; 0.14,0.36; 0.43,0.73; 0.71,0.91; 1.0,1.0">
                                          <p:stCondLst>
                                            <p:cond delay="0"/>
                                          </p:stCondLst>
                                        </p:cTn>
                                        <p:tgtEl>
                                          <p:spTgt spid="5">
                                            <p:txEl>
                                              <p:pRg st="0" end="0"/>
                                            </p:txEl>
                                          </p:spTgt>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5">
                                            <p:txEl>
                                              <p:pRg st="0" end="0"/>
                                            </p:txEl>
                                          </p:spTgt>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5">
                                            <p:txEl>
                                              <p:pRg st="0" end="0"/>
                                            </p:txEl>
                                          </p:spTgt>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5">
                                            <p:txEl>
                                              <p:pRg st="0" end="0"/>
                                            </p:txEl>
                                          </p:spTgt>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5">
                                            <p:txEl>
                                              <p:pRg st="0" end="0"/>
                                            </p:txEl>
                                          </p:spTgt>
                                        </p:tgtEl>
                                        <p:attrNameLst>
                                          <p:attrName>ppt_y</p:attrName>
                                        </p:attrNameLst>
                                      </p:cBhvr>
                                      <p:tavLst>
                                        <p:tav tm="0" fmla="#ppt_y-sin(pi*$)/81">
                                          <p:val>
                                            <p:fltVal val="0"/>
                                          </p:val>
                                        </p:tav>
                                        <p:tav tm="100000">
                                          <p:val>
                                            <p:fltVal val="1"/>
                                          </p:val>
                                        </p:tav>
                                      </p:tavLst>
                                    </p:anim>
                                    <p:animScale>
                                      <p:cBhvr>
                                        <p:cTn id="23" dur="26">
                                          <p:stCondLst>
                                            <p:cond delay="650"/>
                                          </p:stCondLst>
                                        </p:cTn>
                                        <p:tgtEl>
                                          <p:spTgt spid="5">
                                            <p:txEl>
                                              <p:pRg st="0" end="0"/>
                                            </p:txEl>
                                          </p:spTgt>
                                        </p:tgtEl>
                                      </p:cBhvr>
                                      <p:to x="100000" y="60000"/>
                                    </p:animScale>
                                    <p:animScale>
                                      <p:cBhvr>
                                        <p:cTn id="24" dur="166" decel="50000">
                                          <p:stCondLst>
                                            <p:cond delay="676"/>
                                          </p:stCondLst>
                                        </p:cTn>
                                        <p:tgtEl>
                                          <p:spTgt spid="5">
                                            <p:txEl>
                                              <p:pRg st="0" end="0"/>
                                            </p:txEl>
                                          </p:spTgt>
                                        </p:tgtEl>
                                      </p:cBhvr>
                                      <p:to x="100000" y="100000"/>
                                    </p:animScale>
                                    <p:animScale>
                                      <p:cBhvr>
                                        <p:cTn id="25" dur="26">
                                          <p:stCondLst>
                                            <p:cond delay="1312"/>
                                          </p:stCondLst>
                                        </p:cTn>
                                        <p:tgtEl>
                                          <p:spTgt spid="5">
                                            <p:txEl>
                                              <p:pRg st="0" end="0"/>
                                            </p:txEl>
                                          </p:spTgt>
                                        </p:tgtEl>
                                      </p:cBhvr>
                                      <p:to x="100000" y="80000"/>
                                    </p:animScale>
                                    <p:animScale>
                                      <p:cBhvr>
                                        <p:cTn id="26" dur="166" decel="50000">
                                          <p:stCondLst>
                                            <p:cond delay="1338"/>
                                          </p:stCondLst>
                                        </p:cTn>
                                        <p:tgtEl>
                                          <p:spTgt spid="5">
                                            <p:txEl>
                                              <p:pRg st="0" end="0"/>
                                            </p:txEl>
                                          </p:spTgt>
                                        </p:tgtEl>
                                      </p:cBhvr>
                                      <p:to x="100000" y="100000"/>
                                    </p:animScale>
                                    <p:animScale>
                                      <p:cBhvr>
                                        <p:cTn id="27" dur="26">
                                          <p:stCondLst>
                                            <p:cond delay="1642"/>
                                          </p:stCondLst>
                                        </p:cTn>
                                        <p:tgtEl>
                                          <p:spTgt spid="5">
                                            <p:txEl>
                                              <p:pRg st="0" end="0"/>
                                            </p:txEl>
                                          </p:spTgt>
                                        </p:tgtEl>
                                      </p:cBhvr>
                                      <p:to x="100000" y="90000"/>
                                    </p:animScale>
                                    <p:animScale>
                                      <p:cBhvr>
                                        <p:cTn id="28" dur="166" decel="50000">
                                          <p:stCondLst>
                                            <p:cond delay="1668"/>
                                          </p:stCondLst>
                                        </p:cTn>
                                        <p:tgtEl>
                                          <p:spTgt spid="5">
                                            <p:txEl>
                                              <p:pRg st="0" end="0"/>
                                            </p:txEl>
                                          </p:spTgt>
                                        </p:tgtEl>
                                      </p:cBhvr>
                                      <p:to x="100000" y="100000"/>
                                    </p:animScale>
                                    <p:animScale>
                                      <p:cBhvr>
                                        <p:cTn id="29" dur="26">
                                          <p:stCondLst>
                                            <p:cond delay="1808"/>
                                          </p:stCondLst>
                                        </p:cTn>
                                        <p:tgtEl>
                                          <p:spTgt spid="5">
                                            <p:txEl>
                                              <p:pRg st="0" end="0"/>
                                            </p:txEl>
                                          </p:spTgt>
                                        </p:tgtEl>
                                      </p:cBhvr>
                                      <p:to x="100000" y="95000"/>
                                    </p:animScale>
                                    <p:animScale>
                                      <p:cBhvr>
                                        <p:cTn id="30" dur="166" decel="50000">
                                          <p:stCondLst>
                                            <p:cond delay="1834"/>
                                          </p:stCondLst>
                                        </p:cTn>
                                        <p:tgtEl>
                                          <p:spTgt spid="5">
                                            <p:txEl>
                                              <p:pRg st="0" end="0"/>
                                            </p:txEl>
                                          </p:spTgt>
                                        </p:tgtEl>
                                      </p:cBhvr>
                                      <p:to x="100000" y="100000"/>
                                    </p:animScale>
                                  </p:childTnLst>
                                </p:cTn>
                              </p:par>
                            </p:childTnLst>
                          </p:cTn>
                        </p:par>
                      </p:childTnLst>
                    </p:cTn>
                  </p:par>
                  <p:par>
                    <p:cTn id="31" fill="hold">
                      <p:stCondLst>
                        <p:cond delay="indefinite"/>
                      </p:stCondLst>
                      <p:childTnLst>
                        <p:par>
                          <p:cTn id="32" fill="hold">
                            <p:stCondLst>
                              <p:cond delay="0"/>
                            </p:stCondLst>
                            <p:childTnLst>
                              <p:par>
                                <p:cTn id="33" presetID="31" presetClass="entr" presetSubtype="0" fill="hold" nodeType="clickEffect">
                                  <p:stCondLst>
                                    <p:cond delay="0"/>
                                  </p:stCondLst>
                                  <p:childTnLst>
                                    <p:set>
                                      <p:cBhvr>
                                        <p:cTn id="34" dur="1" fill="hold">
                                          <p:stCondLst>
                                            <p:cond delay="0"/>
                                          </p:stCondLst>
                                        </p:cTn>
                                        <p:tgtEl>
                                          <p:spTgt spid="5">
                                            <p:txEl>
                                              <p:pRg st="1" end="1"/>
                                            </p:txEl>
                                          </p:spTgt>
                                        </p:tgtEl>
                                        <p:attrNameLst>
                                          <p:attrName>style.visibility</p:attrName>
                                        </p:attrNameLst>
                                      </p:cBhvr>
                                      <p:to>
                                        <p:strVal val="visible"/>
                                      </p:to>
                                    </p:set>
                                    <p:anim calcmode="lin" valueType="num">
                                      <p:cBhvr>
                                        <p:cTn id="35" dur="1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36" dur="1000" fill="hold"/>
                                        <p:tgtEl>
                                          <p:spTgt spid="5">
                                            <p:txEl>
                                              <p:pRg st="1" end="1"/>
                                            </p:txEl>
                                          </p:spTgt>
                                        </p:tgtEl>
                                        <p:attrNameLst>
                                          <p:attrName>ppt_h</p:attrName>
                                        </p:attrNameLst>
                                      </p:cBhvr>
                                      <p:tavLst>
                                        <p:tav tm="0">
                                          <p:val>
                                            <p:fltVal val="0"/>
                                          </p:val>
                                        </p:tav>
                                        <p:tav tm="100000">
                                          <p:val>
                                            <p:strVal val="#ppt_h"/>
                                          </p:val>
                                        </p:tav>
                                      </p:tavLst>
                                    </p:anim>
                                    <p:anim calcmode="lin" valueType="num">
                                      <p:cBhvr>
                                        <p:cTn id="37" dur="1000" fill="hold"/>
                                        <p:tgtEl>
                                          <p:spTgt spid="5">
                                            <p:txEl>
                                              <p:pRg st="1" end="1"/>
                                            </p:txEl>
                                          </p:spTgt>
                                        </p:tgtEl>
                                        <p:attrNameLst>
                                          <p:attrName>style.rotation</p:attrName>
                                        </p:attrNameLst>
                                      </p:cBhvr>
                                      <p:tavLst>
                                        <p:tav tm="0">
                                          <p:val>
                                            <p:fltVal val="90"/>
                                          </p:val>
                                        </p:tav>
                                        <p:tav tm="100000">
                                          <p:val>
                                            <p:fltVal val="0"/>
                                          </p:val>
                                        </p:tav>
                                      </p:tavLst>
                                    </p:anim>
                                    <p:animEffect transition="in" filter="fade">
                                      <p:cBhvr>
                                        <p:cTn id="38" dur="1000"/>
                                        <p:tgtEl>
                                          <p:spTgt spid="5">
                                            <p:txEl>
                                              <p:pRg st="1" end="1"/>
                                            </p:txEl>
                                          </p:spTgt>
                                        </p:tgtEl>
                                      </p:cBhvr>
                                    </p:animEffect>
                                  </p:childTnLst>
                                </p:cTn>
                              </p:par>
                              <p:par>
                                <p:cTn id="39" presetID="31" presetClass="entr" presetSubtype="0" fill="hold" nodeType="withEffect">
                                  <p:stCondLst>
                                    <p:cond delay="0"/>
                                  </p:stCondLst>
                                  <p:childTnLst>
                                    <p:set>
                                      <p:cBhvr>
                                        <p:cTn id="40" dur="1" fill="hold">
                                          <p:stCondLst>
                                            <p:cond delay="0"/>
                                          </p:stCondLst>
                                        </p:cTn>
                                        <p:tgtEl>
                                          <p:spTgt spid="5">
                                            <p:txEl>
                                              <p:pRg st="2" end="2"/>
                                            </p:txEl>
                                          </p:spTgt>
                                        </p:tgtEl>
                                        <p:attrNameLst>
                                          <p:attrName>style.visibility</p:attrName>
                                        </p:attrNameLst>
                                      </p:cBhvr>
                                      <p:to>
                                        <p:strVal val="visible"/>
                                      </p:to>
                                    </p:set>
                                    <p:anim calcmode="lin" valueType="num">
                                      <p:cBhvr>
                                        <p:cTn id="41" dur="1000" fill="hold"/>
                                        <p:tgtEl>
                                          <p:spTgt spid="5">
                                            <p:txEl>
                                              <p:pRg st="2" end="2"/>
                                            </p:txEl>
                                          </p:spTgt>
                                        </p:tgtEl>
                                        <p:attrNameLst>
                                          <p:attrName>ppt_w</p:attrName>
                                        </p:attrNameLst>
                                      </p:cBhvr>
                                      <p:tavLst>
                                        <p:tav tm="0">
                                          <p:val>
                                            <p:fltVal val="0"/>
                                          </p:val>
                                        </p:tav>
                                        <p:tav tm="100000">
                                          <p:val>
                                            <p:strVal val="#ppt_w"/>
                                          </p:val>
                                        </p:tav>
                                      </p:tavLst>
                                    </p:anim>
                                    <p:anim calcmode="lin" valueType="num">
                                      <p:cBhvr>
                                        <p:cTn id="42" dur="1000" fill="hold"/>
                                        <p:tgtEl>
                                          <p:spTgt spid="5">
                                            <p:txEl>
                                              <p:pRg st="2" end="2"/>
                                            </p:txEl>
                                          </p:spTgt>
                                        </p:tgtEl>
                                        <p:attrNameLst>
                                          <p:attrName>ppt_h</p:attrName>
                                        </p:attrNameLst>
                                      </p:cBhvr>
                                      <p:tavLst>
                                        <p:tav tm="0">
                                          <p:val>
                                            <p:fltVal val="0"/>
                                          </p:val>
                                        </p:tav>
                                        <p:tav tm="100000">
                                          <p:val>
                                            <p:strVal val="#ppt_h"/>
                                          </p:val>
                                        </p:tav>
                                      </p:tavLst>
                                    </p:anim>
                                    <p:anim calcmode="lin" valueType="num">
                                      <p:cBhvr>
                                        <p:cTn id="43" dur="1000" fill="hold"/>
                                        <p:tgtEl>
                                          <p:spTgt spid="5">
                                            <p:txEl>
                                              <p:pRg st="2" end="2"/>
                                            </p:txEl>
                                          </p:spTgt>
                                        </p:tgtEl>
                                        <p:attrNameLst>
                                          <p:attrName>style.rotation</p:attrName>
                                        </p:attrNameLst>
                                      </p:cBhvr>
                                      <p:tavLst>
                                        <p:tav tm="0">
                                          <p:val>
                                            <p:fltVal val="90"/>
                                          </p:val>
                                        </p:tav>
                                        <p:tav tm="100000">
                                          <p:val>
                                            <p:fltVal val="0"/>
                                          </p:val>
                                        </p:tav>
                                      </p:tavLst>
                                    </p:anim>
                                    <p:animEffect transition="in" filter="fade">
                                      <p:cBhvr>
                                        <p:cTn id="44" dur="1000"/>
                                        <p:tgtEl>
                                          <p:spTgt spid="5">
                                            <p:txEl>
                                              <p:pRg st="2" end="2"/>
                                            </p:txEl>
                                          </p:spTgt>
                                        </p:tgtEl>
                                      </p:cBhvr>
                                    </p:animEffect>
                                  </p:childTnLst>
                                </p:cTn>
                              </p:par>
                              <p:par>
                                <p:cTn id="45" presetID="31" presetClass="entr" presetSubtype="0" fill="hold" nodeType="withEffect">
                                  <p:stCondLst>
                                    <p:cond delay="0"/>
                                  </p:stCondLst>
                                  <p:childTnLst>
                                    <p:set>
                                      <p:cBhvr>
                                        <p:cTn id="46" dur="1" fill="hold">
                                          <p:stCondLst>
                                            <p:cond delay="0"/>
                                          </p:stCondLst>
                                        </p:cTn>
                                        <p:tgtEl>
                                          <p:spTgt spid="5">
                                            <p:txEl>
                                              <p:pRg st="3" end="3"/>
                                            </p:txEl>
                                          </p:spTgt>
                                        </p:tgtEl>
                                        <p:attrNameLst>
                                          <p:attrName>style.visibility</p:attrName>
                                        </p:attrNameLst>
                                      </p:cBhvr>
                                      <p:to>
                                        <p:strVal val="visible"/>
                                      </p:to>
                                    </p:set>
                                    <p:anim calcmode="lin" valueType="num">
                                      <p:cBhvr>
                                        <p:cTn id="47" dur="1000" fill="hold"/>
                                        <p:tgtEl>
                                          <p:spTgt spid="5">
                                            <p:txEl>
                                              <p:pRg st="3" end="3"/>
                                            </p:txEl>
                                          </p:spTgt>
                                        </p:tgtEl>
                                        <p:attrNameLst>
                                          <p:attrName>ppt_w</p:attrName>
                                        </p:attrNameLst>
                                      </p:cBhvr>
                                      <p:tavLst>
                                        <p:tav tm="0">
                                          <p:val>
                                            <p:fltVal val="0"/>
                                          </p:val>
                                        </p:tav>
                                        <p:tav tm="100000">
                                          <p:val>
                                            <p:strVal val="#ppt_w"/>
                                          </p:val>
                                        </p:tav>
                                      </p:tavLst>
                                    </p:anim>
                                    <p:anim calcmode="lin" valueType="num">
                                      <p:cBhvr>
                                        <p:cTn id="48" dur="1000" fill="hold"/>
                                        <p:tgtEl>
                                          <p:spTgt spid="5">
                                            <p:txEl>
                                              <p:pRg st="3" end="3"/>
                                            </p:txEl>
                                          </p:spTgt>
                                        </p:tgtEl>
                                        <p:attrNameLst>
                                          <p:attrName>ppt_h</p:attrName>
                                        </p:attrNameLst>
                                      </p:cBhvr>
                                      <p:tavLst>
                                        <p:tav tm="0">
                                          <p:val>
                                            <p:fltVal val="0"/>
                                          </p:val>
                                        </p:tav>
                                        <p:tav tm="100000">
                                          <p:val>
                                            <p:strVal val="#ppt_h"/>
                                          </p:val>
                                        </p:tav>
                                      </p:tavLst>
                                    </p:anim>
                                    <p:anim calcmode="lin" valueType="num">
                                      <p:cBhvr>
                                        <p:cTn id="49" dur="1000" fill="hold"/>
                                        <p:tgtEl>
                                          <p:spTgt spid="5">
                                            <p:txEl>
                                              <p:pRg st="3" end="3"/>
                                            </p:txEl>
                                          </p:spTgt>
                                        </p:tgtEl>
                                        <p:attrNameLst>
                                          <p:attrName>style.rotation</p:attrName>
                                        </p:attrNameLst>
                                      </p:cBhvr>
                                      <p:tavLst>
                                        <p:tav tm="0">
                                          <p:val>
                                            <p:fltVal val="90"/>
                                          </p:val>
                                        </p:tav>
                                        <p:tav tm="100000">
                                          <p:val>
                                            <p:fltVal val="0"/>
                                          </p:val>
                                        </p:tav>
                                      </p:tavLst>
                                    </p:anim>
                                    <p:animEffect transition="in" filter="fade">
                                      <p:cBhvr>
                                        <p:cTn id="50" dur="1000"/>
                                        <p:tgtEl>
                                          <p:spTgt spid="5">
                                            <p:txEl>
                                              <p:pRg st="3" end="3"/>
                                            </p:txEl>
                                          </p:spTgt>
                                        </p:tgtEl>
                                      </p:cBhvr>
                                    </p:animEffect>
                                  </p:childTnLst>
                                </p:cTn>
                              </p:par>
                              <p:par>
                                <p:cTn id="51" presetID="31" presetClass="entr" presetSubtype="0" fill="hold" nodeType="withEffect">
                                  <p:stCondLst>
                                    <p:cond delay="0"/>
                                  </p:stCondLst>
                                  <p:childTnLst>
                                    <p:set>
                                      <p:cBhvr>
                                        <p:cTn id="52" dur="1" fill="hold">
                                          <p:stCondLst>
                                            <p:cond delay="0"/>
                                          </p:stCondLst>
                                        </p:cTn>
                                        <p:tgtEl>
                                          <p:spTgt spid="5">
                                            <p:txEl>
                                              <p:pRg st="4" end="4"/>
                                            </p:txEl>
                                          </p:spTgt>
                                        </p:tgtEl>
                                        <p:attrNameLst>
                                          <p:attrName>style.visibility</p:attrName>
                                        </p:attrNameLst>
                                      </p:cBhvr>
                                      <p:to>
                                        <p:strVal val="visible"/>
                                      </p:to>
                                    </p:set>
                                    <p:anim calcmode="lin" valueType="num">
                                      <p:cBhvr>
                                        <p:cTn id="53" dur="1000" fill="hold"/>
                                        <p:tgtEl>
                                          <p:spTgt spid="5">
                                            <p:txEl>
                                              <p:pRg st="4" end="4"/>
                                            </p:txEl>
                                          </p:spTgt>
                                        </p:tgtEl>
                                        <p:attrNameLst>
                                          <p:attrName>ppt_w</p:attrName>
                                        </p:attrNameLst>
                                      </p:cBhvr>
                                      <p:tavLst>
                                        <p:tav tm="0">
                                          <p:val>
                                            <p:fltVal val="0"/>
                                          </p:val>
                                        </p:tav>
                                        <p:tav tm="100000">
                                          <p:val>
                                            <p:strVal val="#ppt_w"/>
                                          </p:val>
                                        </p:tav>
                                      </p:tavLst>
                                    </p:anim>
                                    <p:anim calcmode="lin" valueType="num">
                                      <p:cBhvr>
                                        <p:cTn id="54" dur="1000" fill="hold"/>
                                        <p:tgtEl>
                                          <p:spTgt spid="5">
                                            <p:txEl>
                                              <p:pRg st="4" end="4"/>
                                            </p:txEl>
                                          </p:spTgt>
                                        </p:tgtEl>
                                        <p:attrNameLst>
                                          <p:attrName>ppt_h</p:attrName>
                                        </p:attrNameLst>
                                      </p:cBhvr>
                                      <p:tavLst>
                                        <p:tav tm="0">
                                          <p:val>
                                            <p:fltVal val="0"/>
                                          </p:val>
                                        </p:tav>
                                        <p:tav tm="100000">
                                          <p:val>
                                            <p:strVal val="#ppt_h"/>
                                          </p:val>
                                        </p:tav>
                                      </p:tavLst>
                                    </p:anim>
                                    <p:anim calcmode="lin" valueType="num">
                                      <p:cBhvr>
                                        <p:cTn id="55" dur="1000" fill="hold"/>
                                        <p:tgtEl>
                                          <p:spTgt spid="5">
                                            <p:txEl>
                                              <p:pRg st="4" end="4"/>
                                            </p:txEl>
                                          </p:spTgt>
                                        </p:tgtEl>
                                        <p:attrNameLst>
                                          <p:attrName>style.rotation</p:attrName>
                                        </p:attrNameLst>
                                      </p:cBhvr>
                                      <p:tavLst>
                                        <p:tav tm="0">
                                          <p:val>
                                            <p:fltVal val="90"/>
                                          </p:val>
                                        </p:tav>
                                        <p:tav tm="100000">
                                          <p:val>
                                            <p:fltVal val="0"/>
                                          </p:val>
                                        </p:tav>
                                      </p:tavLst>
                                    </p:anim>
                                    <p:animEffect transition="in" filter="fade">
                                      <p:cBhvr>
                                        <p:cTn id="56" dur="10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8FA810F-07AE-4D8A-B41F-9C27D18F230A}"/>
              </a:ext>
            </a:extLst>
          </p:cNvPr>
          <p:cNvSpPr>
            <a:spLocks noGrp="1"/>
          </p:cNvSpPr>
          <p:nvPr>
            <p:ph type="body" sz="quarter" idx="4294967295"/>
          </p:nvPr>
        </p:nvSpPr>
        <p:spPr>
          <a:xfrm>
            <a:off x="3387083" y="6148913"/>
            <a:ext cx="6283144" cy="339725"/>
          </a:xfrm>
        </p:spPr>
        <p:txBody>
          <a:bodyPr>
            <a:normAutofit fontScale="70000" lnSpcReduction="20000"/>
          </a:bodyPr>
          <a:lstStyle/>
          <a:p>
            <a:endParaRPr lang="en-US"/>
          </a:p>
        </p:txBody>
      </p:sp>
      <p:pic>
        <p:nvPicPr>
          <p:cNvPr id="3" name="Picture 2">
            <a:extLst>
              <a:ext uri="{FF2B5EF4-FFF2-40B4-BE49-F238E27FC236}">
                <a16:creationId xmlns:a16="http://schemas.microsoft.com/office/drawing/2014/main" id="{8A5EC026-7378-4703-B77C-B97D415AD57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4745" y="858129"/>
            <a:ext cx="5809958" cy="2954216"/>
          </a:xfrm>
          <a:prstGeom prst="rect">
            <a:avLst/>
          </a:prstGeom>
        </p:spPr>
      </p:pic>
      <p:pic>
        <p:nvPicPr>
          <p:cNvPr id="4" name="Picture 3">
            <a:extLst>
              <a:ext uri="{FF2B5EF4-FFF2-40B4-BE49-F238E27FC236}">
                <a16:creationId xmlns:a16="http://schemas.microsoft.com/office/drawing/2014/main" id="{820830BC-A07C-4DB2-BBDD-BE472C97EA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89785" y="858129"/>
            <a:ext cx="5866225" cy="2954216"/>
          </a:xfrm>
          <a:prstGeom prst="rect">
            <a:avLst/>
          </a:prstGeom>
        </p:spPr>
      </p:pic>
      <p:sp>
        <p:nvSpPr>
          <p:cNvPr id="5" name="Rectangle 4">
            <a:extLst>
              <a:ext uri="{FF2B5EF4-FFF2-40B4-BE49-F238E27FC236}">
                <a16:creationId xmlns:a16="http://schemas.microsoft.com/office/drawing/2014/main" id="{7464C04B-F821-41BD-AE03-9DC51459A13D}"/>
              </a:ext>
            </a:extLst>
          </p:cNvPr>
          <p:cNvSpPr/>
          <p:nvPr/>
        </p:nvSpPr>
        <p:spPr>
          <a:xfrm>
            <a:off x="154744" y="3981157"/>
            <a:ext cx="11901267" cy="2644726"/>
          </a:xfrm>
          <a:prstGeom prst="rect">
            <a:avLst/>
          </a:prstGeom>
          <a:solidFill>
            <a:srgbClr val="5B9BD5"/>
          </a:solidFill>
          <a:ln w="12700" cap="flat" cmpd="sng" algn="ctr">
            <a:solidFill>
              <a:srgbClr val="5B9BD5">
                <a:shade val="50000"/>
              </a:srgbClr>
            </a:solid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4000" b="1" i="1" u="sng" strike="noStrike" kern="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Mong</a:t>
            </a:r>
            <a:r>
              <a:rPr kumimoji="0" lang="en-US" sz="40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 If you eat them</a:t>
            </a:r>
            <a:r>
              <a:rPr kumimoji="0" lang="en-US" sz="4000" b="1" i="1" u="sng"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regularly </a:t>
            </a:r>
            <a:r>
              <a:rPr kumimoji="0" lang="en-US" sz="40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you’ll get fat and sick.</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4000" b="1" i="1" u="sng" strike="noStrike" kern="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Shihab</a:t>
            </a:r>
            <a:r>
              <a:rPr kumimoji="0" lang="en-US" sz="40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4000" b="0" i="0" u="none" strike="noStrike" kern="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Mong</a:t>
            </a:r>
            <a:r>
              <a:rPr kumimoji="0" lang="en-US" sz="40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is quite</a:t>
            </a:r>
            <a:r>
              <a:rPr kumimoji="0" lang="en-US" sz="4000" b="1" i="1" u="sng"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reasonable</a:t>
            </a:r>
            <a:r>
              <a:rPr kumimoji="0" lang="en-US" sz="40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You shouldn’t eat them too </a:t>
            </a:r>
            <a:r>
              <a:rPr kumimoji="0" lang="en-US" sz="4000" b="1" i="1" u="sng"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often</a:t>
            </a:r>
            <a:r>
              <a:rPr kumimoji="0" lang="en-US" sz="40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Sarah.</a:t>
            </a: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SG" sz="2400" b="0"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Date Placeholder 5">
            <a:extLst>
              <a:ext uri="{FF2B5EF4-FFF2-40B4-BE49-F238E27FC236}">
                <a16:creationId xmlns:a16="http://schemas.microsoft.com/office/drawing/2014/main" id="{370034E6-E57A-4481-B8C3-420B104A62F7}"/>
              </a:ext>
            </a:extLst>
          </p:cNvPr>
          <p:cNvSpPr>
            <a:spLocks noGrp="1"/>
          </p:cNvSpPr>
          <p:nvPr>
            <p:ph type="dt" sz="half" idx="11"/>
          </p:nvPr>
        </p:nvSpPr>
        <p:spPr/>
        <p:txBody>
          <a:bodyPr/>
          <a:lstStyle/>
          <a:p>
            <a:endParaRPr lang="en-US"/>
          </a:p>
        </p:txBody>
      </p:sp>
      <p:sp>
        <p:nvSpPr>
          <p:cNvPr id="7" name="Footer Placeholder 6">
            <a:extLst>
              <a:ext uri="{FF2B5EF4-FFF2-40B4-BE49-F238E27FC236}">
                <a16:creationId xmlns:a16="http://schemas.microsoft.com/office/drawing/2014/main" id="{EA55E281-337C-4E85-AE4D-C2C1FC520054}"/>
              </a:ext>
            </a:extLst>
          </p:cNvPr>
          <p:cNvSpPr>
            <a:spLocks noGrp="1"/>
          </p:cNvSpPr>
          <p:nvPr>
            <p:ph type="ftr" sz="quarter" idx="12"/>
          </p:nvPr>
        </p:nvSpPr>
        <p:spPr/>
        <p:txBody>
          <a:bodyPr/>
          <a:lstStyle/>
          <a:p>
            <a:r>
              <a:rPr lang="en-US"/>
              <a:t>Md.Mominul Islam.Mobile 0171883597</a:t>
            </a:r>
          </a:p>
          <a:p>
            <a:endParaRPr lang="en-US" dirty="0"/>
          </a:p>
        </p:txBody>
      </p:sp>
    </p:spTree>
    <p:extLst>
      <p:ext uri="{BB962C8B-B14F-4D97-AF65-F5344CB8AC3E}">
        <p14:creationId xmlns:p14="http://schemas.microsoft.com/office/powerpoint/2010/main" val="1424163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80">
                                          <p:stCondLst>
                                            <p:cond delay="0"/>
                                          </p:stCondLst>
                                        </p:cTn>
                                        <p:tgtEl>
                                          <p:spTgt spid="3"/>
                                        </p:tgtEl>
                                      </p:cBhvr>
                                    </p:animEffect>
                                    <p:anim calcmode="lin" valueType="num">
                                      <p:cBhvr>
                                        <p:cTn id="8"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gtEl>
                                      </p:cBhvr>
                                      <p:to x="100000" y="60000"/>
                                    </p:animScale>
                                    <p:animScale>
                                      <p:cBhvr>
                                        <p:cTn id="14" dur="166" decel="50000">
                                          <p:stCondLst>
                                            <p:cond delay="676"/>
                                          </p:stCondLst>
                                        </p:cTn>
                                        <p:tgtEl>
                                          <p:spTgt spid="3"/>
                                        </p:tgtEl>
                                      </p:cBhvr>
                                      <p:to x="100000" y="100000"/>
                                    </p:animScale>
                                    <p:animScale>
                                      <p:cBhvr>
                                        <p:cTn id="15" dur="26">
                                          <p:stCondLst>
                                            <p:cond delay="1312"/>
                                          </p:stCondLst>
                                        </p:cTn>
                                        <p:tgtEl>
                                          <p:spTgt spid="3"/>
                                        </p:tgtEl>
                                      </p:cBhvr>
                                      <p:to x="100000" y="80000"/>
                                    </p:animScale>
                                    <p:animScale>
                                      <p:cBhvr>
                                        <p:cTn id="16" dur="166" decel="50000">
                                          <p:stCondLst>
                                            <p:cond delay="1338"/>
                                          </p:stCondLst>
                                        </p:cTn>
                                        <p:tgtEl>
                                          <p:spTgt spid="3"/>
                                        </p:tgtEl>
                                      </p:cBhvr>
                                      <p:to x="100000" y="100000"/>
                                    </p:animScale>
                                    <p:animScale>
                                      <p:cBhvr>
                                        <p:cTn id="17" dur="26">
                                          <p:stCondLst>
                                            <p:cond delay="1642"/>
                                          </p:stCondLst>
                                        </p:cTn>
                                        <p:tgtEl>
                                          <p:spTgt spid="3"/>
                                        </p:tgtEl>
                                      </p:cBhvr>
                                      <p:to x="100000" y="90000"/>
                                    </p:animScale>
                                    <p:animScale>
                                      <p:cBhvr>
                                        <p:cTn id="18" dur="166" decel="50000">
                                          <p:stCondLst>
                                            <p:cond delay="1668"/>
                                          </p:stCondLst>
                                        </p:cTn>
                                        <p:tgtEl>
                                          <p:spTgt spid="3"/>
                                        </p:tgtEl>
                                      </p:cBhvr>
                                      <p:to x="100000" y="100000"/>
                                    </p:animScale>
                                    <p:animScale>
                                      <p:cBhvr>
                                        <p:cTn id="19" dur="26">
                                          <p:stCondLst>
                                            <p:cond delay="1808"/>
                                          </p:stCondLst>
                                        </p:cTn>
                                        <p:tgtEl>
                                          <p:spTgt spid="3"/>
                                        </p:tgtEl>
                                      </p:cBhvr>
                                      <p:to x="100000" y="95000"/>
                                    </p:animScale>
                                    <p:animScale>
                                      <p:cBhvr>
                                        <p:cTn id="20" dur="166" decel="50000">
                                          <p:stCondLst>
                                            <p:cond delay="1834"/>
                                          </p:stCondLst>
                                        </p:cTn>
                                        <p:tgtEl>
                                          <p:spTgt spid="3"/>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down)">
                                      <p:cBhvr>
                                        <p:cTn id="25" dur="580">
                                          <p:stCondLst>
                                            <p:cond delay="0"/>
                                          </p:stCondLst>
                                        </p:cTn>
                                        <p:tgtEl>
                                          <p:spTgt spid="4"/>
                                        </p:tgtEl>
                                      </p:cBhvr>
                                    </p:animEffect>
                                    <p:anim calcmode="lin" valueType="num">
                                      <p:cBhvr>
                                        <p:cTn id="2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1" dur="26">
                                          <p:stCondLst>
                                            <p:cond delay="650"/>
                                          </p:stCondLst>
                                        </p:cTn>
                                        <p:tgtEl>
                                          <p:spTgt spid="4"/>
                                        </p:tgtEl>
                                      </p:cBhvr>
                                      <p:to x="100000" y="60000"/>
                                    </p:animScale>
                                    <p:animScale>
                                      <p:cBhvr>
                                        <p:cTn id="32" dur="166" decel="50000">
                                          <p:stCondLst>
                                            <p:cond delay="676"/>
                                          </p:stCondLst>
                                        </p:cTn>
                                        <p:tgtEl>
                                          <p:spTgt spid="4"/>
                                        </p:tgtEl>
                                      </p:cBhvr>
                                      <p:to x="100000" y="100000"/>
                                    </p:animScale>
                                    <p:animScale>
                                      <p:cBhvr>
                                        <p:cTn id="33" dur="26">
                                          <p:stCondLst>
                                            <p:cond delay="1312"/>
                                          </p:stCondLst>
                                        </p:cTn>
                                        <p:tgtEl>
                                          <p:spTgt spid="4"/>
                                        </p:tgtEl>
                                      </p:cBhvr>
                                      <p:to x="100000" y="80000"/>
                                    </p:animScale>
                                    <p:animScale>
                                      <p:cBhvr>
                                        <p:cTn id="34" dur="166" decel="50000">
                                          <p:stCondLst>
                                            <p:cond delay="1338"/>
                                          </p:stCondLst>
                                        </p:cTn>
                                        <p:tgtEl>
                                          <p:spTgt spid="4"/>
                                        </p:tgtEl>
                                      </p:cBhvr>
                                      <p:to x="100000" y="100000"/>
                                    </p:animScale>
                                    <p:animScale>
                                      <p:cBhvr>
                                        <p:cTn id="35" dur="26">
                                          <p:stCondLst>
                                            <p:cond delay="1642"/>
                                          </p:stCondLst>
                                        </p:cTn>
                                        <p:tgtEl>
                                          <p:spTgt spid="4"/>
                                        </p:tgtEl>
                                      </p:cBhvr>
                                      <p:to x="100000" y="90000"/>
                                    </p:animScale>
                                    <p:animScale>
                                      <p:cBhvr>
                                        <p:cTn id="36" dur="166" decel="50000">
                                          <p:stCondLst>
                                            <p:cond delay="1668"/>
                                          </p:stCondLst>
                                        </p:cTn>
                                        <p:tgtEl>
                                          <p:spTgt spid="4"/>
                                        </p:tgtEl>
                                      </p:cBhvr>
                                      <p:to x="100000" y="100000"/>
                                    </p:animScale>
                                    <p:animScale>
                                      <p:cBhvr>
                                        <p:cTn id="37" dur="26">
                                          <p:stCondLst>
                                            <p:cond delay="1808"/>
                                          </p:stCondLst>
                                        </p:cTn>
                                        <p:tgtEl>
                                          <p:spTgt spid="4"/>
                                        </p:tgtEl>
                                      </p:cBhvr>
                                      <p:to x="100000" y="95000"/>
                                    </p:animScale>
                                    <p:animScale>
                                      <p:cBhvr>
                                        <p:cTn id="38" dur="166" decel="50000">
                                          <p:stCondLst>
                                            <p:cond delay="1834"/>
                                          </p:stCondLst>
                                        </p:cTn>
                                        <p:tgtEl>
                                          <p:spTgt spid="4"/>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31" presetClass="entr" presetSubtype="0" fill="hold" nodeType="clickEffect">
                                  <p:stCondLst>
                                    <p:cond delay="0"/>
                                  </p:stCondLst>
                                  <p:childTnLst>
                                    <p:set>
                                      <p:cBhvr>
                                        <p:cTn id="42" dur="1" fill="hold">
                                          <p:stCondLst>
                                            <p:cond delay="0"/>
                                          </p:stCondLst>
                                        </p:cTn>
                                        <p:tgtEl>
                                          <p:spTgt spid="5">
                                            <p:txEl>
                                              <p:pRg st="0" end="0"/>
                                            </p:txEl>
                                          </p:spTgt>
                                        </p:tgtEl>
                                        <p:attrNameLst>
                                          <p:attrName>style.visibility</p:attrName>
                                        </p:attrNameLst>
                                      </p:cBhvr>
                                      <p:to>
                                        <p:strVal val="visible"/>
                                      </p:to>
                                    </p:set>
                                    <p:anim calcmode="lin" valueType="num">
                                      <p:cBhvr>
                                        <p:cTn id="43" dur="1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44" dur="1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45" dur="1000" fill="hold"/>
                                        <p:tgtEl>
                                          <p:spTgt spid="5">
                                            <p:txEl>
                                              <p:pRg st="0" end="0"/>
                                            </p:txEl>
                                          </p:spTgt>
                                        </p:tgtEl>
                                        <p:attrNameLst>
                                          <p:attrName>style.rotation</p:attrName>
                                        </p:attrNameLst>
                                      </p:cBhvr>
                                      <p:tavLst>
                                        <p:tav tm="0">
                                          <p:val>
                                            <p:fltVal val="90"/>
                                          </p:val>
                                        </p:tav>
                                        <p:tav tm="100000">
                                          <p:val>
                                            <p:fltVal val="0"/>
                                          </p:val>
                                        </p:tav>
                                      </p:tavLst>
                                    </p:anim>
                                    <p:animEffect transition="in" filter="fade">
                                      <p:cBhvr>
                                        <p:cTn id="46" dur="1000"/>
                                        <p:tgtEl>
                                          <p:spTgt spid="5">
                                            <p:txEl>
                                              <p:pRg st="0" end="0"/>
                                            </p:txEl>
                                          </p:spTgt>
                                        </p:tgtEl>
                                      </p:cBhvr>
                                    </p:animEffect>
                                  </p:childTnLst>
                                </p:cTn>
                              </p:par>
                              <p:par>
                                <p:cTn id="47" presetID="31" presetClass="entr" presetSubtype="0" fill="hold" nodeType="withEffect">
                                  <p:stCondLst>
                                    <p:cond delay="0"/>
                                  </p:stCondLst>
                                  <p:childTnLst>
                                    <p:set>
                                      <p:cBhvr>
                                        <p:cTn id="48" dur="1" fill="hold">
                                          <p:stCondLst>
                                            <p:cond delay="0"/>
                                          </p:stCondLst>
                                        </p:cTn>
                                        <p:tgtEl>
                                          <p:spTgt spid="5">
                                            <p:txEl>
                                              <p:pRg st="1" end="1"/>
                                            </p:txEl>
                                          </p:spTgt>
                                        </p:tgtEl>
                                        <p:attrNameLst>
                                          <p:attrName>style.visibility</p:attrName>
                                        </p:attrNameLst>
                                      </p:cBhvr>
                                      <p:to>
                                        <p:strVal val="visible"/>
                                      </p:to>
                                    </p:set>
                                    <p:anim calcmode="lin" valueType="num">
                                      <p:cBhvr>
                                        <p:cTn id="49" dur="1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50" dur="1000" fill="hold"/>
                                        <p:tgtEl>
                                          <p:spTgt spid="5">
                                            <p:txEl>
                                              <p:pRg st="1" end="1"/>
                                            </p:txEl>
                                          </p:spTgt>
                                        </p:tgtEl>
                                        <p:attrNameLst>
                                          <p:attrName>ppt_h</p:attrName>
                                        </p:attrNameLst>
                                      </p:cBhvr>
                                      <p:tavLst>
                                        <p:tav tm="0">
                                          <p:val>
                                            <p:fltVal val="0"/>
                                          </p:val>
                                        </p:tav>
                                        <p:tav tm="100000">
                                          <p:val>
                                            <p:strVal val="#ppt_h"/>
                                          </p:val>
                                        </p:tav>
                                      </p:tavLst>
                                    </p:anim>
                                    <p:anim calcmode="lin" valueType="num">
                                      <p:cBhvr>
                                        <p:cTn id="51" dur="1000" fill="hold"/>
                                        <p:tgtEl>
                                          <p:spTgt spid="5">
                                            <p:txEl>
                                              <p:pRg st="1" end="1"/>
                                            </p:txEl>
                                          </p:spTgt>
                                        </p:tgtEl>
                                        <p:attrNameLst>
                                          <p:attrName>style.rotation</p:attrName>
                                        </p:attrNameLst>
                                      </p:cBhvr>
                                      <p:tavLst>
                                        <p:tav tm="0">
                                          <p:val>
                                            <p:fltVal val="90"/>
                                          </p:val>
                                        </p:tav>
                                        <p:tav tm="100000">
                                          <p:val>
                                            <p:fltVal val="0"/>
                                          </p:val>
                                        </p:tav>
                                      </p:tavLst>
                                    </p:anim>
                                    <p:animEffect transition="in" filter="fade">
                                      <p:cBhvr>
                                        <p:cTn id="52" dur="1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4CB4130-955B-45FD-AE34-001F33759DFB}"/>
              </a:ext>
            </a:extLst>
          </p:cNvPr>
          <p:cNvSpPr>
            <a:spLocks noGrp="1"/>
          </p:cNvSpPr>
          <p:nvPr>
            <p:ph type="body" sz="quarter" idx="4294967295"/>
          </p:nvPr>
        </p:nvSpPr>
        <p:spPr>
          <a:xfrm>
            <a:off x="3527977" y="6499013"/>
            <a:ext cx="6283144" cy="339725"/>
          </a:xfrm>
        </p:spPr>
        <p:txBody>
          <a:bodyPr>
            <a:normAutofit fontScale="70000" lnSpcReduction="20000"/>
          </a:bodyPr>
          <a:lstStyle/>
          <a:p>
            <a:endParaRPr lang="en-US"/>
          </a:p>
        </p:txBody>
      </p:sp>
      <p:pic>
        <p:nvPicPr>
          <p:cNvPr id="3" name="Picture 2">
            <a:extLst>
              <a:ext uri="{FF2B5EF4-FFF2-40B4-BE49-F238E27FC236}">
                <a16:creationId xmlns:a16="http://schemas.microsoft.com/office/drawing/2014/main" id="{8D4C4D5A-CBF3-4333-94E1-A947B0A47EAD}"/>
              </a:ext>
            </a:extLst>
          </p:cNvPr>
          <p:cNvPicPr>
            <a:picLocks noChangeAspect="1"/>
          </p:cNvPicPr>
          <p:nvPr/>
        </p:nvPicPr>
        <p:blipFill>
          <a:blip r:embed="rId2"/>
          <a:stretch>
            <a:fillRect/>
          </a:stretch>
        </p:blipFill>
        <p:spPr>
          <a:xfrm>
            <a:off x="506437" y="886265"/>
            <a:ext cx="5584873" cy="3727938"/>
          </a:xfrm>
          <a:prstGeom prst="rect">
            <a:avLst/>
          </a:prstGeom>
          <a:solidFill>
            <a:srgbClr val="FFFF00"/>
          </a:solidFill>
        </p:spPr>
      </p:pic>
      <p:pic>
        <p:nvPicPr>
          <p:cNvPr id="4" name="Picture 3">
            <a:extLst>
              <a:ext uri="{FF2B5EF4-FFF2-40B4-BE49-F238E27FC236}">
                <a16:creationId xmlns:a16="http://schemas.microsoft.com/office/drawing/2014/main" id="{23A0E05E-5593-42F2-8EE6-14F9A8F3BD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71570" y="796586"/>
            <a:ext cx="5387926" cy="3727939"/>
          </a:xfrm>
          <a:prstGeom prst="rect">
            <a:avLst/>
          </a:prstGeom>
        </p:spPr>
      </p:pic>
      <p:sp>
        <p:nvSpPr>
          <p:cNvPr id="5" name="Rectangle 4">
            <a:extLst>
              <a:ext uri="{FF2B5EF4-FFF2-40B4-BE49-F238E27FC236}">
                <a16:creationId xmlns:a16="http://schemas.microsoft.com/office/drawing/2014/main" id="{FF04DC73-15CD-4D02-B4A1-31A2B3FE6EB3}"/>
              </a:ext>
            </a:extLst>
          </p:cNvPr>
          <p:cNvSpPr/>
          <p:nvPr/>
        </p:nvSpPr>
        <p:spPr>
          <a:xfrm>
            <a:off x="506437" y="4754619"/>
            <a:ext cx="11226018" cy="1603978"/>
          </a:xfrm>
          <a:prstGeom prst="rect">
            <a:avLst/>
          </a:prstGeom>
          <a:solidFill>
            <a:srgbClr val="FFC000"/>
          </a:solidFill>
          <a:ln w="12700" cap="flat" cmpd="sng" algn="ctr">
            <a:solidFill>
              <a:srgbClr val="5B9BD5">
                <a:shade val="50000"/>
              </a:srgbClr>
            </a:solid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1" i="1" u="sng" strike="noStrike" kern="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Mong</a:t>
            </a:r>
            <a:r>
              <a:rPr kumimoji="0" lang="en-US" sz="2800" b="1" i="1" u="sng"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 have bread and banana today. My mother sometimes</a:t>
            </a:r>
            <a:r>
              <a:rPr kumimoji="0" lang="en-US" sz="2800" b="1" i="1" u="sng"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prepares </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new items for me.</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1" i="1" u="sng"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Sarah</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 Oh ! This banana looks fresh. It has vitamins to give you</a:t>
            </a:r>
            <a:r>
              <a:rPr kumimoji="0" lang="en-US" sz="2800" b="1" i="1" u="sng"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energy</a:t>
            </a:r>
            <a:r>
              <a:rPr kumimoji="0" lang="en-US" sz="28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SG" sz="24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6" name="Date Placeholder 5">
            <a:extLst>
              <a:ext uri="{FF2B5EF4-FFF2-40B4-BE49-F238E27FC236}">
                <a16:creationId xmlns:a16="http://schemas.microsoft.com/office/drawing/2014/main" id="{C842687B-D586-4CC8-8145-CD6E24B639FB}"/>
              </a:ext>
            </a:extLst>
          </p:cNvPr>
          <p:cNvSpPr>
            <a:spLocks noGrp="1"/>
          </p:cNvSpPr>
          <p:nvPr>
            <p:ph type="dt" sz="half" idx="11"/>
          </p:nvPr>
        </p:nvSpPr>
        <p:spPr/>
        <p:txBody>
          <a:bodyPr/>
          <a:lstStyle/>
          <a:p>
            <a:endParaRPr lang="en-US"/>
          </a:p>
        </p:txBody>
      </p:sp>
      <p:sp>
        <p:nvSpPr>
          <p:cNvPr id="7" name="Footer Placeholder 6">
            <a:extLst>
              <a:ext uri="{FF2B5EF4-FFF2-40B4-BE49-F238E27FC236}">
                <a16:creationId xmlns:a16="http://schemas.microsoft.com/office/drawing/2014/main" id="{C6218890-FB8D-416B-A794-19917050D2BD}"/>
              </a:ext>
            </a:extLst>
          </p:cNvPr>
          <p:cNvSpPr>
            <a:spLocks noGrp="1"/>
          </p:cNvSpPr>
          <p:nvPr>
            <p:ph type="ftr" sz="quarter" idx="12"/>
          </p:nvPr>
        </p:nvSpPr>
        <p:spPr/>
        <p:txBody>
          <a:bodyPr/>
          <a:lstStyle/>
          <a:p>
            <a:r>
              <a:rPr lang="en-US"/>
              <a:t>Md.Mominul Islam.Mobile 0171883597</a:t>
            </a:r>
          </a:p>
          <a:p>
            <a:endParaRPr lang="en-US" dirty="0"/>
          </a:p>
        </p:txBody>
      </p:sp>
    </p:spTree>
    <p:extLst>
      <p:ext uri="{BB962C8B-B14F-4D97-AF65-F5344CB8AC3E}">
        <p14:creationId xmlns:p14="http://schemas.microsoft.com/office/powerpoint/2010/main" val="1278931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0" presetClass="entr" presetSubtype="0" fill="hold" nodeType="click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wedge">
                                      <p:cBhvr>
                                        <p:cTn id="18" dur="2000"/>
                                        <p:tgtEl>
                                          <p:spTgt spid="5">
                                            <p:txEl>
                                              <p:pRg st="0" end="0"/>
                                            </p:txEl>
                                          </p:spTgt>
                                        </p:tgtEl>
                                      </p:cBhvr>
                                    </p:animEffect>
                                  </p:childTnLst>
                                </p:cTn>
                              </p:par>
                              <p:par>
                                <p:cTn id="19" presetID="20" presetClass="entr" presetSubtype="0" fill="hold" nodeType="withEffect">
                                  <p:stCondLst>
                                    <p:cond delay="0"/>
                                  </p:stCondLst>
                                  <p:childTnLst>
                                    <p:set>
                                      <p:cBhvr>
                                        <p:cTn id="20" dur="1" fill="hold">
                                          <p:stCondLst>
                                            <p:cond delay="0"/>
                                          </p:stCondLst>
                                        </p:cTn>
                                        <p:tgtEl>
                                          <p:spTgt spid="5">
                                            <p:txEl>
                                              <p:pRg st="1" end="1"/>
                                            </p:txEl>
                                          </p:spTgt>
                                        </p:tgtEl>
                                        <p:attrNameLst>
                                          <p:attrName>style.visibility</p:attrName>
                                        </p:attrNameLst>
                                      </p:cBhvr>
                                      <p:to>
                                        <p:strVal val="visible"/>
                                      </p:to>
                                    </p:set>
                                    <p:animEffect transition="in" filter="wedge">
                                      <p:cBhvr>
                                        <p:cTn id="21" dur="2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C26E6EE-F5B4-4943-B574-BBEEA845BB2E}"/>
              </a:ext>
            </a:extLst>
          </p:cNvPr>
          <p:cNvSpPr>
            <a:spLocks noGrp="1"/>
          </p:cNvSpPr>
          <p:nvPr>
            <p:ph type="body" sz="quarter" idx="4294967295"/>
          </p:nvPr>
        </p:nvSpPr>
        <p:spPr>
          <a:xfrm>
            <a:off x="3485774" y="6518275"/>
            <a:ext cx="6283144" cy="339725"/>
          </a:xfrm>
        </p:spPr>
        <p:txBody>
          <a:bodyPr>
            <a:normAutofit fontScale="70000" lnSpcReduction="20000"/>
          </a:bodyPr>
          <a:lstStyle/>
          <a:p>
            <a:endParaRPr lang="en-US"/>
          </a:p>
        </p:txBody>
      </p:sp>
      <p:pic>
        <p:nvPicPr>
          <p:cNvPr id="3" name="Picture 2">
            <a:extLst>
              <a:ext uri="{FF2B5EF4-FFF2-40B4-BE49-F238E27FC236}">
                <a16:creationId xmlns:a16="http://schemas.microsoft.com/office/drawing/2014/main" id="{9C708E07-E6B7-453A-A0A8-9342D9EFB44C}"/>
              </a:ext>
            </a:extLst>
          </p:cNvPr>
          <p:cNvPicPr>
            <a:picLocks noChangeAspect="1"/>
          </p:cNvPicPr>
          <p:nvPr/>
        </p:nvPicPr>
        <p:blipFill>
          <a:blip r:embed="rId2"/>
          <a:stretch>
            <a:fillRect/>
          </a:stretch>
        </p:blipFill>
        <p:spPr>
          <a:xfrm>
            <a:off x="4656406" y="787791"/>
            <a:ext cx="4201551" cy="3179298"/>
          </a:xfrm>
          <a:prstGeom prst="rect">
            <a:avLst/>
          </a:prstGeom>
        </p:spPr>
      </p:pic>
      <p:pic>
        <p:nvPicPr>
          <p:cNvPr id="4" name="Picture 3">
            <a:extLst>
              <a:ext uri="{FF2B5EF4-FFF2-40B4-BE49-F238E27FC236}">
                <a16:creationId xmlns:a16="http://schemas.microsoft.com/office/drawing/2014/main" id="{AB69063A-E6C4-436A-849A-D08EC9BF5787}"/>
              </a:ext>
            </a:extLst>
          </p:cNvPr>
          <p:cNvPicPr>
            <a:picLocks noChangeAspect="1"/>
          </p:cNvPicPr>
          <p:nvPr/>
        </p:nvPicPr>
        <p:blipFill>
          <a:blip r:embed="rId3"/>
          <a:stretch>
            <a:fillRect/>
          </a:stretch>
        </p:blipFill>
        <p:spPr>
          <a:xfrm>
            <a:off x="8857957" y="737052"/>
            <a:ext cx="3334042" cy="3179298"/>
          </a:xfrm>
          <a:prstGeom prst="rect">
            <a:avLst/>
          </a:prstGeom>
        </p:spPr>
      </p:pic>
      <p:sp>
        <p:nvSpPr>
          <p:cNvPr id="5" name="Rectangle 4">
            <a:extLst>
              <a:ext uri="{FF2B5EF4-FFF2-40B4-BE49-F238E27FC236}">
                <a16:creationId xmlns:a16="http://schemas.microsoft.com/office/drawing/2014/main" id="{65FAE3ED-BA11-4030-B778-3498E9448171}"/>
              </a:ext>
            </a:extLst>
          </p:cNvPr>
          <p:cNvSpPr/>
          <p:nvPr/>
        </p:nvSpPr>
        <p:spPr>
          <a:xfrm>
            <a:off x="281355" y="3967089"/>
            <a:ext cx="11910644" cy="2433710"/>
          </a:xfrm>
          <a:prstGeom prst="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4400" b="1" i="1" u="sng" dirty="0" err="1">
                <a:solidFill>
                  <a:srgbClr val="0070C0"/>
                </a:solidFill>
                <a:latin typeface="Times New Roman" panose="02020603050405020304" pitchFamily="18" charset="0"/>
                <a:cs typeface="Times New Roman" panose="02020603050405020304" pitchFamily="18" charset="0"/>
              </a:rPr>
              <a:t>Mong</a:t>
            </a:r>
            <a:r>
              <a:rPr lang="en-US" sz="4400" dirty="0">
                <a:solidFill>
                  <a:srgbClr val="0070C0"/>
                </a:solidFill>
                <a:latin typeface="Times New Roman" panose="02020603050405020304" pitchFamily="18" charset="0"/>
                <a:cs typeface="Times New Roman" panose="02020603050405020304" pitchFamily="18" charset="0"/>
              </a:rPr>
              <a:t> : That’s right. By the way , your noodles with </a:t>
            </a:r>
            <a:r>
              <a:rPr lang="en-US" sz="4400" b="1" i="1" dirty="0">
                <a:solidFill>
                  <a:srgbClr val="0070C0"/>
                </a:solidFill>
                <a:latin typeface="Times New Roman" panose="02020603050405020304" pitchFamily="18" charset="0"/>
                <a:cs typeface="Times New Roman" panose="02020603050405020304" pitchFamily="18" charset="0"/>
              </a:rPr>
              <a:t>sliced eggs </a:t>
            </a:r>
            <a:r>
              <a:rPr lang="en-US" sz="4400" dirty="0">
                <a:solidFill>
                  <a:srgbClr val="0070C0"/>
                </a:solidFill>
                <a:latin typeface="Times New Roman" panose="02020603050405020304" pitchFamily="18" charset="0"/>
                <a:cs typeface="Times New Roman" panose="02020603050405020304" pitchFamily="18" charset="0"/>
              </a:rPr>
              <a:t>and green </a:t>
            </a:r>
            <a:r>
              <a:rPr lang="en-US" sz="4400" b="1" i="1" dirty="0">
                <a:solidFill>
                  <a:srgbClr val="0070C0"/>
                </a:solidFill>
                <a:latin typeface="Times New Roman" panose="02020603050405020304" pitchFamily="18" charset="0"/>
                <a:cs typeface="Times New Roman" panose="02020603050405020304" pitchFamily="18" charset="0"/>
              </a:rPr>
              <a:t>vegetables</a:t>
            </a:r>
            <a:r>
              <a:rPr lang="en-US" sz="4400" dirty="0">
                <a:solidFill>
                  <a:srgbClr val="0070C0"/>
                </a:solidFill>
                <a:latin typeface="Times New Roman" panose="02020603050405020304" pitchFamily="18" charset="0"/>
                <a:cs typeface="Times New Roman" panose="02020603050405020304" pitchFamily="18" charset="0"/>
              </a:rPr>
              <a:t> looks </a:t>
            </a:r>
            <a:r>
              <a:rPr lang="en-US" sz="4400" b="1" i="1" dirty="0">
                <a:solidFill>
                  <a:srgbClr val="0070C0"/>
                </a:solidFill>
                <a:latin typeface="Times New Roman" panose="02020603050405020304" pitchFamily="18" charset="0"/>
                <a:cs typeface="Times New Roman" panose="02020603050405020304" pitchFamily="18" charset="0"/>
              </a:rPr>
              <a:t>delicious </a:t>
            </a:r>
            <a:r>
              <a:rPr lang="en-US" sz="4400" dirty="0">
                <a:solidFill>
                  <a:srgbClr val="0070C0"/>
                </a:solidFill>
                <a:latin typeface="Times New Roman" panose="02020603050405020304" pitchFamily="18" charset="0"/>
                <a:cs typeface="Times New Roman" panose="02020603050405020304" pitchFamily="18" charset="0"/>
              </a:rPr>
              <a:t>.</a:t>
            </a:r>
          </a:p>
          <a:p>
            <a:pPr algn="ctr"/>
            <a:r>
              <a:rPr lang="en-US" sz="3200" dirty="0">
                <a:solidFill>
                  <a:schemeClr val="bg1"/>
                </a:solidFill>
                <a:latin typeface="Times New Roman" panose="02020603050405020304" pitchFamily="18" charset="0"/>
                <a:cs typeface="Times New Roman" panose="02020603050405020304" pitchFamily="18" charset="0"/>
              </a:rPr>
              <a:t> </a:t>
            </a:r>
            <a:endParaRPr lang="en-SG" sz="3200"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699AF76C-8662-43C3-8CC6-9FFA61645A1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1355" y="787791"/>
            <a:ext cx="4375051" cy="3179298"/>
          </a:xfrm>
          <a:prstGeom prst="rect">
            <a:avLst/>
          </a:prstGeom>
        </p:spPr>
      </p:pic>
      <p:sp>
        <p:nvSpPr>
          <p:cNvPr id="7" name="Date Placeholder 6">
            <a:extLst>
              <a:ext uri="{FF2B5EF4-FFF2-40B4-BE49-F238E27FC236}">
                <a16:creationId xmlns:a16="http://schemas.microsoft.com/office/drawing/2014/main" id="{2082BF59-C84A-45B2-AA3C-6108FCEB69DF}"/>
              </a:ext>
            </a:extLst>
          </p:cNvPr>
          <p:cNvSpPr>
            <a:spLocks noGrp="1"/>
          </p:cNvSpPr>
          <p:nvPr>
            <p:ph type="dt" sz="half" idx="11"/>
          </p:nvPr>
        </p:nvSpPr>
        <p:spPr/>
        <p:txBody>
          <a:bodyPr/>
          <a:lstStyle/>
          <a:p>
            <a:endParaRPr lang="en-US"/>
          </a:p>
        </p:txBody>
      </p:sp>
      <p:sp>
        <p:nvSpPr>
          <p:cNvPr id="8" name="Footer Placeholder 7">
            <a:extLst>
              <a:ext uri="{FF2B5EF4-FFF2-40B4-BE49-F238E27FC236}">
                <a16:creationId xmlns:a16="http://schemas.microsoft.com/office/drawing/2014/main" id="{4924045B-720D-4C06-B535-CF394432876C}"/>
              </a:ext>
            </a:extLst>
          </p:cNvPr>
          <p:cNvSpPr>
            <a:spLocks noGrp="1"/>
          </p:cNvSpPr>
          <p:nvPr>
            <p:ph type="ftr" sz="quarter" idx="12"/>
          </p:nvPr>
        </p:nvSpPr>
        <p:spPr/>
        <p:txBody>
          <a:bodyPr/>
          <a:lstStyle/>
          <a:p>
            <a:r>
              <a:rPr lang="en-US"/>
              <a:t>Md.Mominul Islam.Mobile 0171883597</a:t>
            </a:r>
          </a:p>
          <a:p>
            <a:endParaRPr lang="en-US" dirty="0"/>
          </a:p>
        </p:txBody>
      </p:sp>
    </p:spTree>
    <p:extLst>
      <p:ext uri="{BB962C8B-B14F-4D97-AF65-F5344CB8AC3E}">
        <p14:creationId xmlns:p14="http://schemas.microsoft.com/office/powerpoint/2010/main" val="4157578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in)">
                                      <p:cBhvr>
                                        <p:cTn id="17" dur="2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6" presetClass="entr" presetSubtype="0" fill="hold" nodeType="clickEffect">
                                  <p:stCondLst>
                                    <p:cond delay="0"/>
                                  </p:stCondLst>
                                  <p:childTnLst>
                                    <p:set>
                                      <p:cBhvr>
                                        <p:cTn id="21" dur="1" fill="hold">
                                          <p:stCondLst>
                                            <p:cond delay="0"/>
                                          </p:stCondLst>
                                        </p:cTn>
                                        <p:tgtEl>
                                          <p:spTgt spid="5">
                                            <p:txEl>
                                              <p:pRg st="0" end="0"/>
                                            </p:txEl>
                                          </p:spTgt>
                                        </p:tgtEl>
                                        <p:attrNameLst>
                                          <p:attrName>style.visibility</p:attrName>
                                        </p:attrNameLst>
                                      </p:cBhvr>
                                      <p:to>
                                        <p:strVal val="visible"/>
                                      </p:to>
                                    </p:set>
                                    <p:animEffect transition="in" filter="wipe(down)">
                                      <p:cBhvr>
                                        <p:cTn id="22" dur="580">
                                          <p:stCondLst>
                                            <p:cond delay="0"/>
                                          </p:stCondLst>
                                        </p:cTn>
                                        <p:tgtEl>
                                          <p:spTgt spid="5">
                                            <p:txEl>
                                              <p:pRg st="0" end="0"/>
                                            </p:txEl>
                                          </p:spTgt>
                                        </p:tgtEl>
                                      </p:cBhvr>
                                    </p:animEffect>
                                    <p:anim calcmode="lin" valueType="num">
                                      <p:cBhvr>
                                        <p:cTn id="23" dur="1822" tmFilter="0,0; 0.14,0.36; 0.43,0.73; 0.71,0.91; 1.0,1.0">
                                          <p:stCondLst>
                                            <p:cond delay="0"/>
                                          </p:stCondLst>
                                        </p:cTn>
                                        <p:tgtEl>
                                          <p:spTgt spid="5">
                                            <p:txEl>
                                              <p:pRg st="0" end="0"/>
                                            </p:txEl>
                                          </p:spTgt>
                                        </p:tgtEl>
                                        <p:attrNameLst>
                                          <p:attrName>ppt_x</p:attrName>
                                        </p:attrNameLst>
                                      </p:cBhvr>
                                      <p:tavLst>
                                        <p:tav tm="0">
                                          <p:val>
                                            <p:strVal val="#ppt_x-0.25"/>
                                          </p:val>
                                        </p:tav>
                                        <p:tav tm="100000">
                                          <p:val>
                                            <p:strVal val="#ppt_x"/>
                                          </p:val>
                                        </p:tav>
                                      </p:tavLst>
                                    </p:anim>
                                    <p:anim calcmode="lin" valueType="num">
                                      <p:cBhvr>
                                        <p:cTn id="24" dur="664" tmFilter="0.0,0.0; 0.25,0.07; 0.50,0.2; 0.75,0.467; 1.0,1.0">
                                          <p:stCondLst>
                                            <p:cond delay="0"/>
                                          </p:stCondLst>
                                        </p:cTn>
                                        <p:tgtEl>
                                          <p:spTgt spid="5">
                                            <p:txEl>
                                              <p:pRg st="0" end="0"/>
                                            </p:txEl>
                                          </p:spTgt>
                                        </p:tgtEl>
                                        <p:attrNameLst>
                                          <p:attrName>ppt_y</p:attrName>
                                        </p:attrNameLst>
                                      </p:cBhvr>
                                      <p:tavLst>
                                        <p:tav tm="0" fmla="#ppt_y-sin(pi*$)/3">
                                          <p:val>
                                            <p:fltVal val="0.5"/>
                                          </p:val>
                                        </p:tav>
                                        <p:tav tm="100000">
                                          <p:val>
                                            <p:fltVal val="1"/>
                                          </p:val>
                                        </p:tav>
                                      </p:tavLst>
                                    </p:anim>
                                    <p:anim calcmode="lin" valueType="num">
                                      <p:cBhvr>
                                        <p:cTn id="25" dur="664" tmFilter="0, 0; 0.125,0.2665; 0.25,0.4; 0.375,0.465; 0.5,0.5;  0.625,0.535; 0.75,0.6; 0.875,0.7335; 1,1">
                                          <p:stCondLst>
                                            <p:cond delay="664"/>
                                          </p:stCondLst>
                                        </p:cTn>
                                        <p:tgtEl>
                                          <p:spTgt spid="5">
                                            <p:txEl>
                                              <p:pRg st="0" end="0"/>
                                            </p:txEl>
                                          </p:spTgt>
                                        </p:tgtEl>
                                        <p:attrNameLst>
                                          <p:attrName>ppt_y</p:attrName>
                                        </p:attrNameLst>
                                      </p:cBhvr>
                                      <p:tavLst>
                                        <p:tav tm="0" fmla="#ppt_y-sin(pi*$)/9">
                                          <p:val>
                                            <p:fltVal val="0"/>
                                          </p:val>
                                        </p:tav>
                                        <p:tav tm="100000">
                                          <p:val>
                                            <p:fltVal val="1"/>
                                          </p:val>
                                        </p:tav>
                                      </p:tavLst>
                                    </p:anim>
                                    <p:anim calcmode="lin" valueType="num">
                                      <p:cBhvr>
                                        <p:cTn id="26" dur="332" tmFilter="0, 0; 0.125,0.2665; 0.25,0.4; 0.375,0.465; 0.5,0.5;  0.625,0.535; 0.75,0.6; 0.875,0.7335; 1,1">
                                          <p:stCondLst>
                                            <p:cond delay="1324"/>
                                          </p:stCondLst>
                                        </p:cTn>
                                        <p:tgtEl>
                                          <p:spTgt spid="5">
                                            <p:txEl>
                                              <p:pRg st="0" end="0"/>
                                            </p:txEl>
                                          </p:spTgt>
                                        </p:tgtEl>
                                        <p:attrNameLst>
                                          <p:attrName>ppt_y</p:attrName>
                                        </p:attrNameLst>
                                      </p:cBhvr>
                                      <p:tavLst>
                                        <p:tav tm="0" fmla="#ppt_y-sin(pi*$)/27">
                                          <p:val>
                                            <p:fltVal val="0"/>
                                          </p:val>
                                        </p:tav>
                                        <p:tav tm="100000">
                                          <p:val>
                                            <p:fltVal val="1"/>
                                          </p:val>
                                        </p:tav>
                                      </p:tavLst>
                                    </p:anim>
                                    <p:anim calcmode="lin" valueType="num">
                                      <p:cBhvr>
                                        <p:cTn id="27" dur="164" tmFilter="0, 0; 0.125,0.2665; 0.25,0.4; 0.375,0.465; 0.5,0.5;  0.625,0.535; 0.75,0.6; 0.875,0.7335; 1,1">
                                          <p:stCondLst>
                                            <p:cond delay="1656"/>
                                          </p:stCondLst>
                                        </p:cTn>
                                        <p:tgtEl>
                                          <p:spTgt spid="5">
                                            <p:txEl>
                                              <p:pRg st="0" end="0"/>
                                            </p:txEl>
                                          </p:spTgt>
                                        </p:tgtEl>
                                        <p:attrNameLst>
                                          <p:attrName>ppt_y</p:attrName>
                                        </p:attrNameLst>
                                      </p:cBhvr>
                                      <p:tavLst>
                                        <p:tav tm="0" fmla="#ppt_y-sin(pi*$)/81">
                                          <p:val>
                                            <p:fltVal val="0"/>
                                          </p:val>
                                        </p:tav>
                                        <p:tav tm="100000">
                                          <p:val>
                                            <p:fltVal val="1"/>
                                          </p:val>
                                        </p:tav>
                                      </p:tavLst>
                                    </p:anim>
                                    <p:animScale>
                                      <p:cBhvr>
                                        <p:cTn id="28" dur="26">
                                          <p:stCondLst>
                                            <p:cond delay="650"/>
                                          </p:stCondLst>
                                        </p:cTn>
                                        <p:tgtEl>
                                          <p:spTgt spid="5">
                                            <p:txEl>
                                              <p:pRg st="0" end="0"/>
                                            </p:txEl>
                                          </p:spTgt>
                                        </p:tgtEl>
                                      </p:cBhvr>
                                      <p:to x="100000" y="60000"/>
                                    </p:animScale>
                                    <p:animScale>
                                      <p:cBhvr>
                                        <p:cTn id="29" dur="166" decel="50000">
                                          <p:stCondLst>
                                            <p:cond delay="676"/>
                                          </p:stCondLst>
                                        </p:cTn>
                                        <p:tgtEl>
                                          <p:spTgt spid="5">
                                            <p:txEl>
                                              <p:pRg st="0" end="0"/>
                                            </p:txEl>
                                          </p:spTgt>
                                        </p:tgtEl>
                                      </p:cBhvr>
                                      <p:to x="100000" y="100000"/>
                                    </p:animScale>
                                    <p:animScale>
                                      <p:cBhvr>
                                        <p:cTn id="30" dur="26">
                                          <p:stCondLst>
                                            <p:cond delay="1312"/>
                                          </p:stCondLst>
                                        </p:cTn>
                                        <p:tgtEl>
                                          <p:spTgt spid="5">
                                            <p:txEl>
                                              <p:pRg st="0" end="0"/>
                                            </p:txEl>
                                          </p:spTgt>
                                        </p:tgtEl>
                                      </p:cBhvr>
                                      <p:to x="100000" y="80000"/>
                                    </p:animScale>
                                    <p:animScale>
                                      <p:cBhvr>
                                        <p:cTn id="31" dur="166" decel="50000">
                                          <p:stCondLst>
                                            <p:cond delay="1338"/>
                                          </p:stCondLst>
                                        </p:cTn>
                                        <p:tgtEl>
                                          <p:spTgt spid="5">
                                            <p:txEl>
                                              <p:pRg st="0" end="0"/>
                                            </p:txEl>
                                          </p:spTgt>
                                        </p:tgtEl>
                                      </p:cBhvr>
                                      <p:to x="100000" y="100000"/>
                                    </p:animScale>
                                    <p:animScale>
                                      <p:cBhvr>
                                        <p:cTn id="32" dur="26">
                                          <p:stCondLst>
                                            <p:cond delay="1642"/>
                                          </p:stCondLst>
                                        </p:cTn>
                                        <p:tgtEl>
                                          <p:spTgt spid="5">
                                            <p:txEl>
                                              <p:pRg st="0" end="0"/>
                                            </p:txEl>
                                          </p:spTgt>
                                        </p:tgtEl>
                                      </p:cBhvr>
                                      <p:to x="100000" y="90000"/>
                                    </p:animScale>
                                    <p:animScale>
                                      <p:cBhvr>
                                        <p:cTn id="33" dur="166" decel="50000">
                                          <p:stCondLst>
                                            <p:cond delay="1668"/>
                                          </p:stCondLst>
                                        </p:cTn>
                                        <p:tgtEl>
                                          <p:spTgt spid="5">
                                            <p:txEl>
                                              <p:pRg st="0" end="0"/>
                                            </p:txEl>
                                          </p:spTgt>
                                        </p:tgtEl>
                                      </p:cBhvr>
                                      <p:to x="100000" y="100000"/>
                                    </p:animScale>
                                    <p:animScale>
                                      <p:cBhvr>
                                        <p:cTn id="34" dur="26">
                                          <p:stCondLst>
                                            <p:cond delay="1808"/>
                                          </p:stCondLst>
                                        </p:cTn>
                                        <p:tgtEl>
                                          <p:spTgt spid="5">
                                            <p:txEl>
                                              <p:pRg st="0" end="0"/>
                                            </p:txEl>
                                          </p:spTgt>
                                        </p:tgtEl>
                                      </p:cBhvr>
                                      <p:to x="100000" y="95000"/>
                                    </p:animScale>
                                    <p:animScale>
                                      <p:cBhvr>
                                        <p:cTn id="35" dur="166" decel="50000">
                                          <p:stCondLst>
                                            <p:cond delay="1834"/>
                                          </p:stCondLst>
                                        </p:cTn>
                                        <p:tgtEl>
                                          <p:spTgt spid="5">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C9119CD-E316-4C8F-9847-142B8E2EE157}"/>
              </a:ext>
            </a:extLst>
          </p:cNvPr>
          <p:cNvSpPr>
            <a:spLocks noGrp="1"/>
          </p:cNvSpPr>
          <p:nvPr>
            <p:ph type="body" sz="quarter" idx="4294967295"/>
          </p:nvPr>
        </p:nvSpPr>
        <p:spPr>
          <a:xfrm>
            <a:off x="3387083" y="6148913"/>
            <a:ext cx="6283144" cy="339725"/>
          </a:xfrm>
        </p:spPr>
        <p:txBody>
          <a:bodyPr>
            <a:normAutofit fontScale="70000" lnSpcReduction="20000"/>
          </a:bodyPr>
          <a:lstStyle/>
          <a:p>
            <a:endParaRPr lang="en-US"/>
          </a:p>
        </p:txBody>
      </p:sp>
      <p:pic>
        <p:nvPicPr>
          <p:cNvPr id="3" name="Picture 2">
            <a:extLst>
              <a:ext uri="{FF2B5EF4-FFF2-40B4-BE49-F238E27FC236}">
                <a16:creationId xmlns:a16="http://schemas.microsoft.com/office/drawing/2014/main" id="{891907E5-4E91-40CE-AF74-8E9BFCA74C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7963" y="914400"/>
            <a:ext cx="5655211" cy="2981618"/>
          </a:xfrm>
          <a:prstGeom prst="rect">
            <a:avLst/>
          </a:prstGeom>
        </p:spPr>
      </p:pic>
      <p:pic>
        <p:nvPicPr>
          <p:cNvPr id="4" name="Picture 3">
            <a:extLst>
              <a:ext uri="{FF2B5EF4-FFF2-40B4-BE49-F238E27FC236}">
                <a16:creationId xmlns:a16="http://schemas.microsoft.com/office/drawing/2014/main" id="{58A5D19F-8B1C-4E20-93CA-E953FAEEED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28828" y="914400"/>
            <a:ext cx="5589560" cy="2981618"/>
          </a:xfrm>
          <a:prstGeom prst="rect">
            <a:avLst/>
          </a:prstGeom>
        </p:spPr>
      </p:pic>
      <p:sp>
        <p:nvSpPr>
          <p:cNvPr id="5" name="Rectangle 4">
            <a:extLst>
              <a:ext uri="{FF2B5EF4-FFF2-40B4-BE49-F238E27FC236}">
                <a16:creationId xmlns:a16="http://schemas.microsoft.com/office/drawing/2014/main" id="{6DD1D984-0FC4-4599-8BBF-61A6FCFC38AC}"/>
              </a:ext>
            </a:extLst>
          </p:cNvPr>
          <p:cNvSpPr/>
          <p:nvPr/>
        </p:nvSpPr>
        <p:spPr>
          <a:xfrm>
            <a:off x="407963" y="3896018"/>
            <a:ext cx="11310425" cy="2772068"/>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b="1" i="1" u="sng" dirty="0" err="1">
                <a:solidFill>
                  <a:srgbClr val="0070C0"/>
                </a:solidFill>
                <a:latin typeface="Times New Roman" panose="02020603050405020304" pitchFamily="18" charset="0"/>
                <a:cs typeface="Times New Roman" panose="02020603050405020304" pitchFamily="18" charset="0"/>
              </a:rPr>
              <a:t>Shihab</a:t>
            </a:r>
            <a:r>
              <a:rPr lang="en-US" sz="3600" dirty="0">
                <a:solidFill>
                  <a:srgbClr val="0070C0"/>
                </a:solidFill>
                <a:latin typeface="Times New Roman" panose="02020603050405020304" pitchFamily="18" charset="0"/>
                <a:cs typeface="Times New Roman" panose="02020603050405020304" pitchFamily="18" charset="0"/>
              </a:rPr>
              <a:t>: Look ! I have sweet cake and juice for my tiffin.</a:t>
            </a:r>
          </a:p>
          <a:p>
            <a:r>
              <a:rPr lang="en-US" sz="3600" b="1" i="1" u="sng" dirty="0">
                <a:solidFill>
                  <a:srgbClr val="0070C0"/>
                </a:solidFill>
                <a:latin typeface="Times New Roman" panose="02020603050405020304" pitchFamily="18" charset="0"/>
                <a:cs typeface="Times New Roman" panose="02020603050405020304" pitchFamily="18" charset="0"/>
              </a:rPr>
              <a:t>Sarah</a:t>
            </a:r>
            <a:r>
              <a:rPr lang="en-US" sz="3600" dirty="0">
                <a:solidFill>
                  <a:srgbClr val="0070C0"/>
                </a:solidFill>
                <a:latin typeface="Times New Roman" panose="02020603050405020304" pitchFamily="18" charset="0"/>
                <a:cs typeface="Times New Roman" panose="02020603050405020304" pitchFamily="18" charset="0"/>
              </a:rPr>
              <a:t>: Don’t you think those sugary foods are harmful for our healthy?</a:t>
            </a:r>
          </a:p>
          <a:p>
            <a:r>
              <a:rPr lang="en-US" sz="3600" b="1" i="1" u="sng" dirty="0" err="1">
                <a:solidFill>
                  <a:srgbClr val="0070C0"/>
                </a:solidFill>
                <a:latin typeface="Times New Roman" panose="02020603050405020304" pitchFamily="18" charset="0"/>
                <a:cs typeface="Times New Roman" panose="02020603050405020304" pitchFamily="18" charset="0"/>
              </a:rPr>
              <a:t>Mong</a:t>
            </a:r>
            <a:r>
              <a:rPr lang="en-US" sz="3600" dirty="0">
                <a:solidFill>
                  <a:srgbClr val="0070C0"/>
                </a:solidFill>
                <a:latin typeface="Times New Roman" panose="02020603050405020304" pitchFamily="18" charset="0"/>
                <a:cs typeface="Times New Roman" panose="02020603050405020304" pitchFamily="18" charset="0"/>
              </a:rPr>
              <a:t>: Yes, I usually avoid junk food. You also should try.</a:t>
            </a:r>
          </a:p>
          <a:p>
            <a:r>
              <a:rPr lang="en-US" sz="3600" b="1" i="1" u="sng" dirty="0" err="1">
                <a:solidFill>
                  <a:srgbClr val="0070C0"/>
                </a:solidFill>
                <a:latin typeface="Times New Roman" panose="02020603050405020304" pitchFamily="18" charset="0"/>
                <a:cs typeface="Times New Roman" panose="02020603050405020304" pitchFamily="18" charset="0"/>
              </a:rPr>
              <a:t>Shihab</a:t>
            </a:r>
            <a:r>
              <a:rPr lang="en-US" sz="3600" dirty="0">
                <a:solidFill>
                  <a:srgbClr val="0070C0"/>
                </a:solidFill>
                <a:latin typeface="Times New Roman" panose="02020603050405020304" pitchFamily="18" charset="0"/>
                <a:cs typeface="Times New Roman" panose="02020603050405020304" pitchFamily="18" charset="0"/>
              </a:rPr>
              <a:t>: I know. But healthy foods are not always tasty.</a:t>
            </a:r>
            <a:endParaRPr lang="en-SG" sz="3600" dirty="0">
              <a:solidFill>
                <a:srgbClr val="0070C0"/>
              </a:solidFill>
              <a:latin typeface="Times New Roman" panose="02020603050405020304" pitchFamily="18" charset="0"/>
              <a:cs typeface="Times New Roman" panose="02020603050405020304" pitchFamily="18" charset="0"/>
            </a:endParaRPr>
          </a:p>
        </p:txBody>
      </p:sp>
      <p:sp>
        <p:nvSpPr>
          <p:cNvPr id="6" name="Date Placeholder 5">
            <a:extLst>
              <a:ext uri="{FF2B5EF4-FFF2-40B4-BE49-F238E27FC236}">
                <a16:creationId xmlns:a16="http://schemas.microsoft.com/office/drawing/2014/main" id="{4F77BB63-2633-4BEF-A424-CB90D16E6BA7}"/>
              </a:ext>
            </a:extLst>
          </p:cNvPr>
          <p:cNvSpPr>
            <a:spLocks noGrp="1"/>
          </p:cNvSpPr>
          <p:nvPr>
            <p:ph type="dt" sz="half" idx="11"/>
          </p:nvPr>
        </p:nvSpPr>
        <p:spPr/>
        <p:txBody>
          <a:bodyPr/>
          <a:lstStyle/>
          <a:p>
            <a:endParaRPr lang="en-US"/>
          </a:p>
        </p:txBody>
      </p:sp>
      <p:sp>
        <p:nvSpPr>
          <p:cNvPr id="7" name="Footer Placeholder 6">
            <a:extLst>
              <a:ext uri="{FF2B5EF4-FFF2-40B4-BE49-F238E27FC236}">
                <a16:creationId xmlns:a16="http://schemas.microsoft.com/office/drawing/2014/main" id="{A3F7E58C-FA35-4F97-BB71-71BE16651F84}"/>
              </a:ext>
            </a:extLst>
          </p:cNvPr>
          <p:cNvSpPr>
            <a:spLocks noGrp="1"/>
          </p:cNvSpPr>
          <p:nvPr>
            <p:ph type="ftr" sz="quarter" idx="12"/>
          </p:nvPr>
        </p:nvSpPr>
        <p:spPr/>
        <p:txBody>
          <a:bodyPr/>
          <a:lstStyle/>
          <a:p>
            <a:r>
              <a:rPr lang="en-US"/>
              <a:t>Md.Mominul Islam.Mobile 0171883597</a:t>
            </a:r>
          </a:p>
          <a:p>
            <a:endParaRPr lang="en-US" dirty="0"/>
          </a:p>
        </p:txBody>
      </p:sp>
    </p:spTree>
    <p:extLst>
      <p:ext uri="{BB962C8B-B14F-4D97-AF65-F5344CB8AC3E}">
        <p14:creationId xmlns:p14="http://schemas.microsoft.com/office/powerpoint/2010/main" val="3479789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1)">
                                      <p:cBhvr>
                                        <p:cTn id="14" dur="20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45" presetClass="entr" presetSubtype="0" fill="hold"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Effect transition="in" filter="fade">
                                      <p:cBhvr>
                                        <p:cTn id="19" dur="2000"/>
                                        <p:tgtEl>
                                          <p:spTgt spid="5">
                                            <p:txEl>
                                              <p:pRg st="0" end="0"/>
                                            </p:txEl>
                                          </p:spTgt>
                                        </p:tgtEl>
                                      </p:cBhvr>
                                    </p:animEffect>
                                    <p:anim calcmode="lin" valueType="num">
                                      <p:cBhvr>
                                        <p:cTn id="20" dur="2000" fill="hold"/>
                                        <p:tgtEl>
                                          <p:spTgt spid="5">
                                            <p:txEl>
                                              <p:pRg st="0" end="0"/>
                                            </p:txEl>
                                          </p:spTgt>
                                        </p:tgtEl>
                                        <p:attrNameLst>
                                          <p:attrName>ppt_w</p:attrName>
                                        </p:attrNameLst>
                                      </p:cBhvr>
                                      <p:tavLst>
                                        <p:tav tm="0" fmla="#ppt_w*sin(2.5*pi*$)">
                                          <p:val>
                                            <p:fltVal val="0"/>
                                          </p:val>
                                        </p:tav>
                                        <p:tav tm="100000">
                                          <p:val>
                                            <p:fltVal val="1"/>
                                          </p:val>
                                        </p:tav>
                                      </p:tavLst>
                                    </p:anim>
                                    <p:anim calcmode="lin" valueType="num">
                                      <p:cBhvr>
                                        <p:cTn id="21" dur="2000" fill="hold"/>
                                        <p:tgtEl>
                                          <p:spTgt spid="5">
                                            <p:txEl>
                                              <p:pRg st="0" end="0"/>
                                            </p:txEl>
                                          </p:spTgt>
                                        </p:tgtEl>
                                        <p:attrNameLst>
                                          <p:attrName>ppt_h</p:attrName>
                                        </p:attrNameLst>
                                      </p:cBhvr>
                                      <p:tavLst>
                                        <p:tav tm="0">
                                          <p:val>
                                            <p:strVal val="#ppt_h"/>
                                          </p:val>
                                        </p:tav>
                                        <p:tav tm="100000">
                                          <p:val>
                                            <p:strVal val="#ppt_h"/>
                                          </p:val>
                                        </p:tav>
                                      </p:tavLst>
                                    </p:anim>
                                  </p:childTnLst>
                                </p:cTn>
                              </p:par>
                              <p:par>
                                <p:cTn id="22" presetID="45" presetClass="entr" presetSubtype="0" fill="hold" nodeType="withEffect">
                                  <p:stCondLst>
                                    <p:cond delay="0"/>
                                  </p:stCondLst>
                                  <p:childTnLst>
                                    <p:set>
                                      <p:cBhvr>
                                        <p:cTn id="23" dur="1" fill="hold">
                                          <p:stCondLst>
                                            <p:cond delay="0"/>
                                          </p:stCondLst>
                                        </p:cTn>
                                        <p:tgtEl>
                                          <p:spTgt spid="5">
                                            <p:txEl>
                                              <p:pRg st="1" end="1"/>
                                            </p:txEl>
                                          </p:spTgt>
                                        </p:tgtEl>
                                        <p:attrNameLst>
                                          <p:attrName>style.visibility</p:attrName>
                                        </p:attrNameLst>
                                      </p:cBhvr>
                                      <p:to>
                                        <p:strVal val="visible"/>
                                      </p:to>
                                    </p:set>
                                    <p:animEffect transition="in" filter="fade">
                                      <p:cBhvr>
                                        <p:cTn id="24" dur="2000"/>
                                        <p:tgtEl>
                                          <p:spTgt spid="5">
                                            <p:txEl>
                                              <p:pRg st="1" end="1"/>
                                            </p:txEl>
                                          </p:spTgt>
                                        </p:tgtEl>
                                      </p:cBhvr>
                                    </p:animEffect>
                                    <p:anim calcmode="lin" valueType="num">
                                      <p:cBhvr>
                                        <p:cTn id="25" dur="2000" fill="hold"/>
                                        <p:tgtEl>
                                          <p:spTgt spid="5">
                                            <p:txEl>
                                              <p:pRg st="1" end="1"/>
                                            </p:txEl>
                                          </p:spTgt>
                                        </p:tgtEl>
                                        <p:attrNameLst>
                                          <p:attrName>ppt_w</p:attrName>
                                        </p:attrNameLst>
                                      </p:cBhvr>
                                      <p:tavLst>
                                        <p:tav tm="0" fmla="#ppt_w*sin(2.5*pi*$)">
                                          <p:val>
                                            <p:fltVal val="0"/>
                                          </p:val>
                                        </p:tav>
                                        <p:tav tm="100000">
                                          <p:val>
                                            <p:fltVal val="1"/>
                                          </p:val>
                                        </p:tav>
                                      </p:tavLst>
                                    </p:anim>
                                    <p:anim calcmode="lin" valueType="num">
                                      <p:cBhvr>
                                        <p:cTn id="26" dur="2000" fill="hold"/>
                                        <p:tgtEl>
                                          <p:spTgt spid="5">
                                            <p:txEl>
                                              <p:pRg st="1" end="1"/>
                                            </p:txEl>
                                          </p:spTgt>
                                        </p:tgtEl>
                                        <p:attrNameLst>
                                          <p:attrName>ppt_h</p:attrName>
                                        </p:attrNameLst>
                                      </p:cBhvr>
                                      <p:tavLst>
                                        <p:tav tm="0">
                                          <p:val>
                                            <p:strVal val="#ppt_h"/>
                                          </p:val>
                                        </p:tav>
                                        <p:tav tm="100000">
                                          <p:val>
                                            <p:strVal val="#ppt_h"/>
                                          </p:val>
                                        </p:tav>
                                      </p:tavLst>
                                    </p:anim>
                                  </p:childTnLst>
                                </p:cTn>
                              </p:par>
                              <p:par>
                                <p:cTn id="27" presetID="45" presetClass="entr" presetSubtype="0" fill="hold" nodeType="withEffect">
                                  <p:stCondLst>
                                    <p:cond delay="0"/>
                                  </p:stCondLst>
                                  <p:childTnLst>
                                    <p:set>
                                      <p:cBhvr>
                                        <p:cTn id="28" dur="1" fill="hold">
                                          <p:stCondLst>
                                            <p:cond delay="0"/>
                                          </p:stCondLst>
                                        </p:cTn>
                                        <p:tgtEl>
                                          <p:spTgt spid="5">
                                            <p:txEl>
                                              <p:pRg st="2" end="2"/>
                                            </p:txEl>
                                          </p:spTgt>
                                        </p:tgtEl>
                                        <p:attrNameLst>
                                          <p:attrName>style.visibility</p:attrName>
                                        </p:attrNameLst>
                                      </p:cBhvr>
                                      <p:to>
                                        <p:strVal val="visible"/>
                                      </p:to>
                                    </p:set>
                                    <p:animEffect transition="in" filter="fade">
                                      <p:cBhvr>
                                        <p:cTn id="29" dur="2000"/>
                                        <p:tgtEl>
                                          <p:spTgt spid="5">
                                            <p:txEl>
                                              <p:pRg st="2" end="2"/>
                                            </p:txEl>
                                          </p:spTgt>
                                        </p:tgtEl>
                                      </p:cBhvr>
                                    </p:animEffect>
                                    <p:anim calcmode="lin" valueType="num">
                                      <p:cBhvr>
                                        <p:cTn id="30" dur="2000" fill="hold"/>
                                        <p:tgtEl>
                                          <p:spTgt spid="5">
                                            <p:txEl>
                                              <p:pRg st="2" end="2"/>
                                            </p:txEl>
                                          </p:spTgt>
                                        </p:tgtEl>
                                        <p:attrNameLst>
                                          <p:attrName>ppt_w</p:attrName>
                                        </p:attrNameLst>
                                      </p:cBhvr>
                                      <p:tavLst>
                                        <p:tav tm="0" fmla="#ppt_w*sin(2.5*pi*$)">
                                          <p:val>
                                            <p:fltVal val="0"/>
                                          </p:val>
                                        </p:tav>
                                        <p:tav tm="100000">
                                          <p:val>
                                            <p:fltVal val="1"/>
                                          </p:val>
                                        </p:tav>
                                      </p:tavLst>
                                    </p:anim>
                                    <p:anim calcmode="lin" valueType="num">
                                      <p:cBhvr>
                                        <p:cTn id="31" dur="2000" fill="hold"/>
                                        <p:tgtEl>
                                          <p:spTgt spid="5">
                                            <p:txEl>
                                              <p:pRg st="2" end="2"/>
                                            </p:txEl>
                                          </p:spTgt>
                                        </p:tgtEl>
                                        <p:attrNameLst>
                                          <p:attrName>ppt_h</p:attrName>
                                        </p:attrNameLst>
                                      </p:cBhvr>
                                      <p:tavLst>
                                        <p:tav tm="0">
                                          <p:val>
                                            <p:strVal val="#ppt_h"/>
                                          </p:val>
                                        </p:tav>
                                        <p:tav tm="100000">
                                          <p:val>
                                            <p:strVal val="#ppt_h"/>
                                          </p:val>
                                        </p:tav>
                                      </p:tavLst>
                                    </p:anim>
                                  </p:childTnLst>
                                </p:cTn>
                              </p:par>
                              <p:par>
                                <p:cTn id="32" presetID="45" presetClass="entr" presetSubtype="0" fill="hold" nodeType="withEffect">
                                  <p:stCondLst>
                                    <p:cond delay="0"/>
                                  </p:stCondLst>
                                  <p:childTnLst>
                                    <p:set>
                                      <p:cBhvr>
                                        <p:cTn id="33" dur="1" fill="hold">
                                          <p:stCondLst>
                                            <p:cond delay="0"/>
                                          </p:stCondLst>
                                        </p:cTn>
                                        <p:tgtEl>
                                          <p:spTgt spid="5">
                                            <p:txEl>
                                              <p:pRg st="3" end="3"/>
                                            </p:txEl>
                                          </p:spTgt>
                                        </p:tgtEl>
                                        <p:attrNameLst>
                                          <p:attrName>style.visibility</p:attrName>
                                        </p:attrNameLst>
                                      </p:cBhvr>
                                      <p:to>
                                        <p:strVal val="visible"/>
                                      </p:to>
                                    </p:set>
                                    <p:animEffect transition="in" filter="fade">
                                      <p:cBhvr>
                                        <p:cTn id="34" dur="2000"/>
                                        <p:tgtEl>
                                          <p:spTgt spid="5">
                                            <p:txEl>
                                              <p:pRg st="3" end="3"/>
                                            </p:txEl>
                                          </p:spTgt>
                                        </p:tgtEl>
                                      </p:cBhvr>
                                    </p:animEffect>
                                    <p:anim calcmode="lin" valueType="num">
                                      <p:cBhvr>
                                        <p:cTn id="35" dur="2000" fill="hold"/>
                                        <p:tgtEl>
                                          <p:spTgt spid="5">
                                            <p:txEl>
                                              <p:pRg st="3" end="3"/>
                                            </p:txEl>
                                          </p:spTgt>
                                        </p:tgtEl>
                                        <p:attrNameLst>
                                          <p:attrName>ppt_w</p:attrName>
                                        </p:attrNameLst>
                                      </p:cBhvr>
                                      <p:tavLst>
                                        <p:tav tm="0" fmla="#ppt_w*sin(2.5*pi*$)">
                                          <p:val>
                                            <p:fltVal val="0"/>
                                          </p:val>
                                        </p:tav>
                                        <p:tav tm="100000">
                                          <p:val>
                                            <p:fltVal val="1"/>
                                          </p:val>
                                        </p:tav>
                                      </p:tavLst>
                                    </p:anim>
                                    <p:anim calcmode="lin" valueType="num">
                                      <p:cBhvr>
                                        <p:cTn id="36" dur="2000" fill="hold"/>
                                        <p:tgtEl>
                                          <p:spTgt spid="5">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9C2BEF1-AFAB-40BB-982B-9A01B5B56C9D}"/>
              </a:ext>
            </a:extLst>
          </p:cNvPr>
          <p:cNvSpPr>
            <a:spLocks noGrp="1"/>
          </p:cNvSpPr>
          <p:nvPr>
            <p:ph type="body" sz="quarter" idx="4294967295"/>
          </p:nvPr>
        </p:nvSpPr>
        <p:spPr>
          <a:xfrm>
            <a:off x="3387083" y="6148913"/>
            <a:ext cx="6283144" cy="339725"/>
          </a:xfrm>
        </p:spPr>
        <p:txBody>
          <a:bodyPr>
            <a:normAutofit fontScale="70000" lnSpcReduction="20000"/>
          </a:bodyPr>
          <a:lstStyle/>
          <a:p>
            <a:endParaRPr lang="en-US"/>
          </a:p>
        </p:txBody>
      </p:sp>
      <p:pic>
        <p:nvPicPr>
          <p:cNvPr id="3" name="Picture 2">
            <a:extLst>
              <a:ext uri="{FF2B5EF4-FFF2-40B4-BE49-F238E27FC236}">
                <a16:creationId xmlns:a16="http://schemas.microsoft.com/office/drawing/2014/main" id="{7FC39A6A-10F9-4990-A645-C1BB7CC73323}"/>
              </a:ext>
            </a:extLst>
          </p:cNvPr>
          <p:cNvPicPr>
            <a:picLocks noChangeAspect="1"/>
          </p:cNvPicPr>
          <p:nvPr/>
        </p:nvPicPr>
        <p:blipFill>
          <a:blip r:embed="rId2"/>
          <a:stretch>
            <a:fillRect/>
          </a:stretch>
        </p:blipFill>
        <p:spPr>
          <a:xfrm>
            <a:off x="513471" y="886262"/>
            <a:ext cx="5641144" cy="3334044"/>
          </a:xfrm>
          <a:prstGeom prst="rect">
            <a:avLst/>
          </a:prstGeom>
          <a:solidFill>
            <a:sysClr val="windowText" lastClr="000000">
              <a:lumMod val="50000"/>
              <a:lumOff val="50000"/>
            </a:sysClr>
          </a:solidFill>
        </p:spPr>
      </p:pic>
      <p:pic>
        <p:nvPicPr>
          <p:cNvPr id="4" name="Picture 3">
            <a:extLst>
              <a:ext uri="{FF2B5EF4-FFF2-40B4-BE49-F238E27FC236}">
                <a16:creationId xmlns:a16="http://schemas.microsoft.com/office/drawing/2014/main" id="{C7C78C57-0731-40FA-87EE-A0CD46DD0C29}"/>
              </a:ext>
            </a:extLst>
          </p:cNvPr>
          <p:cNvPicPr>
            <a:picLocks noChangeAspect="1"/>
          </p:cNvPicPr>
          <p:nvPr/>
        </p:nvPicPr>
        <p:blipFill>
          <a:blip r:embed="rId3"/>
          <a:stretch>
            <a:fillRect/>
          </a:stretch>
        </p:blipFill>
        <p:spPr>
          <a:xfrm>
            <a:off x="6206198" y="886262"/>
            <a:ext cx="5596595" cy="3334044"/>
          </a:xfrm>
          <a:prstGeom prst="rect">
            <a:avLst/>
          </a:prstGeom>
        </p:spPr>
      </p:pic>
      <p:sp>
        <p:nvSpPr>
          <p:cNvPr id="5" name="Rectangle 4">
            <a:extLst>
              <a:ext uri="{FF2B5EF4-FFF2-40B4-BE49-F238E27FC236}">
                <a16:creationId xmlns:a16="http://schemas.microsoft.com/office/drawing/2014/main" id="{E7E9D297-CFD0-46D3-AE94-4BB62B47ECAA}"/>
              </a:ext>
            </a:extLst>
          </p:cNvPr>
          <p:cNvSpPr/>
          <p:nvPr/>
        </p:nvSpPr>
        <p:spPr>
          <a:xfrm>
            <a:off x="506437" y="4220306"/>
            <a:ext cx="11296356" cy="2278967"/>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1" u="sng" dirty="0" err="1">
                <a:solidFill>
                  <a:srgbClr val="C00000"/>
                </a:solidFill>
                <a:latin typeface="Times New Roman" panose="02020603050405020304" pitchFamily="18" charset="0"/>
                <a:cs typeface="Times New Roman" panose="02020603050405020304" pitchFamily="18" charset="0"/>
              </a:rPr>
              <a:t>Mong</a:t>
            </a:r>
            <a:r>
              <a:rPr lang="en-US" sz="3600" dirty="0">
                <a:solidFill>
                  <a:srgbClr val="C00000"/>
                </a:solidFill>
                <a:latin typeface="Times New Roman" panose="02020603050405020304" pitchFamily="18" charset="0"/>
                <a:cs typeface="Times New Roman" panose="02020603050405020304" pitchFamily="18" charset="0"/>
              </a:rPr>
              <a:t> : Really? I find fruits and vegetables</a:t>
            </a:r>
            <a:r>
              <a:rPr lang="en-US" sz="3600" b="1" dirty="0">
                <a:solidFill>
                  <a:srgbClr val="C00000"/>
                </a:solidFill>
                <a:latin typeface="Times New Roman" panose="02020603050405020304" pitchFamily="18" charset="0"/>
                <a:cs typeface="Times New Roman" panose="02020603050405020304" pitchFamily="18" charset="0"/>
              </a:rPr>
              <a:t> tasty</a:t>
            </a:r>
            <a:r>
              <a:rPr lang="en-US" sz="3600" dirty="0">
                <a:solidFill>
                  <a:srgbClr val="C00000"/>
                </a:solidFill>
                <a:latin typeface="Times New Roman" panose="02020603050405020304" pitchFamily="18" charset="0"/>
                <a:cs typeface="Times New Roman" panose="02020603050405020304" pitchFamily="18" charset="0"/>
              </a:rPr>
              <a:t>. You can also try them regularly.</a:t>
            </a:r>
          </a:p>
          <a:p>
            <a:pPr algn="ctr"/>
            <a:r>
              <a:rPr lang="en-US" sz="3600" b="1" i="1" u="sng" dirty="0">
                <a:solidFill>
                  <a:srgbClr val="C00000"/>
                </a:solidFill>
                <a:latin typeface="Times New Roman" panose="02020603050405020304" pitchFamily="18" charset="0"/>
                <a:cs typeface="Times New Roman" panose="02020603050405020304" pitchFamily="18" charset="0"/>
              </a:rPr>
              <a:t>Sarah</a:t>
            </a:r>
            <a:r>
              <a:rPr lang="en-US" sz="3600" dirty="0">
                <a:solidFill>
                  <a:srgbClr val="C00000"/>
                </a:solidFill>
                <a:latin typeface="Times New Roman" panose="02020603050405020304" pitchFamily="18" charset="0"/>
                <a:cs typeface="Times New Roman" panose="02020603050405020304" pitchFamily="18" charset="0"/>
              </a:rPr>
              <a:t>: Yes, besides, we must wash foods </a:t>
            </a:r>
            <a:r>
              <a:rPr lang="en-US" sz="3600" b="1" dirty="0">
                <a:solidFill>
                  <a:srgbClr val="C00000"/>
                </a:solidFill>
                <a:latin typeface="Times New Roman" panose="02020603050405020304" pitchFamily="18" charset="0"/>
                <a:cs typeface="Times New Roman" panose="02020603050405020304" pitchFamily="18" charset="0"/>
              </a:rPr>
              <a:t>properly</a:t>
            </a:r>
            <a:r>
              <a:rPr lang="en-US" sz="3600" dirty="0">
                <a:solidFill>
                  <a:srgbClr val="C00000"/>
                </a:solidFill>
                <a:latin typeface="Times New Roman" panose="02020603050405020304" pitchFamily="18" charset="0"/>
                <a:cs typeface="Times New Roman" panose="02020603050405020304" pitchFamily="18" charset="0"/>
              </a:rPr>
              <a:t> before cooking.</a:t>
            </a:r>
            <a:endParaRPr lang="en-SG" sz="3600" dirty="0">
              <a:solidFill>
                <a:srgbClr val="C00000"/>
              </a:solidFill>
              <a:latin typeface="Times New Roman" panose="02020603050405020304" pitchFamily="18" charset="0"/>
              <a:cs typeface="Times New Roman" panose="02020603050405020304" pitchFamily="18" charset="0"/>
            </a:endParaRPr>
          </a:p>
        </p:txBody>
      </p:sp>
      <p:sp>
        <p:nvSpPr>
          <p:cNvPr id="6" name="Date Placeholder 5">
            <a:extLst>
              <a:ext uri="{FF2B5EF4-FFF2-40B4-BE49-F238E27FC236}">
                <a16:creationId xmlns:a16="http://schemas.microsoft.com/office/drawing/2014/main" id="{F7D7D982-2635-4916-80A1-28E46CD4FB78}"/>
              </a:ext>
            </a:extLst>
          </p:cNvPr>
          <p:cNvSpPr>
            <a:spLocks noGrp="1"/>
          </p:cNvSpPr>
          <p:nvPr>
            <p:ph type="dt" sz="half" idx="11"/>
          </p:nvPr>
        </p:nvSpPr>
        <p:spPr/>
        <p:txBody>
          <a:bodyPr/>
          <a:lstStyle/>
          <a:p>
            <a:endParaRPr lang="en-US"/>
          </a:p>
        </p:txBody>
      </p:sp>
      <p:sp>
        <p:nvSpPr>
          <p:cNvPr id="7" name="Footer Placeholder 6">
            <a:extLst>
              <a:ext uri="{FF2B5EF4-FFF2-40B4-BE49-F238E27FC236}">
                <a16:creationId xmlns:a16="http://schemas.microsoft.com/office/drawing/2014/main" id="{FE43072C-CF57-4EED-908A-6E8E055F16A1}"/>
              </a:ext>
            </a:extLst>
          </p:cNvPr>
          <p:cNvSpPr>
            <a:spLocks noGrp="1"/>
          </p:cNvSpPr>
          <p:nvPr>
            <p:ph type="ftr" sz="quarter" idx="12"/>
          </p:nvPr>
        </p:nvSpPr>
        <p:spPr/>
        <p:txBody>
          <a:bodyPr/>
          <a:lstStyle/>
          <a:p>
            <a:r>
              <a:rPr lang="en-US"/>
              <a:t>Md.Mominul Islam.Mobile 0171883597</a:t>
            </a:r>
          </a:p>
          <a:p>
            <a:endParaRPr lang="en-US" dirty="0"/>
          </a:p>
        </p:txBody>
      </p:sp>
    </p:spTree>
    <p:extLst>
      <p:ext uri="{BB962C8B-B14F-4D97-AF65-F5344CB8AC3E}">
        <p14:creationId xmlns:p14="http://schemas.microsoft.com/office/powerpoint/2010/main" val="2811539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 calcmode="lin" valueType="num">
                                      <p:cBhvr>
                                        <p:cTn id="17" dur="1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8" dur="1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19" dur="1000" fill="hold"/>
                                        <p:tgtEl>
                                          <p:spTgt spid="5">
                                            <p:txEl>
                                              <p:pRg st="0" end="0"/>
                                            </p:txEl>
                                          </p:spTgt>
                                        </p:tgtEl>
                                        <p:attrNameLst>
                                          <p:attrName>style.rotation</p:attrName>
                                        </p:attrNameLst>
                                      </p:cBhvr>
                                      <p:tavLst>
                                        <p:tav tm="0">
                                          <p:val>
                                            <p:fltVal val="90"/>
                                          </p:val>
                                        </p:tav>
                                        <p:tav tm="100000">
                                          <p:val>
                                            <p:fltVal val="0"/>
                                          </p:val>
                                        </p:tav>
                                      </p:tavLst>
                                    </p:anim>
                                    <p:animEffect transition="in" filter="fade">
                                      <p:cBhvr>
                                        <p:cTn id="20" dur="1000"/>
                                        <p:tgtEl>
                                          <p:spTgt spid="5">
                                            <p:txEl>
                                              <p:pRg st="0" end="0"/>
                                            </p:txEl>
                                          </p:spTgt>
                                        </p:tgtEl>
                                      </p:cBhvr>
                                    </p:animEffect>
                                  </p:childTnLst>
                                </p:cTn>
                              </p:par>
                              <p:par>
                                <p:cTn id="21" presetID="31" presetClass="entr" presetSubtype="0" fill="hold" nodeType="withEffect">
                                  <p:stCondLst>
                                    <p:cond delay="0"/>
                                  </p:stCondLst>
                                  <p:childTnLst>
                                    <p:set>
                                      <p:cBhvr>
                                        <p:cTn id="22" dur="1" fill="hold">
                                          <p:stCondLst>
                                            <p:cond delay="0"/>
                                          </p:stCondLst>
                                        </p:cTn>
                                        <p:tgtEl>
                                          <p:spTgt spid="5">
                                            <p:txEl>
                                              <p:pRg st="1" end="1"/>
                                            </p:txEl>
                                          </p:spTgt>
                                        </p:tgtEl>
                                        <p:attrNameLst>
                                          <p:attrName>style.visibility</p:attrName>
                                        </p:attrNameLst>
                                      </p:cBhvr>
                                      <p:to>
                                        <p:strVal val="visible"/>
                                      </p:to>
                                    </p:set>
                                    <p:anim calcmode="lin" valueType="num">
                                      <p:cBhvr>
                                        <p:cTn id="23" dur="1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5">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5">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675154B-AB21-4AFF-A9D3-3D0149B23CDD}"/>
              </a:ext>
            </a:extLst>
          </p:cNvPr>
          <p:cNvSpPr>
            <a:spLocks noGrp="1"/>
          </p:cNvSpPr>
          <p:nvPr>
            <p:ph type="body" sz="quarter" idx="4294967295"/>
          </p:nvPr>
        </p:nvSpPr>
        <p:spPr>
          <a:xfrm>
            <a:off x="3387083" y="6148913"/>
            <a:ext cx="6283144" cy="339725"/>
          </a:xfrm>
        </p:spPr>
        <p:txBody>
          <a:bodyPr>
            <a:normAutofit fontScale="70000" lnSpcReduction="20000"/>
          </a:bodyPr>
          <a:lstStyle/>
          <a:p>
            <a:endParaRPr lang="en-US"/>
          </a:p>
        </p:txBody>
      </p:sp>
      <p:pic>
        <p:nvPicPr>
          <p:cNvPr id="3" name="Picture 2">
            <a:extLst>
              <a:ext uri="{FF2B5EF4-FFF2-40B4-BE49-F238E27FC236}">
                <a16:creationId xmlns:a16="http://schemas.microsoft.com/office/drawing/2014/main" id="{D1F69A76-E509-48F1-ADCE-F323BB436F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3415" y="1005308"/>
            <a:ext cx="11706664" cy="3429000"/>
          </a:xfrm>
          <a:prstGeom prst="rect">
            <a:avLst/>
          </a:prstGeom>
        </p:spPr>
      </p:pic>
      <p:sp>
        <p:nvSpPr>
          <p:cNvPr id="4" name="Rectangle 3">
            <a:extLst>
              <a:ext uri="{FF2B5EF4-FFF2-40B4-BE49-F238E27FC236}">
                <a16:creationId xmlns:a16="http://schemas.microsoft.com/office/drawing/2014/main" id="{A3D298EA-87A4-45F3-B1B8-C8D78D47BC5C}"/>
              </a:ext>
            </a:extLst>
          </p:cNvPr>
          <p:cNvSpPr/>
          <p:nvPr/>
        </p:nvSpPr>
        <p:spPr>
          <a:xfrm>
            <a:off x="363415" y="4030394"/>
            <a:ext cx="11706664" cy="2827606"/>
          </a:xfrm>
          <a:prstGeom prst="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i="1" u="sng" dirty="0" err="1">
                <a:solidFill>
                  <a:srgbClr val="00B050"/>
                </a:solidFill>
                <a:latin typeface="Times New Roman" panose="02020603050405020304" pitchFamily="18" charset="0"/>
                <a:cs typeface="Times New Roman" panose="02020603050405020304" pitchFamily="18" charset="0"/>
              </a:rPr>
              <a:t>Mong</a:t>
            </a:r>
            <a:r>
              <a:rPr lang="en-US" sz="2800" dirty="0">
                <a:solidFill>
                  <a:srgbClr val="00B050"/>
                </a:solidFill>
                <a:latin typeface="Times New Roman" panose="02020603050405020304" pitchFamily="18" charset="0"/>
                <a:cs typeface="Times New Roman" panose="02020603050405020304" pitchFamily="18" charset="0"/>
              </a:rPr>
              <a:t> : Oh, our tiffin break will be over soon. Let’s eat </a:t>
            </a:r>
            <a:r>
              <a:rPr lang="en-US" sz="2800" b="1" dirty="0">
                <a:solidFill>
                  <a:srgbClr val="00B050"/>
                </a:solidFill>
                <a:latin typeface="Times New Roman" panose="02020603050405020304" pitchFamily="18" charset="0"/>
                <a:cs typeface="Times New Roman" panose="02020603050405020304" pitchFamily="18" charset="0"/>
              </a:rPr>
              <a:t>quickly</a:t>
            </a:r>
            <a:r>
              <a:rPr lang="en-US" sz="2800" dirty="0">
                <a:solidFill>
                  <a:srgbClr val="00B050"/>
                </a:solidFill>
                <a:latin typeface="Times New Roman" panose="02020603050405020304" pitchFamily="18" charset="0"/>
                <a:cs typeface="Times New Roman" panose="02020603050405020304" pitchFamily="18" charset="0"/>
              </a:rPr>
              <a:t>.</a:t>
            </a:r>
          </a:p>
          <a:p>
            <a:r>
              <a:rPr lang="en-US" sz="2800" b="1" i="1" u="sng" dirty="0" err="1">
                <a:solidFill>
                  <a:srgbClr val="00B050"/>
                </a:solidFill>
                <a:latin typeface="Times New Roman" panose="02020603050405020304" pitchFamily="18" charset="0"/>
                <a:cs typeface="Times New Roman" panose="02020603050405020304" pitchFamily="18" charset="0"/>
              </a:rPr>
              <a:t>Shihab</a:t>
            </a:r>
            <a:r>
              <a:rPr lang="en-US" sz="2800" dirty="0">
                <a:solidFill>
                  <a:srgbClr val="00B050"/>
                </a:solidFill>
                <a:latin typeface="Times New Roman" panose="02020603050405020304" pitchFamily="18" charset="0"/>
                <a:cs typeface="Times New Roman" panose="02020603050405020304" pitchFamily="18" charset="0"/>
              </a:rPr>
              <a:t>: No, </a:t>
            </a:r>
            <a:r>
              <a:rPr lang="en-US" sz="2800" dirty="0" err="1">
                <a:solidFill>
                  <a:srgbClr val="00B050"/>
                </a:solidFill>
                <a:latin typeface="Times New Roman" panose="02020603050405020304" pitchFamily="18" charset="0"/>
                <a:cs typeface="Times New Roman" panose="02020603050405020304" pitchFamily="18" charset="0"/>
              </a:rPr>
              <a:t>Mong</a:t>
            </a:r>
            <a:r>
              <a:rPr lang="en-US" sz="2800" dirty="0">
                <a:solidFill>
                  <a:srgbClr val="00B050"/>
                </a:solidFill>
                <a:latin typeface="Times New Roman" panose="02020603050405020304" pitchFamily="18" charset="0"/>
                <a:cs typeface="Times New Roman" panose="02020603050405020304" pitchFamily="18" charset="0"/>
              </a:rPr>
              <a:t>, my mom says that eating </a:t>
            </a:r>
            <a:r>
              <a:rPr lang="en-US" sz="2800" b="1" i="1" u="sng" dirty="0">
                <a:solidFill>
                  <a:srgbClr val="00B050"/>
                </a:solidFill>
                <a:latin typeface="Times New Roman" panose="02020603050405020304" pitchFamily="18" charset="0"/>
                <a:cs typeface="Times New Roman" panose="02020603050405020304" pitchFamily="18" charset="0"/>
              </a:rPr>
              <a:t>hastily</a:t>
            </a:r>
            <a:r>
              <a:rPr lang="en-US" sz="2800" dirty="0">
                <a:solidFill>
                  <a:srgbClr val="00B050"/>
                </a:solidFill>
                <a:latin typeface="Times New Roman" panose="02020603050405020304" pitchFamily="18" charset="0"/>
                <a:cs typeface="Times New Roman" panose="02020603050405020304" pitchFamily="18" charset="0"/>
              </a:rPr>
              <a:t> can cause </a:t>
            </a:r>
            <a:r>
              <a:rPr lang="en-US" sz="2800" b="1" dirty="0">
                <a:solidFill>
                  <a:srgbClr val="00B050"/>
                </a:solidFill>
                <a:latin typeface="Times New Roman" panose="02020603050405020304" pitchFamily="18" charset="0"/>
                <a:cs typeface="Times New Roman" panose="02020603050405020304" pitchFamily="18" charset="0"/>
              </a:rPr>
              <a:t>digestion</a:t>
            </a:r>
            <a:r>
              <a:rPr lang="en-US" sz="2800" dirty="0">
                <a:solidFill>
                  <a:srgbClr val="00B050"/>
                </a:solidFill>
                <a:latin typeface="Times New Roman" panose="02020603050405020304" pitchFamily="18" charset="0"/>
                <a:cs typeface="Times New Roman" panose="02020603050405020304" pitchFamily="18" charset="0"/>
              </a:rPr>
              <a:t> problems. </a:t>
            </a:r>
          </a:p>
          <a:p>
            <a:r>
              <a:rPr lang="en-US" sz="2800" b="1" i="1" u="sng" dirty="0" err="1">
                <a:solidFill>
                  <a:srgbClr val="00B050"/>
                </a:solidFill>
                <a:latin typeface="Times New Roman" panose="02020603050405020304" pitchFamily="18" charset="0"/>
                <a:cs typeface="Times New Roman" panose="02020603050405020304" pitchFamily="18" charset="0"/>
              </a:rPr>
              <a:t>Mong</a:t>
            </a:r>
            <a:r>
              <a:rPr lang="en-US" sz="2800" dirty="0">
                <a:solidFill>
                  <a:srgbClr val="00B050"/>
                </a:solidFill>
                <a:latin typeface="Times New Roman" panose="02020603050405020304" pitchFamily="18" charset="0"/>
                <a:cs typeface="Times New Roman" panose="02020603050405020304" pitchFamily="18" charset="0"/>
              </a:rPr>
              <a:t>: Yes. You are right. We should take time and eat slowly.</a:t>
            </a:r>
          </a:p>
          <a:p>
            <a:r>
              <a:rPr lang="en-US" sz="2800" b="1" i="1" u="sng" dirty="0">
                <a:solidFill>
                  <a:srgbClr val="00B050"/>
                </a:solidFill>
                <a:latin typeface="Times New Roman" panose="02020603050405020304" pitchFamily="18" charset="0"/>
                <a:cs typeface="Times New Roman" panose="02020603050405020304" pitchFamily="18" charset="0"/>
              </a:rPr>
              <a:t>Sarah</a:t>
            </a:r>
            <a:r>
              <a:rPr lang="en-US" sz="2800" dirty="0">
                <a:solidFill>
                  <a:srgbClr val="00B050"/>
                </a:solidFill>
                <a:latin typeface="Times New Roman" panose="02020603050405020304" pitchFamily="18" charset="0"/>
                <a:cs typeface="Times New Roman" panose="02020603050405020304" pitchFamily="18" charset="0"/>
              </a:rPr>
              <a:t>: Let’s finish and go back to the class.</a:t>
            </a:r>
            <a:endParaRPr lang="en-SG" sz="2800" dirty="0">
              <a:solidFill>
                <a:srgbClr val="00B050"/>
              </a:solidFill>
              <a:latin typeface="Times New Roman" panose="02020603050405020304" pitchFamily="18" charset="0"/>
              <a:cs typeface="Times New Roman" panose="02020603050405020304" pitchFamily="18" charset="0"/>
            </a:endParaRPr>
          </a:p>
        </p:txBody>
      </p:sp>
      <p:sp>
        <p:nvSpPr>
          <p:cNvPr id="5" name="Date Placeholder 4">
            <a:extLst>
              <a:ext uri="{FF2B5EF4-FFF2-40B4-BE49-F238E27FC236}">
                <a16:creationId xmlns:a16="http://schemas.microsoft.com/office/drawing/2014/main" id="{F537D4BE-7A40-465C-91E9-C70C04F860D8}"/>
              </a:ext>
            </a:extLst>
          </p:cNvPr>
          <p:cNvSpPr>
            <a:spLocks noGrp="1"/>
          </p:cNvSpPr>
          <p:nvPr>
            <p:ph type="dt" sz="half" idx="11"/>
          </p:nvPr>
        </p:nvSpPr>
        <p:spPr/>
        <p:txBody>
          <a:bodyPr/>
          <a:lstStyle/>
          <a:p>
            <a:endParaRPr lang="en-US"/>
          </a:p>
        </p:txBody>
      </p:sp>
      <p:sp>
        <p:nvSpPr>
          <p:cNvPr id="6" name="Footer Placeholder 5">
            <a:extLst>
              <a:ext uri="{FF2B5EF4-FFF2-40B4-BE49-F238E27FC236}">
                <a16:creationId xmlns:a16="http://schemas.microsoft.com/office/drawing/2014/main" id="{8BA44FF6-4F99-4C8E-9793-F1808B8EEAC0}"/>
              </a:ext>
            </a:extLst>
          </p:cNvPr>
          <p:cNvSpPr>
            <a:spLocks noGrp="1"/>
          </p:cNvSpPr>
          <p:nvPr>
            <p:ph type="ftr" sz="quarter" idx="12"/>
          </p:nvPr>
        </p:nvSpPr>
        <p:spPr/>
        <p:txBody>
          <a:bodyPr/>
          <a:lstStyle/>
          <a:p>
            <a:r>
              <a:rPr lang="en-US"/>
              <a:t>Md.Mominul Islam.Mobile 0171883597</a:t>
            </a:r>
          </a:p>
          <a:p>
            <a:endParaRPr lang="en-US" dirty="0"/>
          </a:p>
        </p:txBody>
      </p:sp>
    </p:spTree>
    <p:extLst>
      <p:ext uri="{BB962C8B-B14F-4D97-AF65-F5344CB8AC3E}">
        <p14:creationId xmlns:p14="http://schemas.microsoft.com/office/powerpoint/2010/main" val="2056286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Effect transition="in" filter="fade">
                                      <p:cBhvr>
                                        <p:cTn id="15" dur="2000"/>
                                        <p:tgtEl>
                                          <p:spTgt spid="4">
                                            <p:txEl>
                                              <p:pRg st="0" end="0"/>
                                            </p:txEl>
                                          </p:spTgt>
                                        </p:tgtEl>
                                      </p:cBhvr>
                                    </p:animEffect>
                                    <p:anim calcmode="lin" valueType="num">
                                      <p:cBhvr>
                                        <p:cTn id="16" dur="2000" fill="hold"/>
                                        <p:tgtEl>
                                          <p:spTgt spid="4">
                                            <p:txEl>
                                              <p:pRg st="0" end="0"/>
                                            </p:txEl>
                                          </p:spTgt>
                                        </p:tgtEl>
                                        <p:attrNameLst>
                                          <p:attrName>ppt_w</p:attrName>
                                        </p:attrNameLst>
                                      </p:cBhvr>
                                      <p:tavLst>
                                        <p:tav tm="0" fmla="#ppt_w*sin(2.5*pi*$)">
                                          <p:val>
                                            <p:fltVal val="0"/>
                                          </p:val>
                                        </p:tav>
                                        <p:tav tm="100000">
                                          <p:val>
                                            <p:fltVal val="1"/>
                                          </p:val>
                                        </p:tav>
                                      </p:tavLst>
                                    </p:anim>
                                    <p:anim calcmode="lin" valueType="num">
                                      <p:cBhvr>
                                        <p:cTn id="17" dur="2000" fill="hold"/>
                                        <p:tgtEl>
                                          <p:spTgt spid="4">
                                            <p:txEl>
                                              <p:pRg st="0" end="0"/>
                                            </p:txEl>
                                          </p:spTgt>
                                        </p:tgtEl>
                                        <p:attrNameLst>
                                          <p:attrName>ppt_h</p:attrName>
                                        </p:attrNameLst>
                                      </p:cBhvr>
                                      <p:tavLst>
                                        <p:tav tm="0">
                                          <p:val>
                                            <p:strVal val="#ppt_h"/>
                                          </p:val>
                                        </p:tav>
                                        <p:tav tm="100000">
                                          <p:val>
                                            <p:strVal val="#ppt_h"/>
                                          </p:val>
                                        </p:tav>
                                      </p:tavLst>
                                    </p:anim>
                                  </p:childTnLst>
                                </p:cTn>
                              </p:par>
                              <p:par>
                                <p:cTn id="18" presetID="45" presetClass="entr" presetSubtype="0" fill="hold" nodeType="withEffect">
                                  <p:stCondLst>
                                    <p:cond delay="0"/>
                                  </p:stCondLst>
                                  <p:childTnLst>
                                    <p:set>
                                      <p:cBhvr>
                                        <p:cTn id="19" dur="1" fill="hold">
                                          <p:stCondLst>
                                            <p:cond delay="0"/>
                                          </p:stCondLst>
                                        </p:cTn>
                                        <p:tgtEl>
                                          <p:spTgt spid="4">
                                            <p:txEl>
                                              <p:pRg st="1" end="1"/>
                                            </p:txEl>
                                          </p:spTgt>
                                        </p:tgtEl>
                                        <p:attrNameLst>
                                          <p:attrName>style.visibility</p:attrName>
                                        </p:attrNameLst>
                                      </p:cBhvr>
                                      <p:to>
                                        <p:strVal val="visible"/>
                                      </p:to>
                                    </p:set>
                                    <p:animEffect transition="in" filter="fade">
                                      <p:cBhvr>
                                        <p:cTn id="20" dur="2000"/>
                                        <p:tgtEl>
                                          <p:spTgt spid="4">
                                            <p:txEl>
                                              <p:pRg st="1" end="1"/>
                                            </p:txEl>
                                          </p:spTgt>
                                        </p:tgtEl>
                                      </p:cBhvr>
                                    </p:animEffect>
                                    <p:anim calcmode="lin" valueType="num">
                                      <p:cBhvr>
                                        <p:cTn id="21" dur="2000" fill="hold"/>
                                        <p:tgtEl>
                                          <p:spTgt spid="4">
                                            <p:txEl>
                                              <p:pRg st="1" end="1"/>
                                            </p:txEl>
                                          </p:spTgt>
                                        </p:tgtEl>
                                        <p:attrNameLst>
                                          <p:attrName>ppt_w</p:attrName>
                                        </p:attrNameLst>
                                      </p:cBhvr>
                                      <p:tavLst>
                                        <p:tav tm="0" fmla="#ppt_w*sin(2.5*pi*$)">
                                          <p:val>
                                            <p:fltVal val="0"/>
                                          </p:val>
                                        </p:tav>
                                        <p:tav tm="100000">
                                          <p:val>
                                            <p:fltVal val="1"/>
                                          </p:val>
                                        </p:tav>
                                      </p:tavLst>
                                    </p:anim>
                                    <p:anim calcmode="lin" valueType="num">
                                      <p:cBhvr>
                                        <p:cTn id="22" dur="2000" fill="hold"/>
                                        <p:tgtEl>
                                          <p:spTgt spid="4">
                                            <p:txEl>
                                              <p:pRg st="1" end="1"/>
                                            </p:txEl>
                                          </p:spTgt>
                                        </p:tgtEl>
                                        <p:attrNameLst>
                                          <p:attrName>ppt_h</p:attrName>
                                        </p:attrNameLst>
                                      </p:cBhvr>
                                      <p:tavLst>
                                        <p:tav tm="0">
                                          <p:val>
                                            <p:strVal val="#ppt_h"/>
                                          </p:val>
                                        </p:tav>
                                        <p:tav tm="100000">
                                          <p:val>
                                            <p:strVal val="#ppt_h"/>
                                          </p:val>
                                        </p:tav>
                                      </p:tavLst>
                                    </p:anim>
                                  </p:childTnLst>
                                </p:cTn>
                              </p:par>
                              <p:par>
                                <p:cTn id="23" presetID="45" presetClass="entr" presetSubtype="0" fill="hold" nodeType="withEffect">
                                  <p:stCondLst>
                                    <p:cond delay="0"/>
                                  </p:stCondLst>
                                  <p:childTnLst>
                                    <p:set>
                                      <p:cBhvr>
                                        <p:cTn id="24" dur="1" fill="hold">
                                          <p:stCondLst>
                                            <p:cond delay="0"/>
                                          </p:stCondLst>
                                        </p:cTn>
                                        <p:tgtEl>
                                          <p:spTgt spid="4">
                                            <p:txEl>
                                              <p:pRg st="2" end="2"/>
                                            </p:txEl>
                                          </p:spTgt>
                                        </p:tgtEl>
                                        <p:attrNameLst>
                                          <p:attrName>style.visibility</p:attrName>
                                        </p:attrNameLst>
                                      </p:cBhvr>
                                      <p:to>
                                        <p:strVal val="visible"/>
                                      </p:to>
                                    </p:set>
                                    <p:animEffect transition="in" filter="fade">
                                      <p:cBhvr>
                                        <p:cTn id="25" dur="2000"/>
                                        <p:tgtEl>
                                          <p:spTgt spid="4">
                                            <p:txEl>
                                              <p:pRg st="2" end="2"/>
                                            </p:txEl>
                                          </p:spTgt>
                                        </p:tgtEl>
                                      </p:cBhvr>
                                    </p:animEffect>
                                    <p:anim calcmode="lin" valueType="num">
                                      <p:cBhvr>
                                        <p:cTn id="26" dur="2000" fill="hold"/>
                                        <p:tgtEl>
                                          <p:spTgt spid="4">
                                            <p:txEl>
                                              <p:pRg st="2" end="2"/>
                                            </p:txEl>
                                          </p:spTgt>
                                        </p:tgtEl>
                                        <p:attrNameLst>
                                          <p:attrName>ppt_w</p:attrName>
                                        </p:attrNameLst>
                                      </p:cBhvr>
                                      <p:tavLst>
                                        <p:tav tm="0" fmla="#ppt_w*sin(2.5*pi*$)">
                                          <p:val>
                                            <p:fltVal val="0"/>
                                          </p:val>
                                        </p:tav>
                                        <p:tav tm="100000">
                                          <p:val>
                                            <p:fltVal val="1"/>
                                          </p:val>
                                        </p:tav>
                                      </p:tavLst>
                                    </p:anim>
                                    <p:anim calcmode="lin" valueType="num">
                                      <p:cBhvr>
                                        <p:cTn id="27" dur="2000" fill="hold"/>
                                        <p:tgtEl>
                                          <p:spTgt spid="4">
                                            <p:txEl>
                                              <p:pRg st="2" end="2"/>
                                            </p:txEl>
                                          </p:spTgt>
                                        </p:tgtEl>
                                        <p:attrNameLst>
                                          <p:attrName>ppt_h</p:attrName>
                                        </p:attrNameLst>
                                      </p:cBhvr>
                                      <p:tavLst>
                                        <p:tav tm="0">
                                          <p:val>
                                            <p:strVal val="#ppt_h"/>
                                          </p:val>
                                        </p:tav>
                                        <p:tav tm="100000">
                                          <p:val>
                                            <p:strVal val="#ppt_h"/>
                                          </p:val>
                                        </p:tav>
                                      </p:tavLst>
                                    </p:anim>
                                  </p:childTnLst>
                                </p:cTn>
                              </p:par>
                              <p:par>
                                <p:cTn id="28" presetID="45" presetClass="entr" presetSubtype="0" fill="hold" nodeType="withEffect">
                                  <p:stCondLst>
                                    <p:cond delay="0"/>
                                  </p:stCondLst>
                                  <p:childTnLst>
                                    <p:set>
                                      <p:cBhvr>
                                        <p:cTn id="29" dur="1" fill="hold">
                                          <p:stCondLst>
                                            <p:cond delay="0"/>
                                          </p:stCondLst>
                                        </p:cTn>
                                        <p:tgtEl>
                                          <p:spTgt spid="4">
                                            <p:txEl>
                                              <p:pRg st="3" end="3"/>
                                            </p:txEl>
                                          </p:spTgt>
                                        </p:tgtEl>
                                        <p:attrNameLst>
                                          <p:attrName>style.visibility</p:attrName>
                                        </p:attrNameLst>
                                      </p:cBhvr>
                                      <p:to>
                                        <p:strVal val="visible"/>
                                      </p:to>
                                    </p:set>
                                    <p:animEffect transition="in" filter="fade">
                                      <p:cBhvr>
                                        <p:cTn id="30" dur="2000"/>
                                        <p:tgtEl>
                                          <p:spTgt spid="4">
                                            <p:txEl>
                                              <p:pRg st="3" end="3"/>
                                            </p:txEl>
                                          </p:spTgt>
                                        </p:tgtEl>
                                      </p:cBhvr>
                                    </p:animEffect>
                                    <p:anim calcmode="lin" valueType="num">
                                      <p:cBhvr>
                                        <p:cTn id="31" dur="2000" fill="hold"/>
                                        <p:tgtEl>
                                          <p:spTgt spid="4">
                                            <p:txEl>
                                              <p:pRg st="3" end="3"/>
                                            </p:txEl>
                                          </p:spTgt>
                                        </p:tgtEl>
                                        <p:attrNameLst>
                                          <p:attrName>ppt_w</p:attrName>
                                        </p:attrNameLst>
                                      </p:cBhvr>
                                      <p:tavLst>
                                        <p:tav tm="0" fmla="#ppt_w*sin(2.5*pi*$)">
                                          <p:val>
                                            <p:fltVal val="0"/>
                                          </p:val>
                                        </p:tav>
                                        <p:tav tm="100000">
                                          <p:val>
                                            <p:fltVal val="1"/>
                                          </p:val>
                                        </p:tav>
                                      </p:tavLst>
                                    </p:anim>
                                    <p:anim calcmode="lin" valueType="num">
                                      <p:cBhvr>
                                        <p:cTn id="32" dur="2000" fill="hold"/>
                                        <p:tgtEl>
                                          <p:spTgt spid="4">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2410240-7900-4DBA-8078-44796AE0BB17}"/>
              </a:ext>
            </a:extLst>
          </p:cNvPr>
          <p:cNvSpPr>
            <a:spLocks noGrp="1"/>
          </p:cNvSpPr>
          <p:nvPr>
            <p:ph type="body" sz="quarter" idx="4294967295"/>
          </p:nvPr>
        </p:nvSpPr>
        <p:spPr>
          <a:xfrm>
            <a:off x="2782389" y="6460406"/>
            <a:ext cx="6283144" cy="339725"/>
          </a:xfrm>
        </p:spPr>
        <p:txBody>
          <a:bodyPr>
            <a:normAutofit fontScale="70000" lnSpcReduction="20000"/>
          </a:bodyPr>
          <a:lstStyle/>
          <a:p>
            <a:endParaRPr lang="en-US" dirty="0"/>
          </a:p>
        </p:txBody>
      </p:sp>
      <p:sp>
        <p:nvSpPr>
          <p:cNvPr id="4" name="Rectangle 3">
            <a:extLst>
              <a:ext uri="{FF2B5EF4-FFF2-40B4-BE49-F238E27FC236}">
                <a16:creationId xmlns:a16="http://schemas.microsoft.com/office/drawing/2014/main" id="{C86899CA-B898-4776-9051-C9290249C897}"/>
              </a:ext>
            </a:extLst>
          </p:cNvPr>
          <p:cNvSpPr/>
          <p:nvPr/>
        </p:nvSpPr>
        <p:spPr>
          <a:xfrm>
            <a:off x="1849902" y="798862"/>
            <a:ext cx="9924757" cy="2067950"/>
          </a:xfrm>
          <a:prstGeom prst="rect">
            <a:avLst/>
          </a:prstGeom>
          <a:solidFill>
            <a:srgbClr val="5B9BD5"/>
          </a:solidFill>
          <a:ln w="12700" cap="flat" cmpd="sng" algn="ctr">
            <a:solidFill>
              <a:srgbClr val="5B9BD5">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0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Discuss in pairs and list the healthy and unhealthy foods mentioned in the conversation.</a:t>
            </a:r>
            <a:endParaRPr kumimoji="0" lang="en-SG" sz="40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TextBox 4">
            <a:extLst>
              <a:ext uri="{FF2B5EF4-FFF2-40B4-BE49-F238E27FC236}">
                <a16:creationId xmlns:a16="http://schemas.microsoft.com/office/drawing/2014/main" id="{752A5F99-024B-4851-9890-5DB6E455854E}"/>
              </a:ext>
            </a:extLst>
          </p:cNvPr>
          <p:cNvSpPr txBox="1"/>
          <p:nvPr/>
        </p:nvSpPr>
        <p:spPr>
          <a:xfrm>
            <a:off x="829994" y="4811151"/>
            <a:ext cx="10353821" cy="1569660"/>
          </a:xfrm>
          <a:prstGeom prst="rect">
            <a:avLst/>
          </a:prstGeom>
          <a:noFill/>
        </p:spPr>
        <p:txBody>
          <a:bodyPr wrap="square" rtlCol="0">
            <a:spAutoFit/>
          </a:bodyPr>
          <a:lstStyle/>
          <a:p>
            <a:pPr marL="342900" indent="-342900">
              <a:buAutoNum type="alphaLcParenR"/>
            </a:pPr>
            <a:r>
              <a:rPr lang="en-US" sz="2400" dirty="0"/>
              <a:t>Why are this foods healthy?</a:t>
            </a:r>
          </a:p>
          <a:p>
            <a:r>
              <a:rPr lang="en-US" sz="2400" dirty="0"/>
              <a:t>Ans: These foods are healthy as they provide our body with vitamins and minerals.</a:t>
            </a:r>
          </a:p>
          <a:p>
            <a:pPr marL="342900" indent="-342900">
              <a:buAutoNum type="alphaLcParenR" startAt="2"/>
            </a:pPr>
            <a:r>
              <a:rPr lang="en-US" sz="2400" dirty="0"/>
              <a:t>Why are these foods unhealthy?</a:t>
            </a:r>
          </a:p>
          <a:p>
            <a:r>
              <a:rPr lang="en-US" sz="2400" dirty="0"/>
              <a:t>Ans: These foods are unhealthy as they can make us sick.</a:t>
            </a:r>
          </a:p>
        </p:txBody>
      </p:sp>
      <p:sp>
        <p:nvSpPr>
          <p:cNvPr id="6" name="TextBox 5">
            <a:extLst>
              <a:ext uri="{FF2B5EF4-FFF2-40B4-BE49-F238E27FC236}">
                <a16:creationId xmlns:a16="http://schemas.microsoft.com/office/drawing/2014/main" id="{65A0DA13-8547-4388-91B7-5FE70BB211BF}"/>
              </a:ext>
            </a:extLst>
          </p:cNvPr>
          <p:cNvSpPr txBox="1"/>
          <p:nvPr/>
        </p:nvSpPr>
        <p:spPr>
          <a:xfrm>
            <a:off x="829994" y="3007310"/>
            <a:ext cx="4318781" cy="1631216"/>
          </a:xfrm>
          <a:prstGeom prst="rect">
            <a:avLst/>
          </a:prstGeom>
          <a:noFill/>
        </p:spPr>
        <p:txBody>
          <a:bodyPr wrap="square" rtlCol="0">
            <a:spAutoFit/>
          </a:bodyPr>
          <a:lstStyle/>
          <a:p>
            <a:r>
              <a:rPr lang="en-US" sz="2000" dirty="0">
                <a:solidFill>
                  <a:srgbClr val="00B050"/>
                </a:solidFill>
                <a:latin typeface="Times New Roman" panose="02020603050405020304" pitchFamily="18" charset="0"/>
                <a:cs typeface="Times New Roman" panose="02020603050405020304" pitchFamily="18" charset="0"/>
              </a:rPr>
              <a:t>Healthy foods</a:t>
            </a:r>
            <a:endParaRPr lang="en-SG" sz="2000" dirty="0">
              <a:solidFill>
                <a:prstClr val="black"/>
              </a:solidFill>
            </a:endParaRPr>
          </a:p>
          <a:p>
            <a:pPr lvl="0"/>
            <a:r>
              <a:rPr lang="en-SG" sz="2000" dirty="0">
                <a:solidFill>
                  <a:prstClr val="black"/>
                </a:solidFill>
              </a:rPr>
              <a:t>*Bread and Banana</a:t>
            </a:r>
          </a:p>
          <a:p>
            <a:pPr lvl="0"/>
            <a:r>
              <a:rPr lang="en-SG" sz="2000" dirty="0">
                <a:solidFill>
                  <a:prstClr val="black"/>
                </a:solidFill>
              </a:rPr>
              <a:t>*Noodles with sliced egg and green vegetables</a:t>
            </a:r>
          </a:p>
          <a:p>
            <a:pPr lvl="0"/>
            <a:r>
              <a:rPr lang="en-SG" sz="2000" dirty="0">
                <a:solidFill>
                  <a:prstClr val="black"/>
                </a:solidFill>
              </a:rPr>
              <a:t>*Juice</a:t>
            </a:r>
          </a:p>
        </p:txBody>
      </p:sp>
      <p:sp>
        <p:nvSpPr>
          <p:cNvPr id="7" name="TextBox 6">
            <a:extLst>
              <a:ext uri="{FF2B5EF4-FFF2-40B4-BE49-F238E27FC236}">
                <a16:creationId xmlns:a16="http://schemas.microsoft.com/office/drawing/2014/main" id="{400B6CD2-8ED7-4407-B931-5CC9765822FB}"/>
              </a:ext>
            </a:extLst>
          </p:cNvPr>
          <p:cNvSpPr txBox="1"/>
          <p:nvPr/>
        </p:nvSpPr>
        <p:spPr>
          <a:xfrm>
            <a:off x="5148775" y="3039437"/>
            <a:ext cx="5162844" cy="1200329"/>
          </a:xfrm>
          <a:prstGeom prst="rect">
            <a:avLst/>
          </a:prstGeom>
          <a:noFill/>
        </p:spPr>
        <p:txBody>
          <a:bodyPr wrap="square" rtlCol="0">
            <a:spAutoFit/>
          </a:bodyPr>
          <a:lstStyle/>
          <a:p>
            <a:r>
              <a:rPr lang="en-US" dirty="0">
                <a:solidFill>
                  <a:srgbClr val="FF0000"/>
                </a:solidFill>
                <a:latin typeface="Times New Roman" panose="02020603050405020304" pitchFamily="18" charset="0"/>
                <a:cs typeface="Times New Roman" panose="02020603050405020304" pitchFamily="18" charset="0"/>
              </a:rPr>
              <a:t>Unhealthy foods</a:t>
            </a:r>
            <a:endParaRPr lang="en-SG" dirty="0">
              <a:solidFill>
                <a:srgbClr val="FF0000"/>
              </a:solidFill>
              <a:latin typeface="Times New Roman" panose="02020603050405020304" pitchFamily="18" charset="0"/>
              <a:cs typeface="Times New Roman" panose="02020603050405020304" pitchFamily="18" charset="0"/>
            </a:endParaRPr>
          </a:p>
          <a:p>
            <a:r>
              <a:rPr lang="en-SG" dirty="0"/>
              <a:t>*Chicken and Burger</a:t>
            </a:r>
          </a:p>
          <a:p>
            <a:r>
              <a:rPr lang="en-SG" dirty="0"/>
              <a:t>*</a:t>
            </a:r>
            <a:r>
              <a:rPr lang="en-SG" dirty="0" err="1"/>
              <a:t>Sweetcake</a:t>
            </a:r>
            <a:endParaRPr lang="en-SG" dirty="0"/>
          </a:p>
          <a:p>
            <a:endParaRPr lang="en-US" dirty="0"/>
          </a:p>
        </p:txBody>
      </p:sp>
      <p:sp>
        <p:nvSpPr>
          <p:cNvPr id="8" name="Date Placeholder 7">
            <a:extLst>
              <a:ext uri="{FF2B5EF4-FFF2-40B4-BE49-F238E27FC236}">
                <a16:creationId xmlns:a16="http://schemas.microsoft.com/office/drawing/2014/main" id="{0D0EFFB3-774A-4A2A-8BAD-31C4D53F996A}"/>
              </a:ext>
            </a:extLst>
          </p:cNvPr>
          <p:cNvSpPr>
            <a:spLocks noGrp="1"/>
          </p:cNvSpPr>
          <p:nvPr>
            <p:ph type="dt" sz="half" idx="11"/>
          </p:nvPr>
        </p:nvSpPr>
        <p:spPr/>
        <p:txBody>
          <a:bodyPr/>
          <a:lstStyle/>
          <a:p>
            <a:endParaRPr lang="en-US"/>
          </a:p>
        </p:txBody>
      </p:sp>
      <p:sp>
        <p:nvSpPr>
          <p:cNvPr id="9" name="Footer Placeholder 8">
            <a:extLst>
              <a:ext uri="{FF2B5EF4-FFF2-40B4-BE49-F238E27FC236}">
                <a16:creationId xmlns:a16="http://schemas.microsoft.com/office/drawing/2014/main" id="{72FD4DE5-2806-4CAE-BE04-F6B65602ECE1}"/>
              </a:ext>
            </a:extLst>
          </p:cNvPr>
          <p:cNvSpPr>
            <a:spLocks noGrp="1"/>
          </p:cNvSpPr>
          <p:nvPr>
            <p:ph type="ftr" sz="quarter" idx="12"/>
          </p:nvPr>
        </p:nvSpPr>
        <p:spPr/>
        <p:txBody>
          <a:bodyPr/>
          <a:lstStyle/>
          <a:p>
            <a:r>
              <a:rPr lang="en-US"/>
              <a:t>Md.Mominul Islam.Mobile 0171883597</a:t>
            </a:r>
          </a:p>
          <a:p>
            <a:endParaRPr lang="en-US" dirty="0"/>
          </a:p>
        </p:txBody>
      </p:sp>
    </p:spTree>
    <p:extLst>
      <p:ext uri="{BB962C8B-B14F-4D97-AF65-F5344CB8AC3E}">
        <p14:creationId xmlns:p14="http://schemas.microsoft.com/office/powerpoint/2010/main" val="2859386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circle(in)">
                                      <p:cBhvr>
                                        <p:cTn id="7" dur="2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arn(inVertical)">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barn(inVertical)">
                                      <p:cBhvr>
                                        <p:cTn id="17" dur="500"/>
                                        <p:tgtEl>
                                          <p:spTgt spid="7">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6">
                                            <p:txEl>
                                              <p:pRg st="1" end="1"/>
                                            </p:txEl>
                                          </p:spTgt>
                                        </p:tgtEl>
                                        <p:attrNameLst>
                                          <p:attrName>style.visibility</p:attrName>
                                        </p:attrNameLst>
                                      </p:cBhvr>
                                      <p:to>
                                        <p:strVal val="visible"/>
                                      </p:to>
                                    </p:set>
                                    <p:animEffect transition="in" filter="barn(inVertical)">
                                      <p:cBhvr>
                                        <p:cTn id="22" dur="500"/>
                                        <p:tgtEl>
                                          <p:spTgt spid="6">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6">
                                            <p:txEl>
                                              <p:pRg st="2" end="2"/>
                                            </p:txEl>
                                          </p:spTgt>
                                        </p:tgtEl>
                                        <p:attrNameLst>
                                          <p:attrName>style.visibility</p:attrName>
                                        </p:attrNameLst>
                                      </p:cBhvr>
                                      <p:to>
                                        <p:strVal val="visible"/>
                                      </p:to>
                                    </p:set>
                                    <p:animEffect transition="in" filter="barn(inVertical)">
                                      <p:cBhvr>
                                        <p:cTn id="27" dur="500"/>
                                        <p:tgtEl>
                                          <p:spTgt spid="6">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6">
                                            <p:txEl>
                                              <p:pRg st="3" end="3"/>
                                            </p:txEl>
                                          </p:spTgt>
                                        </p:tgtEl>
                                        <p:attrNameLst>
                                          <p:attrName>style.visibility</p:attrName>
                                        </p:attrNameLst>
                                      </p:cBhvr>
                                      <p:to>
                                        <p:strVal val="visible"/>
                                      </p:to>
                                    </p:set>
                                    <p:animEffect transition="in" filter="barn(inVertical)">
                                      <p:cBhvr>
                                        <p:cTn id="32" dur="500"/>
                                        <p:tgtEl>
                                          <p:spTgt spid="6">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7">
                                            <p:txEl>
                                              <p:pRg st="1" end="1"/>
                                            </p:txEl>
                                          </p:spTgt>
                                        </p:tgtEl>
                                        <p:attrNameLst>
                                          <p:attrName>style.visibility</p:attrName>
                                        </p:attrNameLst>
                                      </p:cBhvr>
                                      <p:to>
                                        <p:strVal val="visible"/>
                                      </p:to>
                                    </p:set>
                                    <p:animEffect transition="in" filter="barn(inVertical)">
                                      <p:cBhvr>
                                        <p:cTn id="37" dur="500"/>
                                        <p:tgtEl>
                                          <p:spTgt spid="7">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7">
                                            <p:txEl>
                                              <p:pRg st="2" end="2"/>
                                            </p:txEl>
                                          </p:spTgt>
                                        </p:tgtEl>
                                        <p:attrNameLst>
                                          <p:attrName>style.visibility</p:attrName>
                                        </p:attrNameLst>
                                      </p:cBhvr>
                                      <p:to>
                                        <p:strVal val="visible"/>
                                      </p:to>
                                    </p:set>
                                    <p:animEffect transition="in" filter="barn(inVertical)">
                                      <p:cBhvr>
                                        <p:cTn id="42" dur="500"/>
                                        <p:tgtEl>
                                          <p:spTgt spid="7">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nodeType="clickEffect">
                                  <p:stCondLst>
                                    <p:cond delay="0"/>
                                  </p:stCondLst>
                                  <p:childTnLst>
                                    <p:set>
                                      <p:cBhvr>
                                        <p:cTn id="46" dur="1" fill="hold">
                                          <p:stCondLst>
                                            <p:cond delay="0"/>
                                          </p:stCondLst>
                                        </p:cTn>
                                        <p:tgtEl>
                                          <p:spTgt spid="5">
                                            <p:txEl>
                                              <p:pRg st="0" end="0"/>
                                            </p:txEl>
                                          </p:spTgt>
                                        </p:tgtEl>
                                        <p:attrNameLst>
                                          <p:attrName>style.visibility</p:attrName>
                                        </p:attrNameLst>
                                      </p:cBhvr>
                                      <p:to>
                                        <p:strVal val="visible"/>
                                      </p:to>
                                    </p:set>
                                    <p:animEffect transition="in" filter="barn(inVertical)">
                                      <p:cBhvr>
                                        <p:cTn id="47" dur="500"/>
                                        <p:tgtEl>
                                          <p:spTgt spid="5">
                                            <p:txEl>
                                              <p:pRg st="0" end="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nodeType="clickEffect">
                                  <p:stCondLst>
                                    <p:cond delay="0"/>
                                  </p:stCondLst>
                                  <p:childTnLst>
                                    <p:set>
                                      <p:cBhvr>
                                        <p:cTn id="51" dur="1" fill="hold">
                                          <p:stCondLst>
                                            <p:cond delay="0"/>
                                          </p:stCondLst>
                                        </p:cTn>
                                        <p:tgtEl>
                                          <p:spTgt spid="5">
                                            <p:txEl>
                                              <p:pRg st="1" end="1"/>
                                            </p:txEl>
                                          </p:spTgt>
                                        </p:tgtEl>
                                        <p:attrNameLst>
                                          <p:attrName>style.visibility</p:attrName>
                                        </p:attrNameLst>
                                      </p:cBhvr>
                                      <p:to>
                                        <p:strVal val="visible"/>
                                      </p:to>
                                    </p:set>
                                    <p:animEffect transition="in" filter="barn(inVertical)">
                                      <p:cBhvr>
                                        <p:cTn id="52" dur="500"/>
                                        <p:tgtEl>
                                          <p:spTgt spid="5">
                                            <p:txEl>
                                              <p:pRg st="1" end="1"/>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6" presetClass="entr" presetSubtype="21" fill="hold" nodeType="clickEffect">
                                  <p:stCondLst>
                                    <p:cond delay="0"/>
                                  </p:stCondLst>
                                  <p:childTnLst>
                                    <p:set>
                                      <p:cBhvr>
                                        <p:cTn id="56" dur="1" fill="hold">
                                          <p:stCondLst>
                                            <p:cond delay="0"/>
                                          </p:stCondLst>
                                        </p:cTn>
                                        <p:tgtEl>
                                          <p:spTgt spid="5">
                                            <p:txEl>
                                              <p:pRg st="2" end="2"/>
                                            </p:txEl>
                                          </p:spTgt>
                                        </p:tgtEl>
                                        <p:attrNameLst>
                                          <p:attrName>style.visibility</p:attrName>
                                        </p:attrNameLst>
                                      </p:cBhvr>
                                      <p:to>
                                        <p:strVal val="visible"/>
                                      </p:to>
                                    </p:set>
                                    <p:animEffect transition="in" filter="barn(inVertical)">
                                      <p:cBhvr>
                                        <p:cTn id="57" dur="500"/>
                                        <p:tgtEl>
                                          <p:spTgt spid="5">
                                            <p:txEl>
                                              <p:pRg st="2" end="2"/>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6" presetClass="entr" presetSubtype="21" fill="hold" nodeType="clickEffect">
                                  <p:stCondLst>
                                    <p:cond delay="0"/>
                                  </p:stCondLst>
                                  <p:childTnLst>
                                    <p:set>
                                      <p:cBhvr>
                                        <p:cTn id="61" dur="1" fill="hold">
                                          <p:stCondLst>
                                            <p:cond delay="0"/>
                                          </p:stCondLst>
                                        </p:cTn>
                                        <p:tgtEl>
                                          <p:spTgt spid="5">
                                            <p:txEl>
                                              <p:pRg st="3" end="3"/>
                                            </p:txEl>
                                          </p:spTgt>
                                        </p:tgtEl>
                                        <p:attrNameLst>
                                          <p:attrName>style.visibility</p:attrName>
                                        </p:attrNameLst>
                                      </p:cBhvr>
                                      <p:to>
                                        <p:strVal val="visible"/>
                                      </p:to>
                                    </p:set>
                                    <p:animEffect transition="in" filter="barn(inVertical)">
                                      <p:cBhvr>
                                        <p:cTn id="62"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96E255C-10AA-476E-B248-7590D66CA3D3}"/>
              </a:ext>
            </a:extLst>
          </p:cNvPr>
          <p:cNvSpPr txBox="1"/>
          <p:nvPr/>
        </p:nvSpPr>
        <p:spPr>
          <a:xfrm>
            <a:off x="4974097" y="183767"/>
            <a:ext cx="3761939" cy="523220"/>
          </a:xfrm>
          <a:prstGeom prst="rect">
            <a:avLst/>
          </a:prstGeom>
          <a:noFill/>
        </p:spPr>
        <p:txBody>
          <a:bodyPr wrap="square" rtlCol="0">
            <a:spAutoFit/>
          </a:bodyPr>
          <a:lstStyle/>
          <a:p>
            <a:r>
              <a:rPr lang="en-US" sz="2800" dirty="0" err="1">
                <a:latin typeface="Times New Roman" panose="02020603050405020304" pitchFamily="18" charset="0"/>
                <a:cs typeface="Times New Roman" panose="02020603050405020304" pitchFamily="18" charset="0"/>
              </a:rPr>
              <a:t>Sour,bitter,spicy,sweet</a:t>
            </a:r>
            <a:endParaRPr lang="en-US" sz="2800" dirty="0">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C73A3561-8189-4CF4-88F1-1E02163372BC}"/>
              </a:ext>
            </a:extLst>
          </p:cNvPr>
          <p:cNvGraphicFramePr>
            <a:graphicFrameLocks noGrp="1"/>
          </p:cNvGraphicFramePr>
          <p:nvPr>
            <p:extLst>
              <p:ext uri="{D42A27DB-BD31-4B8C-83A1-F6EECF244321}">
                <p14:modId xmlns:p14="http://schemas.microsoft.com/office/powerpoint/2010/main" val="1878021086"/>
              </p:ext>
            </p:extLst>
          </p:nvPr>
        </p:nvGraphicFramePr>
        <p:xfrm>
          <a:off x="2032000" y="748884"/>
          <a:ext cx="8420296" cy="5360231"/>
        </p:xfrm>
        <a:graphic>
          <a:graphicData uri="http://schemas.openxmlformats.org/drawingml/2006/table">
            <a:tbl>
              <a:tblPr firstRow="1" bandRow="1">
                <a:tableStyleId>{5C22544A-7EE6-4342-B048-85BDC9FD1C3A}</a:tableStyleId>
              </a:tblPr>
              <a:tblGrid>
                <a:gridCol w="4210148">
                  <a:extLst>
                    <a:ext uri="{9D8B030D-6E8A-4147-A177-3AD203B41FA5}">
                      <a16:colId xmlns:a16="http://schemas.microsoft.com/office/drawing/2014/main" val="3567465871"/>
                    </a:ext>
                  </a:extLst>
                </a:gridCol>
                <a:gridCol w="4210148">
                  <a:extLst>
                    <a:ext uri="{9D8B030D-6E8A-4147-A177-3AD203B41FA5}">
                      <a16:colId xmlns:a16="http://schemas.microsoft.com/office/drawing/2014/main" val="409016766"/>
                    </a:ext>
                  </a:extLst>
                </a:gridCol>
              </a:tblGrid>
              <a:tr h="743375">
                <a:tc>
                  <a:txBody>
                    <a:bodyPr/>
                    <a:lstStyle/>
                    <a:p>
                      <a:r>
                        <a:rPr lang="en-US" sz="3200" dirty="0"/>
                        <a:t>Name of food</a:t>
                      </a:r>
                    </a:p>
                  </a:txBody>
                  <a:tcPr/>
                </a:tc>
                <a:tc>
                  <a:txBody>
                    <a:bodyPr/>
                    <a:lstStyle/>
                    <a:p>
                      <a:r>
                        <a:rPr lang="en-US" sz="2800" dirty="0"/>
                        <a:t>Words for describing food</a:t>
                      </a:r>
                    </a:p>
                  </a:txBody>
                  <a:tcPr/>
                </a:tc>
                <a:extLst>
                  <a:ext uri="{0D108BD9-81ED-4DB2-BD59-A6C34878D82A}">
                    <a16:rowId xmlns:a16="http://schemas.microsoft.com/office/drawing/2014/main" val="1981949606"/>
                  </a:ext>
                </a:extLst>
              </a:tr>
              <a:tr h="1154214">
                <a:tc>
                  <a:txBody>
                    <a:bodyPr/>
                    <a:lstStyle/>
                    <a:p>
                      <a:r>
                        <a:rPr lang="en-US" dirty="0"/>
                        <a:t>                                                   </a:t>
                      </a:r>
                      <a:r>
                        <a:rPr lang="en-US" dirty="0" err="1"/>
                        <a:t>Singara</a:t>
                      </a:r>
                      <a:endParaRPr lang="en-US" dirty="0"/>
                    </a:p>
                  </a:txBody>
                  <a:tcPr/>
                </a:tc>
                <a:tc>
                  <a:txBody>
                    <a:bodyPr/>
                    <a:lstStyle/>
                    <a:p>
                      <a:endParaRPr lang="en-US" dirty="0"/>
                    </a:p>
                  </a:txBody>
                  <a:tcPr/>
                </a:tc>
                <a:extLst>
                  <a:ext uri="{0D108BD9-81ED-4DB2-BD59-A6C34878D82A}">
                    <a16:rowId xmlns:a16="http://schemas.microsoft.com/office/drawing/2014/main" val="3901860252"/>
                  </a:ext>
                </a:extLst>
              </a:tr>
              <a:tr h="1154214">
                <a:tc>
                  <a:txBody>
                    <a:bodyPr/>
                    <a:lstStyle/>
                    <a:p>
                      <a:r>
                        <a:rPr lang="en-US" dirty="0"/>
                        <a:t>                                                   Olive</a:t>
                      </a:r>
                    </a:p>
                  </a:txBody>
                  <a:tcPr/>
                </a:tc>
                <a:tc>
                  <a:txBody>
                    <a:bodyPr/>
                    <a:lstStyle/>
                    <a:p>
                      <a:endParaRPr lang="en-US" dirty="0"/>
                    </a:p>
                  </a:txBody>
                  <a:tcPr/>
                </a:tc>
                <a:extLst>
                  <a:ext uri="{0D108BD9-81ED-4DB2-BD59-A6C34878D82A}">
                    <a16:rowId xmlns:a16="http://schemas.microsoft.com/office/drawing/2014/main" val="2863524698"/>
                  </a:ext>
                </a:extLst>
              </a:tr>
              <a:tr h="1154214">
                <a:tc>
                  <a:txBody>
                    <a:bodyPr/>
                    <a:lstStyle/>
                    <a:p>
                      <a:r>
                        <a:rPr lang="en-US" dirty="0"/>
                        <a:t>                                                     Mango</a:t>
                      </a:r>
                    </a:p>
                  </a:txBody>
                  <a:tcPr/>
                </a:tc>
                <a:tc>
                  <a:txBody>
                    <a:bodyPr/>
                    <a:lstStyle/>
                    <a:p>
                      <a:endParaRPr lang="en-US" dirty="0"/>
                    </a:p>
                  </a:txBody>
                  <a:tcPr/>
                </a:tc>
                <a:extLst>
                  <a:ext uri="{0D108BD9-81ED-4DB2-BD59-A6C34878D82A}">
                    <a16:rowId xmlns:a16="http://schemas.microsoft.com/office/drawing/2014/main" val="3715419105"/>
                  </a:ext>
                </a:extLst>
              </a:tr>
              <a:tr h="1154214">
                <a:tc>
                  <a:txBody>
                    <a:bodyPr/>
                    <a:lstStyle/>
                    <a:p>
                      <a:r>
                        <a:rPr lang="en-US" dirty="0"/>
                        <a:t>                                                    Bitter gourd</a:t>
                      </a:r>
                    </a:p>
                  </a:txBody>
                  <a:tcPr/>
                </a:tc>
                <a:tc>
                  <a:txBody>
                    <a:bodyPr/>
                    <a:lstStyle/>
                    <a:p>
                      <a:endParaRPr lang="en-US" dirty="0"/>
                    </a:p>
                  </a:txBody>
                  <a:tcPr/>
                </a:tc>
                <a:extLst>
                  <a:ext uri="{0D108BD9-81ED-4DB2-BD59-A6C34878D82A}">
                    <a16:rowId xmlns:a16="http://schemas.microsoft.com/office/drawing/2014/main" val="4158153774"/>
                  </a:ext>
                </a:extLst>
              </a:tr>
            </a:tbl>
          </a:graphicData>
        </a:graphic>
      </p:graphicFrame>
      <p:pic>
        <p:nvPicPr>
          <p:cNvPr id="6" name="Picture 5">
            <a:extLst>
              <a:ext uri="{FF2B5EF4-FFF2-40B4-BE49-F238E27FC236}">
                <a16:creationId xmlns:a16="http://schemas.microsoft.com/office/drawing/2014/main" id="{8A227DD1-56B7-4FE0-BE34-DB101450CAC1}"/>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031999" y="1496607"/>
            <a:ext cx="2651365" cy="1150836"/>
          </a:xfrm>
          <a:prstGeom prst="rect">
            <a:avLst/>
          </a:prstGeom>
        </p:spPr>
      </p:pic>
      <p:pic>
        <p:nvPicPr>
          <p:cNvPr id="9" name="Picture 8">
            <a:extLst>
              <a:ext uri="{FF2B5EF4-FFF2-40B4-BE49-F238E27FC236}">
                <a16:creationId xmlns:a16="http://schemas.microsoft.com/office/drawing/2014/main" id="{2D81A9D2-238E-402D-BAE8-BF484D05D312}"/>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2032000" y="2647443"/>
            <a:ext cx="2651365" cy="1150836"/>
          </a:xfrm>
          <a:prstGeom prst="rect">
            <a:avLst/>
          </a:prstGeom>
        </p:spPr>
      </p:pic>
      <p:pic>
        <p:nvPicPr>
          <p:cNvPr id="12" name="Picture 11">
            <a:extLst>
              <a:ext uri="{FF2B5EF4-FFF2-40B4-BE49-F238E27FC236}">
                <a16:creationId xmlns:a16="http://schemas.microsoft.com/office/drawing/2014/main" id="{04F9A444-83E5-479A-AC2F-7DCC4E92186B}"/>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2032000" y="3774525"/>
            <a:ext cx="2651365" cy="1150836"/>
          </a:xfrm>
          <a:prstGeom prst="rect">
            <a:avLst/>
          </a:prstGeom>
        </p:spPr>
      </p:pic>
      <p:pic>
        <p:nvPicPr>
          <p:cNvPr id="14" name="Picture 13">
            <a:extLst>
              <a:ext uri="{FF2B5EF4-FFF2-40B4-BE49-F238E27FC236}">
                <a16:creationId xmlns:a16="http://schemas.microsoft.com/office/drawing/2014/main" id="{C318C926-EB0B-45E1-AD68-451DC3571675}"/>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2032000" y="4925361"/>
            <a:ext cx="2651365" cy="1127082"/>
          </a:xfrm>
          <a:prstGeom prst="rect">
            <a:avLst/>
          </a:prstGeom>
        </p:spPr>
      </p:pic>
      <p:sp>
        <p:nvSpPr>
          <p:cNvPr id="15" name="TextBox 14">
            <a:extLst>
              <a:ext uri="{FF2B5EF4-FFF2-40B4-BE49-F238E27FC236}">
                <a16:creationId xmlns:a16="http://schemas.microsoft.com/office/drawing/2014/main" id="{8599BE9E-2809-427D-A418-A4F0E9EBE050}"/>
              </a:ext>
            </a:extLst>
          </p:cNvPr>
          <p:cNvSpPr txBox="1"/>
          <p:nvPr/>
        </p:nvSpPr>
        <p:spPr>
          <a:xfrm>
            <a:off x="16090926" y="748884"/>
            <a:ext cx="1139483" cy="369332"/>
          </a:xfrm>
          <a:prstGeom prst="rect">
            <a:avLst/>
          </a:prstGeom>
          <a:noFill/>
        </p:spPr>
        <p:txBody>
          <a:bodyPr wrap="square" rtlCol="0">
            <a:spAutoFit/>
          </a:bodyPr>
          <a:lstStyle/>
          <a:p>
            <a:pPr lvl="0"/>
            <a:r>
              <a:rPr lang="en-US" dirty="0">
                <a:solidFill>
                  <a:prstClr val="black"/>
                </a:solidFill>
              </a:rPr>
              <a:t>Spicy</a:t>
            </a:r>
          </a:p>
        </p:txBody>
      </p:sp>
      <p:sp>
        <p:nvSpPr>
          <p:cNvPr id="16" name="TextBox 15">
            <a:extLst>
              <a:ext uri="{FF2B5EF4-FFF2-40B4-BE49-F238E27FC236}">
                <a16:creationId xmlns:a16="http://schemas.microsoft.com/office/drawing/2014/main" id="{57B53B65-B288-4EA6-898A-38A29D69E721}"/>
              </a:ext>
            </a:extLst>
          </p:cNvPr>
          <p:cNvSpPr txBox="1"/>
          <p:nvPr/>
        </p:nvSpPr>
        <p:spPr>
          <a:xfrm>
            <a:off x="16286702" y="1601093"/>
            <a:ext cx="747933" cy="369332"/>
          </a:xfrm>
          <a:prstGeom prst="rect">
            <a:avLst/>
          </a:prstGeom>
          <a:noFill/>
        </p:spPr>
        <p:txBody>
          <a:bodyPr wrap="square" rtlCol="0">
            <a:spAutoFit/>
          </a:bodyPr>
          <a:lstStyle/>
          <a:p>
            <a:r>
              <a:rPr lang="en-US" dirty="0"/>
              <a:t>Sour</a:t>
            </a:r>
          </a:p>
        </p:txBody>
      </p:sp>
      <p:sp>
        <p:nvSpPr>
          <p:cNvPr id="17" name="TextBox 16">
            <a:extLst>
              <a:ext uri="{FF2B5EF4-FFF2-40B4-BE49-F238E27FC236}">
                <a16:creationId xmlns:a16="http://schemas.microsoft.com/office/drawing/2014/main" id="{45AA3020-44F4-4BED-B9D6-73DCF0E45340}"/>
              </a:ext>
            </a:extLst>
          </p:cNvPr>
          <p:cNvSpPr txBox="1"/>
          <p:nvPr/>
        </p:nvSpPr>
        <p:spPr>
          <a:xfrm>
            <a:off x="16090926" y="4740695"/>
            <a:ext cx="943709" cy="369332"/>
          </a:xfrm>
          <a:prstGeom prst="rect">
            <a:avLst/>
          </a:prstGeom>
          <a:noFill/>
        </p:spPr>
        <p:txBody>
          <a:bodyPr wrap="square" rtlCol="0">
            <a:spAutoFit/>
          </a:bodyPr>
          <a:lstStyle/>
          <a:p>
            <a:r>
              <a:rPr lang="en-US" dirty="0"/>
              <a:t>Bitter</a:t>
            </a:r>
          </a:p>
        </p:txBody>
      </p:sp>
      <p:sp>
        <p:nvSpPr>
          <p:cNvPr id="18" name="TextBox 17">
            <a:extLst>
              <a:ext uri="{FF2B5EF4-FFF2-40B4-BE49-F238E27FC236}">
                <a16:creationId xmlns:a16="http://schemas.microsoft.com/office/drawing/2014/main" id="{554174F6-E8EF-4533-A1CA-05E09053D720}"/>
              </a:ext>
            </a:extLst>
          </p:cNvPr>
          <p:cNvSpPr txBox="1"/>
          <p:nvPr/>
        </p:nvSpPr>
        <p:spPr>
          <a:xfrm>
            <a:off x="16090926" y="3038195"/>
            <a:ext cx="943709" cy="369332"/>
          </a:xfrm>
          <a:prstGeom prst="rect">
            <a:avLst/>
          </a:prstGeom>
          <a:noFill/>
        </p:spPr>
        <p:txBody>
          <a:bodyPr wrap="square" rtlCol="0">
            <a:spAutoFit/>
          </a:bodyPr>
          <a:lstStyle/>
          <a:p>
            <a:r>
              <a:rPr lang="en-US" dirty="0"/>
              <a:t>Sweet</a:t>
            </a:r>
          </a:p>
        </p:txBody>
      </p:sp>
      <p:sp>
        <p:nvSpPr>
          <p:cNvPr id="5" name="Date Placeholder 4">
            <a:extLst>
              <a:ext uri="{FF2B5EF4-FFF2-40B4-BE49-F238E27FC236}">
                <a16:creationId xmlns:a16="http://schemas.microsoft.com/office/drawing/2014/main" id="{A4301324-CB15-434F-A90D-87FCEBAEE84A}"/>
              </a:ext>
            </a:extLst>
          </p:cNvPr>
          <p:cNvSpPr>
            <a:spLocks noGrp="1"/>
          </p:cNvSpPr>
          <p:nvPr>
            <p:ph type="dt" sz="half" idx="11"/>
          </p:nvPr>
        </p:nvSpPr>
        <p:spPr/>
        <p:txBody>
          <a:bodyPr/>
          <a:lstStyle/>
          <a:p>
            <a:endParaRPr lang="en-US" dirty="0"/>
          </a:p>
        </p:txBody>
      </p:sp>
      <p:sp>
        <p:nvSpPr>
          <p:cNvPr id="7" name="Footer Placeholder 6">
            <a:extLst>
              <a:ext uri="{FF2B5EF4-FFF2-40B4-BE49-F238E27FC236}">
                <a16:creationId xmlns:a16="http://schemas.microsoft.com/office/drawing/2014/main" id="{B5927032-5C15-46C2-8FCE-69351A73E28F}"/>
              </a:ext>
            </a:extLst>
          </p:cNvPr>
          <p:cNvSpPr>
            <a:spLocks noGrp="1"/>
          </p:cNvSpPr>
          <p:nvPr>
            <p:ph type="ftr" sz="quarter" idx="12"/>
          </p:nvPr>
        </p:nvSpPr>
        <p:spPr/>
        <p:txBody>
          <a:bodyPr/>
          <a:lstStyle/>
          <a:p>
            <a:r>
              <a:rPr lang="en-US"/>
              <a:t>Md.Mominul Islam.Mobile 0171883597</a:t>
            </a:r>
          </a:p>
          <a:p>
            <a:endParaRPr lang="en-US" dirty="0"/>
          </a:p>
        </p:txBody>
      </p:sp>
    </p:spTree>
    <p:extLst>
      <p:ext uri="{BB962C8B-B14F-4D97-AF65-F5344CB8AC3E}">
        <p14:creationId xmlns:p14="http://schemas.microsoft.com/office/powerpoint/2010/main" val="1456799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arn(inVertic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arn(inVertical)">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35" presetClass="path" presetSubtype="0" accel="50000" decel="50000" fill="hold" grpId="0" nodeType="clickEffect">
                                  <p:stCondLst>
                                    <p:cond delay="0"/>
                                  </p:stCondLst>
                                  <p:childTnLst>
                                    <p:animMotion origin="layout" path="M 0.16276 -0.00023 L -0.65 0.16134 " pathEditMode="relative" rAng="0" ptsTypes="AA">
                                      <p:cBhvr>
                                        <p:cTn id="26" dur="2000" fill="hold"/>
                                        <p:tgtEl>
                                          <p:spTgt spid="15"/>
                                        </p:tgtEl>
                                        <p:attrNameLst>
                                          <p:attrName>ppt_x</p:attrName>
                                          <p:attrName>ppt_y</p:attrName>
                                        </p:attrNameLst>
                                      </p:cBhvr>
                                      <p:rCtr x="-40638" y="8079"/>
                                    </p:animMotion>
                                  </p:childTnLst>
                                </p:cTn>
                              </p:par>
                            </p:childTnLst>
                          </p:cTn>
                        </p:par>
                      </p:childTnLst>
                    </p:cTn>
                  </p:par>
                  <p:par>
                    <p:cTn id="27" fill="hold">
                      <p:stCondLst>
                        <p:cond delay="indefinite"/>
                      </p:stCondLst>
                      <p:childTnLst>
                        <p:par>
                          <p:cTn id="28" fill="hold">
                            <p:stCondLst>
                              <p:cond delay="0"/>
                            </p:stCondLst>
                            <p:childTnLst>
                              <p:par>
                                <p:cTn id="29" presetID="35" presetClass="path" presetSubtype="0" accel="50000" decel="50000" fill="hold" grpId="0" nodeType="clickEffect">
                                  <p:stCondLst>
                                    <p:cond delay="0"/>
                                  </p:stCondLst>
                                  <p:childTnLst>
                                    <p:animMotion origin="layout" path="M 0.23645 0.03495 L -0.67709 0.22129 " pathEditMode="relative" rAng="0" ptsTypes="AA">
                                      <p:cBhvr>
                                        <p:cTn id="30" dur="2000" fill="hold"/>
                                        <p:tgtEl>
                                          <p:spTgt spid="16"/>
                                        </p:tgtEl>
                                        <p:attrNameLst>
                                          <p:attrName>ppt_x</p:attrName>
                                          <p:attrName>ppt_y</p:attrName>
                                        </p:attrNameLst>
                                      </p:cBhvr>
                                      <p:rCtr x="-45677" y="9306"/>
                                    </p:animMotion>
                                  </p:childTnLst>
                                </p:cTn>
                              </p:par>
                            </p:childTnLst>
                          </p:cTn>
                        </p:par>
                      </p:childTnLst>
                    </p:cTn>
                  </p:par>
                  <p:par>
                    <p:cTn id="31" fill="hold">
                      <p:stCondLst>
                        <p:cond delay="indefinite"/>
                      </p:stCondLst>
                      <p:childTnLst>
                        <p:par>
                          <p:cTn id="32" fill="hold">
                            <p:stCondLst>
                              <p:cond delay="0"/>
                            </p:stCondLst>
                            <p:childTnLst>
                              <p:par>
                                <p:cTn id="33" presetID="35" presetClass="path" presetSubtype="0" accel="50000" decel="50000" fill="hold" grpId="0" nodeType="clickEffect">
                                  <p:stCondLst>
                                    <p:cond delay="0"/>
                                  </p:stCondLst>
                                  <p:childTnLst>
                                    <p:animMotion origin="layout" path="M 0.25821 0.00185 L -0.67864 0.18264 " pathEditMode="relative" rAng="0" ptsTypes="AA">
                                      <p:cBhvr>
                                        <p:cTn id="34" dur="2000" fill="hold"/>
                                        <p:tgtEl>
                                          <p:spTgt spid="18"/>
                                        </p:tgtEl>
                                        <p:attrNameLst>
                                          <p:attrName>ppt_x</p:attrName>
                                          <p:attrName>ppt_y</p:attrName>
                                        </p:attrNameLst>
                                      </p:cBhvr>
                                      <p:rCtr x="-46849" y="9028"/>
                                    </p:animMotion>
                                  </p:childTnLst>
                                </p:cTn>
                              </p:par>
                            </p:childTnLst>
                          </p:cTn>
                        </p:par>
                      </p:childTnLst>
                    </p:cTn>
                  </p:par>
                  <p:par>
                    <p:cTn id="35" fill="hold">
                      <p:stCondLst>
                        <p:cond delay="indefinite"/>
                      </p:stCondLst>
                      <p:childTnLst>
                        <p:par>
                          <p:cTn id="36" fill="hold">
                            <p:stCondLst>
                              <p:cond delay="0"/>
                            </p:stCondLst>
                            <p:childTnLst>
                              <p:par>
                                <p:cTn id="37" presetID="35" presetClass="path" presetSubtype="0" accel="50000" decel="50000" fill="hold" grpId="0" nodeType="clickEffect">
                                  <p:stCondLst>
                                    <p:cond delay="0"/>
                                  </p:stCondLst>
                                  <p:childTnLst>
                                    <p:animMotion origin="layout" path="M 0.30808 -0.01899 L -0.68346 0.09675 " pathEditMode="relative" rAng="0" ptsTypes="AA">
                                      <p:cBhvr>
                                        <p:cTn id="38" dur="2000" fill="hold"/>
                                        <p:tgtEl>
                                          <p:spTgt spid="17"/>
                                        </p:tgtEl>
                                        <p:attrNameLst>
                                          <p:attrName>ppt_x</p:attrName>
                                          <p:attrName>ppt_y</p:attrName>
                                        </p:attrNameLst>
                                      </p:cBhvr>
                                      <p:rCtr x="-49583" y="578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695E03B-43EC-428C-98F0-A1FEE3850602}"/>
              </a:ext>
            </a:extLst>
          </p:cNvPr>
          <p:cNvSpPr>
            <a:spLocks noGrp="1"/>
          </p:cNvSpPr>
          <p:nvPr>
            <p:ph type="dt" sz="half" idx="11"/>
          </p:nvPr>
        </p:nvSpPr>
        <p:spPr/>
        <p:txBody>
          <a:bodyPr/>
          <a:lstStyle/>
          <a:p>
            <a:endParaRPr lang="en-US"/>
          </a:p>
        </p:txBody>
      </p:sp>
      <p:sp>
        <p:nvSpPr>
          <p:cNvPr id="3" name="Footer Placeholder 2">
            <a:extLst>
              <a:ext uri="{FF2B5EF4-FFF2-40B4-BE49-F238E27FC236}">
                <a16:creationId xmlns:a16="http://schemas.microsoft.com/office/drawing/2014/main" id="{62184457-2845-46CE-8A6C-378DA9DCFBC1}"/>
              </a:ext>
            </a:extLst>
          </p:cNvPr>
          <p:cNvSpPr>
            <a:spLocks noGrp="1"/>
          </p:cNvSpPr>
          <p:nvPr>
            <p:ph type="ftr" sz="quarter" idx="12"/>
          </p:nvPr>
        </p:nvSpPr>
        <p:spPr/>
        <p:txBody>
          <a:bodyPr/>
          <a:lstStyle/>
          <a:p>
            <a:r>
              <a:rPr lang="en-US"/>
              <a:t>Md.Mominul Islam.Mobile 0171883597</a:t>
            </a:r>
          </a:p>
          <a:p>
            <a:endParaRPr lang="en-US" dirty="0"/>
          </a:p>
        </p:txBody>
      </p:sp>
      <p:sp>
        <p:nvSpPr>
          <p:cNvPr id="4" name="TextBox 3">
            <a:extLst>
              <a:ext uri="{FF2B5EF4-FFF2-40B4-BE49-F238E27FC236}">
                <a16:creationId xmlns:a16="http://schemas.microsoft.com/office/drawing/2014/main" id="{C2858C84-1B9D-48FF-8ADE-6BB9FC9FC8F6}"/>
              </a:ext>
            </a:extLst>
          </p:cNvPr>
          <p:cNvSpPr txBox="1"/>
          <p:nvPr/>
        </p:nvSpPr>
        <p:spPr>
          <a:xfrm>
            <a:off x="1277481" y="3429000"/>
            <a:ext cx="8215532" cy="1446550"/>
          </a:xfrm>
          <a:prstGeom prst="rect">
            <a:avLst/>
          </a:prstGeom>
          <a:noFill/>
        </p:spPr>
        <p:txBody>
          <a:bodyPr wrap="square" rtlCol="0">
            <a:spAutoFit/>
          </a:bodyPr>
          <a:lstStyle/>
          <a:p>
            <a:r>
              <a:rPr lang="en-US" sz="4400" dirty="0"/>
              <a:t>Always, everyday, too often,   sometime , usually, regularly</a:t>
            </a:r>
          </a:p>
        </p:txBody>
      </p:sp>
      <p:pic>
        <p:nvPicPr>
          <p:cNvPr id="6" name="Picture 5">
            <a:extLst>
              <a:ext uri="{FF2B5EF4-FFF2-40B4-BE49-F238E27FC236}">
                <a16:creationId xmlns:a16="http://schemas.microsoft.com/office/drawing/2014/main" id="{80F47023-3D3D-4C3E-A272-4FF66F704C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08799" y="899317"/>
            <a:ext cx="8515658" cy="1887426"/>
          </a:xfrm>
          <a:prstGeom prst="rect">
            <a:avLst/>
          </a:prstGeom>
        </p:spPr>
      </p:pic>
      <p:pic>
        <p:nvPicPr>
          <p:cNvPr id="9" name="Picture 8">
            <a:extLst>
              <a:ext uri="{FF2B5EF4-FFF2-40B4-BE49-F238E27FC236}">
                <a16:creationId xmlns:a16="http://schemas.microsoft.com/office/drawing/2014/main" id="{D1DAB381-689F-4716-B172-9847AC332EE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745370" y="1772529"/>
            <a:ext cx="4015575" cy="5727652"/>
          </a:xfrm>
          <a:prstGeom prst="rect">
            <a:avLst/>
          </a:prstGeom>
        </p:spPr>
      </p:pic>
    </p:spTree>
    <p:extLst>
      <p:ext uri="{BB962C8B-B14F-4D97-AF65-F5344CB8AC3E}">
        <p14:creationId xmlns:p14="http://schemas.microsoft.com/office/powerpoint/2010/main" val="3232015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barn(inVertical)">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E79E423-761D-4B2C-80B3-954EE24F00C7}"/>
              </a:ext>
            </a:extLst>
          </p:cNvPr>
          <p:cNvSpPr>
            <a:spLocks noGrp="1"/>
          </p:cNvSpPr>
          <p:nvPr>
            <p:ph type="dt" sz="half" idx="11"/>
          </p:nvPr>
        </p:nvSpPr>
        <p:spPr/>
        <p:txBody>
          <a:bodyPr/>
          <a:lstStyle/>
          <a:p>
            <a:endParaRPr lang="en-US"/>
          </a:p>
        </p:txBody>
      </p:sp>
      <p:sp>
        <p:nvSpPr>
          <p:cNvPr id="3" name="Footer Placeholder 2">
            <a:extLst>
              <a:ext uri="{FF2B5EF4-FFF2-40B4-BE49-F238E27FC236}">
                <a16:creationId xmlns:a16="http://schemas.microsoft.com/office/drawing/2014/main" id="{7B02AB95-F6BA-497C-831B-D55E2638FD35}"/>
              </a:ext>
            </a:extLst>
          </p:cNvPr>
          <p:cNvSpPr>
            <a:spLocks noGrp="1"/>
          </p:cNvSpPr>
          <p:nvPr>
            <p:ph type="ftr" sz="quarter" idx="12"/>
          </p:nvPr>
        </p:nvSpPr>
        <p:spPr/>
        <p:txBody>
          <a:bodyPr/>
          <a:lstStyle/>
          <a:p>
            <a:r>
              <a:rPr lang="en-US"/>
              <a:t>Md.Mominul Islam.Mobile 0171883597</a:t>
            </a:r>
          </a:p>
          <a:p>
            <a:endParaRPr lang="en-US" dirty="0"/>
          </a:p>
        </p:txBody>
      </p:sp>
      <p:pic>
        <p:nvPicPr>
          <p:cNvPr id="4" name="Picture 3">
            <a:extLst>
              <a:ext uri="{FF2B5EF4-FFF2-40B4-BE49-F238E27FC236}">
                <a16:creationId xmlns:a16="http://schemas.microsoft.com/office/drawing/2014/main" id="{2CDA7125-48AB-4CAC-BBCE-78DD445390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1486" y="1201907"/>
            <a:ext cx="10464799" cy="1849721"/>
          </a:xfrm>
          <a:prstGeom prst="rect">
            <a:avLst/>
          </a:prstGeom>
        </p:spPr>
      </p:pic>
      <p:sp>
        <p:nvSpPr>
          <p:cNvPr id="5" name="TextBox 4">
            <a:extLst>
              <a:ext uri="{FF2B5EF4-FFF2-40B4-BE49-F238E27FC236}">
                <a16:creationId xmlns:a16="http://schemas.microsoft.com/office/drawing/2014/main" id="{773642C3-E1EB-4C4C-8A99-F50C5F429372}"/>
              </a:ext>
            </a:extLst>
          </p:cNvPr>
          <p:cNvSpPr txBox="1"/>
          <p:nvPr/>
        </p:nvSpPr>
        <p:spPr>
          <a:xfrm>
            <a:off x="1306286" y="3051628"/>
            <a:ext cx="9419771" cy="1754326"/>
          </a:xfrm>
          <a:prstGeom prst="rect">
            <a:avLst/>
          </a:prstGeom>
          <a:noFill/>
        </p:spPr>
        <p:txBody>
          <a:bodyPr wrap="square" rtlCol="0">
            <a:spAutoFit/>
          </a:bodyPr>
          <a:lstStyle/>
          <a:p>
            <a:pPr marL="342900" indent="-342900">
              <a:buAutoNum type="alphaLcParenR"/>
            </a:pPr>
            <a:r>
              <a:rPr lang="en-US" sz="3600" dirty="0"/>
              <a:t>You </a:t>
            </a:r>
            <a:r>
              <a:rPr lang="en-US" sz="3600" dirty="0" err="1"/>
              <a:t>sholden’t</a:t>
            </a:r>
            <a:r>
              <a:rPr lang="en-US" sz="3600" dirty="0"/>
              <a:t> eat them too often.</a:t>
            </a:r>
          </a:p>
          <a:p>
            <a:pPr marL="342900" indent="-342900">
              <a:buAutoNum type="alphaLcParenR"/>
            </a:pPr>
            <a:r>
              <a:rPr lang="en-US" sz="3600" dirty="0"/>
              <a:t>You also should try.</a:t>
            </a:r>
          </a:p>
          <a:p>
            <a:pPr marL="342900" indent="-342900">
              <a:buAutoNum type="alphaLcParenR"/>
            </a:pPr>
            <a:r>
              <a:rPr lang="en-US" sz="3600" dirty="0"/>
              <a:t>You can also try them regularly.</a:t>
            </a:r>
          </a:p>
        </p:txBody>
      </p:sp>
      <p:pic>
        <p:nvPicPr>
          <p:cNvPr id="6" name="Picture 5">
            <a:extLst>
              <a:ext uri="{FF2B5EF4-FFF2-40B4-BE49-F238E27FC236}">
                <a16:creationId xmlns:a16="http://schemas.microsoft.com/office/drawing/2014/main" id="{DBDFBA20-D504-4511-916E-B94FB5D494D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745370" y="1772529"/>
            <a:ext cx="4015575" cy="5727652"/>
          </a:xfrm>
          <a:prstGeom prst="rect">
            <a:avLst/>
          </a:prstGeom>
        </p:spPr>
      </p:pic>
    </p:spTree>
    <p:extLst>
      <p:ext uri="{BB962C8B-B14F-4D97-AF65-F5344CB8AC3E}">
        <p14:creationId xmlns:p14="http://schemas.microsoft.com/office/powerpoint/2010/main" val="910028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arn(inVertical)">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barn(inVertical)">
                                      <p:cBhvr>
                                        <p:cTn id="17" dur="500"/>
                                        <p:tgtEl>
                                          <p:spTgt spid="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animEffect transition="in" filter="barn(inVertical)">
                                      <p:cBhvr>
                                        <p:cTn id="22"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629986" y="661182"/>
            <a:ext cx="4952999" cy="5458264"/>
          </a:xfrm>
          <a:prstGeom prst="rect">
            <a:avLst/>
          </a:prstGeom>
        </p:spPr>
      </p:pic>
      <p:pic>
        <p:nvPicPr>
          <p:cNvPr id="3" name="Picture 2"/>
          <p:cNvPicPr>
            <a:picLocks noChangeAspect="1"/>
          </p:cNvPicPr>
          <p:nvPr/>
        </p:nvPicPr>
        <p:blipFill>
          <a:blip r:embed="rId3"/>
          <a:stretch>
            <a:fillRect/>
          </a:stretch>
        </p:blipFill>
        <p:spPr>
          <a:xfrm>
            <a:off x="647114" y="661182"/>
            <a:ext cx="5982872" cy="5458264"/>
          </a:xfrm>
          <a:prstGeom prst="rect">
            <a:avLst/>
          </a:prstGeom>
        </p:spPr>
      </p:pic>
      <p:sp>
        <p:nvSpPr>
          <p:cNvPr id="4" name="Date Placeholder 3">
            <a:extLst>
              <a:ext uri="{FF2B5EF4-FFF2-40B4-BE49-F238E27FC236}">
                <a16:creationId xmlns:a16="http://schemas.microsoft.com/office/drawing/2014/main" id="{36E69C12-931B-463C-9514-BCB51B273EDF}"/>
              </a:ext>
            </a:extLst>
          </p:cNvPr>
          <p:cNvSpPr>
            <a:spLocks noGrp="1"/>
          </p:cNvSpPr>
          <p:nvPr>
            <p:ph type="dt" sz="half" idx="10"/>
          </p:nvPr>
        </p:nvSpPr>
        <p:spPr/>
        <p:txBody>
          <a:bodyPr/>
          <a:lstStyle/>
          <a:p>
            <a:endParaRPr lang="en-SG"/>
          </a:p>
        </p:txBody>
      </p:sp>
      <p:sp>
        <p:nvSpPr>
          <p:cNvPr id="5" name="Footer Placeholder 4">
            <a:extLst>
              <a:ext uri="{FF2B5EF4-FFF2-40B4-BE49-F238E27FC236}">
                <a16:creationId xmlns:a16="http://schemas.microsoft.com/office/drawing/2014/main" id="{162E0173-D400-4698-9E20-B63C86AE1843}"/>
              </a:ext>
            </a:extLst>
          </p:cNvPr>
          <p:cNvSpPr>
            <a:spLocks noGrp="1"/>
          </p:cNvSpPr>
          <p:nvPr>
            <p:ph type="ftr" sz="quarter" idx="11"/>
          </p:nvPr>
        </p:nvSpPr>
        <p:spPr/>
        <p:txBody>
          <a:bodyPr/>
          <a:lstStyle/>
          <a:p>
            <a:r>
              <a:rPr lang="en-SG"/>
              <a:t>Md.Mominul Islam.Mobile 0171883597 </a:t>
            </a:r>
          </a:p>
        </p:txBody>
      </p:sp>
    </p:spTree>
    <p:extLst>
      <p:ext uri="{BB962C8B-B14F-4D97-AF65-F5344CB8AC3E}">
        <p14:creationId xmlns:p14="http://schemas.microsoft.com/office/powerpoint/2010/main" val="1818446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80">
                                          <p:stCondLst>
                                            <p:cond delay="0"/>
                                          </p:stCondLst>
                                        </p:cTn>
                                        <p:tgtEl>
                                          <p:spTgt spid="3"/>
                                        </p:tgtEl>
                                      </p:cBhvr>
                                    </p:animEffect>
                                    <p:anim calcmode="lin" valueType="num">
                                      <p:cBhvr>
                                        <p:cTn id="8"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gtEl>
                                      </p:cBhvr>
                                      <p:to x="100000" y="60000"/>
                                    </p:animScale>
                                    <p:animScale>
                                      <p:cBhvr>
                                        <p:cTn id="14" dur="166" decel="50000">
                                          <p:stCondLst>
                                            <p:cond delay="676"/>
                                          </p:stCondLst>
                                        </p:cTn>
                                        <p:tgtEl>
                                          <p:spTgt spid="3"/>
                                        </p:tgtEl>
                                      </p:cBhvr>
                                      <p:to x="100000" y="100000"/>
                                    </p:animScale>
                                    <p:animScale>
                                      <p:cBhvr>
                                        <p:cTn id="15" dur="26">
                                          <p:stCondLst>
                                            <p:cond delay="1312"/>
                                          </p:stCondLst>
                                        </p:cTn>
                                        <p:tgtEl>
                                          <p:spTgt spid="3"/>
                                        </p:tgtEl>
                                      </p:cBhvr>
                                      <p:to x="100000" y="80000"/>
                                    </p:animScale>
                                    <p:animScale>
                                      <p:cBhvr>
                                        <p:cTn id="16" dur="166" decel="50000">
                                          <p:stCondLst>
                                            <p:cond delay="1338"/>
                                          </p:stCondLst>
                                        </p:cTn>
                                        <p:tgtEl>
                                          <p:spTgt spid="3"/>
                                        </p:tgtEl>
                                      </p:cBhvr>
                                      <p:to x="100000" y="100000"/>
                                    </p:animScale>
                                    <p:animScale>
                                      <p:cBhvr>
                                        <p:cTn id="17" dur="26">
                                          <p:stCondLst>
                                            <p:cond delay="1642"/>
                                          </p:stCondLst>
                                        </p:cTn>
                                        <p:tgtEl>
                                          <p:spTgt spid="3"/>
                                        </p:tgtEl>
                                      </p:cBhvr>
                                      <p:to x="100000" y="90000"/>
                                    </p:animScale>
                                    <p:animScale>
                                      <p:cBhvr>
                                        <p:cTn id="18" dur="166" decel="50000">
                                          <p:stCondLst>
                                            <p:cond delay="1668"/>
                                          </p:stCondLst>
                                        </p:cTn>
                                        <p:tgtEl>
                                          <p:spTgt spid="3"/>
                                        </p:tgtEl>
                                      </p:cBhvr>
                                      <p:to x="100000" y="100000"/>
                                    </p:animScale>
                                    <p:animScale>
                                      <p:cBhvr>
                                        <p:cTn id="19" dur="26">
                                          <p:stCondLst>
                                            <p:cond delay="1808"/>
                                          </p:stCondLst>
                                        </p:cTn>
                                        <p:tgtEl>
                                          <p:spTgt spid="3"/>
                                        </p:tgtEl>
                                      </p:cBhvr>
                                      <p:to x="100000" y="95000"/>
                                    </p:animScale>
                                    <p:animScale>
                                      <p:cBhvr>
                                        <p:cTn id="20" dur="166" decel="50000">
                                          <p:stCondLst>
                                            <p:cond delay="1834"/>
                                          </p:stCondLst>
                                        </p:cTn>
                                        <p:tgtEl>
                                          <p:spTgt spid="3"/>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5" presetClass="entr" presetSubtype="0"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2000"/>
                                        <p:tgtEl>
                                          <p:spTgt spid="2"/>
                                        </p:tgtEl>
                                      </p:cBhvr>
                                    </p:animEffect>
                                    <p:anim calcmode="lin" valueType="num">
                                      <p:cBhvr>
                                        <p:cTn id="26" dur="2000" fill="hold"/>
                                        <p:tgtEl>
                                          <p:spTgt spid="2"/>
                                        </p:tgtEl>
                                        <p:attrNameLst>
                                          <p:attrName>ppt_w</p:attrName>
                                        </p:attrNameLst>
                                      </p:cBhvr>
                                      <p:tavLst>
                                        <p:tav tm="0" fmla="#ppt_w*sin(2.5*pi*$)">
                                          <p:val>
                                            <p:fltVal val="0"/>
                                          </p:val>
                                        </p:tav>
                                        <p:tav tm="100000">
                                          <p:val>
                                            <p:fltVal val="1"/>
                                          </p:val>
                                        </p:tav>
                                      </p:tavLst>
                                    </p:anim>
                                    <p:anim calcmode="lin" valueType="num">
                                      <p:cBhvr>
                                        <p:cTn id="2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85E2F78-E568-4160-BB38-A79818A6E55A}"/>
              </a:ext>
            </a:extLst>
          </p:cNvPr>
          <p:cNvSpPr>
            <a:spLocks noGrp="1"/>
          </p:cNvSpPr>
          <p:nvPr>
            <p:ph type="body" sz="quarter" idx="4294967295"/>
          </p:nvPr>
        </p:nvSpPr>
        <p:spPr>
          <a:xfrm>
            <a:off x="3387083" y="6148913"/>
            <a:ext cx="6283144" cy="339725"/>
          </a:xfrm>
        </p:spPr>
        <p:txBody>
          <a:bodyPr>
            <a:normAutofit fontScale="70000" lnSpcReduction="20000"/>
          </a:bodyPr>
          <a:lstStyle/>
          <a:p>
            <a:endParaRPr lang="en-US"/>
          </a:p>
        </p:txBody>
      </p:sp>
      <p:pic>
        <p:nvPicPr>
          <p:cNvPr id="3" name="Picture 2">
            <a:extLst>
              <a:ext uri="{FF2B5EF4-FFF2-40B4-BE49-F238E27FC236}">
                <a16:creationId xmlns:a16="http://schemas.microsoft.com/office/drawing/2014/main" id="{9507A38C-FAAA-4BC1-8E08-3E5A2AB2C831}"/>
              </a:ext>
            </a:extLst>
          </p:cNvPr>
          <p:cNvPicPr>
            <a:picLocks noChangeAspect="1"/>
          </p:cNvPicPr>
          <p:nvPr/>
        </p:nvPicPr>
        <p:blipFill>
          <a:blip r:embed="rId2"/>
          <a:stretch>
            <a:fillRect/>
          </a:stretch>
        </p:blipFill>
        <p:spPr>
          <a:xfrm>
            <a:off x="675249" y="661182"/>
            <a:ext cx="5458266" cy="5416061"/>
          </a:xfrm>
          <a:prstGeom prst="rect">
            <a:avLst/>
          </a:prstGeom>
        </p:spPr>
      </p:pic>
      <p:pic>
        <p:nvPicPr>
          <p:cNvPr id="5" name="Picture 4">
            <a:extLst>
              <a:ext uri="{FF2B5EF4-FFF2-40B4-BE49-F238E27FC236}">
                <a16:creationId xmlns:a16="http://schemas.microsoft.com/office/drawing/2014/main" id="{BCE8A25D-535C-4919-A319-64508EFFBDE7}"/>
              </a:ext>
            </a:extLst>
          </p:cNvPr>
          <p:cNvPicPr>
            <a:picLocks noChangeAspect="1"/>
          </p:cNvPicPr>
          <p:nvPr/>
        </p:nvPicPr>
        <p:blipFill>
          <a:blip r:embed="rId3"/>
          <a:stretch>
            <a:fillRect/>
          </a:stretch>
        </p:blipFill>
        <p:spPr>
          <a:xfrm>
            <a:off x="6237346" y="661182"/>
            <a:ext cx="5387926" cy="5416061"/>
          </a:xfrm>
          <a:prstGeom prst="rect">
            <a:avLst/>
          </a:prstGeom>
        </p:spPr>
      </p:pic>
      <p:sp>
        <p:nvSpPr>
          <p:cNvPr id="4" name="Date Placeholder 3">
            <a:extLst>
              <a:ext uri="{FF2B5EF4-FFF2-40B4-BE49-F238E27FC236}">
                <a16:creationId xmlns:a16="http://schemas.microsoft.com/office/drawing/2014/main" id="{72DF5F52-4C0E-4740-9D71-5A953A932B96}"/>
              </a:ext>
            </a:extLst>
          </p:cNvPr>
          <p:cNvSpPr>
            <a:spLocks noGrp="1"/>
          </p:cNvSpPr>
          <p:nvPr>
            <p:ph type="dt" sz="half" idx="11"/>
          </p:nvPr>
        </p:nvSpPr>
        <p:spPr/>
        <p:txBody>
          <a:bodyPr/>
          <a:lstStyle/>
          <a:p>
            <a:endParaRPr lang="en-US"/>
          </a:p>
        </p:txBody>
      </p:sp>
      <p:sp>
        <p:nvSpPr>
          <p:cNvPr id="6" name="Footer Placeholder 5">
            <a:extLst>
              <a:ext uri="{FF2B5EF4-FFF2-40B4-BE49-F238E27FC236}">
                <a16:creationId xmlns:a16="http://schemas.microsoft.com/office/drawing/2014/main" id="{06B72F70-09CE-437A-8CA4-8F1ABF4678DC}"/>
              </a:ext>
            </a:extLst>
          </p:cNvPr>
          <p:cNvSpPr>
            <a:spLocks noGrp="1"/>
          </p:cNvSpPr>
          <p:nvPr>
            <p:ph type="ftr" sz="quarter" idx="12"/>
          </p:nvPr>
        </p:nvSpPr>
        <p:spPr/>
        <p:txBody>
          <a:bodyPr/>
          <a:lstStyle/>
          <a:p>
            <a:r>
              <a:rPr lang="en-US"/>
              <a:t>Md.Mominul Islam.Mobile 0171883597</a:t>
            </a:r>
          </a:p>
          <a:p>
            <a:endParaRPr lang="en-US" dirty="0"/>
          </a:p>
        </p:txBody>
      </p:sp>
    </p:spTree>
    <p:extLst>
      <p:ext uri="{BB962C8B-B14F-4D97-AF65-F5344CB8AC3E}">
        <p14:creationId xmlns:p14="http://schemas.microsoft.com/office/powerpoint/2010/main" val="3508179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611815" y="633046"/>
            <a:ext cx="4740812" cy="5190980"/>
          </a:xfrm>
          <a:prstGeom prst="rect">
            <a:avLst/>
          </a:prstGeom>
        </p:spPr>
      </p:pic>
      <p:pic>
        <p:nvPicPr>
          <p:cNvPr id="3" name="Picture 2"/>
          <p:cNvPicPr>
            <a:picLocks noChangeAspect="1"/>
          </p:cNvPicPr>
          <p:nvPr/>
        </p:nvPicPr>
        <p:blipFill>
          <a:blip r:embed="rId3"/>
          <a:stretch>
            <a:fillRect/>
          </a:stretch>
        </p:blipFill>
        <p:spPr>
          <a:xfrm>
            <a:off x="590843" y="633045"/>
            <a:ext cx="5844173" cy="5317589"/>
          </a:xfrm>
          <a:prstGeom prst="rect">
            <a:avLst/>
          </a:prstGeom>
        </p:spPr>
      </p:pic>
      <p:sp>
        <p:nvSpPr>
          <p:cNvPr id="4" name="Date Placeholder 3">
            <a:extLst>
              <a:ext uri="{FF2B5EF4-FFF2-40B4-BE49-F238E27FC236}">
                <a16:creationId xmlns:a16="http://schemas.microsoft.com/office/drawing/2014/main" id="{7E4C0834-6E83-40EB-8783-010C641892F6}"/>
              </a:ext>
            </a:extLst>
          </p:cNvPr>
          <p:cNvSpPr>
            <a:spLocks noGrp="1"/>
          </p:cNvSpPr>
          <p:nvPr>
            <p:ph type="dt" sz="half" idx="10"/>
          </p:nvPr>
        </p:nvSpPr>
        <p:spPr/>
        <p:txBody>
          <a:bodyPr/>
          <a:lstStyle/>
          <a:p>
            <a:endParaRPr lang="en-SG"/>
          </a:p>
        </p:txBody>
      </p:sp>
      <p:sp>
        <p:nvSpPr>
          <p:cNvPr id="5" name="Footer Placeholder 4">
            <a:extLst>
              <a:ext uri="{FF2B5EF4-FFF2-40B4-BE49-F238E27FC236}">
                <a16:creationId xmlns:a16="http://schemas.microsoft.com/office/drawing/2014/main" id="{485BA307-4073-4E19-8D9E-62579DB6AC9E}"/>
              </a:ext>
            </a:extLst>
          </p:cNvPr>
          <p:cNvSpPr>
            <a:spLocks noGrp="1"/>
          </p:cNvSpPr>
          <p:nvPr>
            <p:ph type="ftr" sz="quarter" idx="11"/>
          </p:nvPr>
        </p:nvSpPr>
        <p:spPr/>
        <p:txBody>
          <a:bodyPr/>
          <a:lstStyle/>
          <a:p>
            <a:r>
              <a:rPr lang="en-SG"/>
              <a:t>Md.Mominul Islam.Mobile 0171883597 </a:t>
            </a:r>
          </a:p>
        </p:txBody>
      </p:sp>
    </p:spTree>
    <p:extLst>
      <p:ext uri="{BB962C8B-B14F-4D97-AF65-F5344CB8AC3E}">
        <p14:creationId xmlns:p14="http://schemas.microsoft.com/office/powerpoint/2010/main" val="3244418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80">
                                          <p:stCondLst>
                                            <p:cond delay="0"/>
                                          </p:stCondLst>
                                        </p:cTn>
                                        <p:tgtEl>
                                          <p:spTgt spid="3"/>
                                        </p:tgtEl>
                                      </p:cBhvr>
                                    </p:animEffect>
                                    <p:anim calcmode="lin" valueType="num">
                                      <p:cBhvr>
                                        <p:cTn id="8"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gtEl>
                                      </p:cBhvr>
                                      <p:to x="100000" y="60000"/>
                                    </p:animScale>
                                    <p:animScale>
                                      <p:cBhvr>
                                        <p:cTn id="14" dur="166" decel="50000">
                                          <p:stCondLst>
                                            <p:cond delay="676"/>
                                          </p:stCondLst>
                                        </p:cTn>
                                        <p:tgtEl>
                                          <p:spTgt spid="3"/>
                                        </p:tgtEl>
                                      </p:cBhvr>
                                      <p:to x="100000" y="100000"/>
                                    </p:animScale>
                                    <p:animScale>
                                      <p:cBhvr>
                                        <p:cTn id="15" dur="26">
                                          <p:stCondLst>
                                            <p:cond delay="1312"/>
                                          </p:stCondLst>
                                        </p:cTn>
                                        <p:tgtEl>
                                          <p:spTgt spid="3"/>
                                        </p:tgtEl>
                                      </p:cBhvr>
                                      <p:to x="100000" y="80000"/>
                                    </p:animScale>
                                    <p:animScale>
                                      <p:cBhvr>
                                        <p:cTn id="16" dur="166" decel="50000">
                                          <p:stCondLst>
                                            <p:cond delay="1338"/>
                                          </p:stCondLst>
                                        </p:cTn>
                                        <p:tgtEl>
                                          <p:spTgt spid="3"/>
                                        </p:tgtEl>
                                      </p:cBhvr>
                                      <p:to x="100000" y="100000"/>
                                    </p:animScale>
                                    <p:animScale>
                                      <p:cBhvr>
                                        <p:cTn id="17" dur="26">
                                          <p:stCondLst>
                                            <p:cond delay="1642"/>
                                          </p:stCondLst>
                                        </p:cTn>
                                        <p:tgtEl>
                                          <p:spTgt spid="3"/>
                                        </p:tgtEl>
                                      </p:cBhvr>
                                      <p:to x="100000" y="90000"/>
                                    </p:animScale>
                                    <p:animScale>
                                      <p:cBhvr>
                                        <p:cTn id="18" dur="166" decel="50000">
                                          <p:stCondLst>
                                            <p:cond delay="1668"/>
                                          </p:stCondLst>
                                        </p:cTn>
                                        <p:tgtEl>
                                          <p:spTgt spid="3"/>
                                        </p:tgtEl>
                                      </p:cBhvr>
                                      <p:to x="100000" y="100000"/>
                                    </p:animScale>
                                    <p:animScale>
                                      <p:cBhvr>
                                        <p:cTn id="19" dur="26">
                                          <p:stCondLst>
                                            <p:cond delay="1808"/>
                                          </p:stCondLst>
                                        </p:cTn>
                                        <p:tgtEl>
                                          <p:spTgt spid="3"/>
                                        </p:tgtEl>
                                      </p:cBhvr>
                                      <p:to x="100000" y="95000"/>
                                    </p:animScale>
                                    <p:animScale>
                                      <p:cBhvr>
                                        <p:cTn id="20" dur="166" decel="50000">
                                          <p:stCondLst>
                                            <p:cond delay="1834"/>
                                          </p:stCondLst>
                                        </p:cTn>
                                        <p:tgtEl>
                                          <p:spTgt spid="3"/>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0" presetClass="entr" presetSubtype="0"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edge">
                                      <p:cBhvr>
                                        <p:cTn id="2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31520" y="609967"/>
            <a:ext cx="5139982" cy="5439140"/>
          </a:xfrm>
          <a:prstGeom prst="rect">
            <a:avLst/>
          </a:prstGeom>
        </p:spPr>
      </p:pic>
      <p:pic>
        <p:nvPicPr>
          <p:cNvPr id="3" name="Picture 2"/>
          <p:cNvPicPr>
            <a:picLocks noChangeAspect="1"/>
          </p:cNvPicPr>
          <p:nvPr/>
        </p:nvPicPr>
        <p:blipFill>
          <a:blip r:embed="rId3"/>
          <a:stretch>
            <a:fillRect/>
          </a:stretch>
        </p:blipFill>
        <p:spPr>
          <a:xfrm>
            <a:off x="6147581" y="609966"/>
            <a:ext cx="5401993" cy="5439141"/>
          </a:xfrm>
          <a:prstGeom prst="rect">
            <a:avLst/>
          </a:prstGeom>
        </p:spPr>
      </p:pic>
      <p:sp>
        <p:nvSpPr>
          <p:cNvPr id="4" name="Date Placeholder 3">
            <a:extLst>
              <a:ext uri="{FF2B5EF4-FFF2-40B4-BE49-F238E27FC236}">
                <a16:creationId xmlns:a16="http://schemas.microsoft.com/office/drawing/2014/main" id="{AFFA6F84-CFF9-41CB-AA11-A44C0F3A5067}"/>
              </a:ext>
            </a:extLst>
          </p:cNvPr>
          <p:cNvSpPr>
            <a:spLocks noGrp="1"/>
          </p:cNvSpPr>
          <p:nvPr>
            <p:ph type="dt" sz="half" idx="10"/>
          </p:nvPr>
        </p:nvSpPr>
        <p:spPr/>
        <p:txBody>
          <a:bodyPr/>
          <a:lstStyle/>
          <a:p>
            <a:endParaRPr lang="en-SG"/>
          </a:p>
        </p:txBody>
      </p:sp>
      <p:sp>
        <p:nvSpPr>
          <p:cNvPr id="5" name="Footer Placeholder 4">
            <a:extLst>
              <a:ext uri="{FF2B5EF4-FFF2-40B4-BE49-F238E27FC236}">
                <a16:creationId xmlns:a16="http://schemas.microsoft.com/office/drawing/2014/main" id="{C547DC98-C3DB-4624-82C0-41D942780FA4}"/>
              </a:ext>
            </a:extLst>
          </p:cNvPr>
          <p:cNvSpPr>
            <a:spLocks noGrp="1"/>
          </p:cNvSpPr>
          <p:nvPr>
            <p:ph type="ftr" sz="quarter" idx="11"/>
          </p:nvPr>
        </p:nvSpPr>
        <p:spPr/>
        <p:txBody>
          <a:bodyPr/>
          <a:lstStyle/>
          <a:p>
            <a:r>
              <a:rPr lang="en-SG"/>
              <a:t>Md.Mominul Islam.Mobile 0171883597 </a:t>
            </a:r>
          </a:p>
        </p:txBody>
      </p:sp>
    </p:spTree>
    <p:extLst>
      <p:ext uri="{BB962C8B-B14F-4D97-AF65-F5344CB8AC3E}">
        <p14:creationId xmlns:p14="http://schemas.microsoft.com/office/powerpoint/2010/main" val="42260969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CF0411C-2D2F-4411-B4F9-75DAD1B28F4E}"/>
              </a:ext>
            </a:extLst>
          </p:cNvPr>
          <p:cNvSpPr>
            <a:spLocks noGrp="1"/>
          </p:cNvSpPr>
          <p:nvPr>
            <p:ph type="body" sz="quarter" idx="4294967295"/>
          </p:nvPr>
        </p:nvSpPr>
        <p:spPr>
          <a:xfrm>
            <a:off x="123595" y="6390163"/>
            <a:ext cx="6283144" cy="339725"/>
          </a:xfrm>
        </p:spPr>
        <p:txBody>
          <a:bodyPr>
            <a:normAutofit fontScale="70000" lnSpcReduction="20000"/>
          </a:bodyPr>
          <a:lstStyle/>
          <a:p>
            <a:endParaRPr lang="en-US" dirty="0"/>
          </a:p>
        </p:txBody>
      </p:sp>
      <p:sp>
        <p:nvSpPr>
          <p:cNvPr id="3" name="Rectangle 2">
            <a:extLst>
              <a:ext uri="{FF2B5EF4-FFF2-40B4-BE49-F238E27FC236}">
                <a16:creationId xmlns:a16="http://schemas.microsoft.com/office/drawing/2014/main" id="{BDBDC148-2FEB-4CB4-B20C-183A3E9D2597}"/>
              </a:ext>
            </a:extLst>
          </p:cNvPr>
          <p:cNvSpPr/>
          <p:nvPr/>
        </p:nvSpPr>
        <p:spPr>
          <a:xfrm>
            <a:off x="1208147" y="1223889"/>
            <a:ext cx="10860258" cy="5505999"/>
          </a:xfrm>
          <a:prstGeom prst="rect">
            <a:avLst/>
          </a:prstGeom>
          <a:solidFill>
            <a:srgbClr val="83992A"/>
          </a:solidFill>
          <a:ln w="15875" cap="flat" cmpd="sng" algn="ctr">
            <a:solidFill>
              <a:srgbClr val="83992A">
                <a:shade val="50000"/>
              </a:srgbClr>
            </a:solidFill>
            <a:prstDash val="solid"/>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72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These words are used to describe the quality of foods. These words are </a:t>
            </a:r>
            <a:r>
              <a:rPr kumimoji="0" lang="en-US" sz="7200" b="1" i="1" u="sng" strike="noStrike" kern="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adjectives</a:t>
            </a:r>
            <a:r>
              <a:rPr kumimoji="0" lang="en-US" sz="72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endParaRPr kumimoji="0" lang="en-SG" sz="72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Date Placeholder 3">
            <a:extLst>
              <a:ext uri="{FF2B5EF4-FFF2-40B4-BE49-F238E27FC236}">
                <a16:creationId xmlns:a16="http://schemas.microsoft.com/office/drawing/2014/main" id="{482D9E1B-2E3B-4931-A2B5-34562CF12373}"/>
              </a:ext>
            </a:extLst>
          </p:cNvPr>
          <p:cNvSpPr>
            <a:spLocks noGrp="1"/>
          </p:cNvSpPr>
          <p:nvPr>
            <p:ph type="dt" sz="half" idx="11"/>
          </p:nvPr>
        </p:nvSpPr>
        <p:spPr/>
        <p:txBody>
          <a:bodyPr/>
          <a:lstStyle/>
          <a:p>
            <a:endParaRPr lang="en-US"/>
          </a:p>
        </p:txBody>
      </p:sp>
      <p:sp>
        <p:nvSpPr>
          <p:cNvPr id="5" name="Footer Placeholder 4">
            <a:extLst>
              <a:ext uri="{FF2B5EF4-FFF2-40B4-BE49-F238E27FC236}">
                <a16:creationId xmlns:a16="http://schemas.microsoft.com/office/drawing/2014/main" id="{AD574BC4-EB57-4710-8CD7-C6EF5B6A84F2}"/>
              </a:ext>
            </a:extLst>
          </p:cNvPr>
          <p:cNvSpPr>
            <a:spLocks noGrp="1"/>
          </p:cNvSpPr>
          <p:nvPr>
            <p:ph type="ftr" sz="quarter" idx="12"/>
          </p:nvPr>
        </p:nvSpPr>
        <p:spPr/>
        <p:txBody>
          <a:bodyPr/>
          <a:lstStyle/>
          <a:p>
            <a:r>
              <a:rPr lang="en-US"/>
              <a:t>Md.Mominul Islam.Mobile 0171883597</a:t>
            </a:r>
          </a:p>
          <a:p>
            <a:endParaRPr lang="en-US" dirty="0"/>
          </a:p>
        </p:txBody>
      </p:sp>
    </p:spTree>
    <p:extLst>
      <p:ext uri="{BB962C8B-B14F-4D97-AF65-F5344CB8AC3E}">
        <p14:creationId xmlns:p14="http://schemas.microsoft.com/office/powerpoint/2010/main" val="3298390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38DA407-EC8B-4704-BC72-186D77CE80C6}"/>
              </a:ext>
            </a:extLst>
          </p:cNvPr>
          <p:cNvSpPr>
            <a:spLocks noGrp="1"/>
          </p:cNvSpPr>
          <p:nvPr>
            <p:ph type="body" sz="quarter" idx="4294967295"/>
          </p:nvPr>
        </p:nvSpPr>
        <p:spPr>
          <a:xfrm>
            <a:off x="3387083" y="6148913"/>
            <a:ext cx="6283144" cy="339725"/>
          </a:xfrm>
        </p:spPr>
        <p:txBody>
          <a:bodyPr>
            <a:normAutofit fontScale="70000" lnSpcReduction="20000"/>
          </a:bodyPr>
          <a:lstStyle/>
          <a:p>
            <a:endParaRPr lang="en-US"/>
          </a:p>
        </p:txBody>
      </p:sp>
      <p:sp>
        <p:nvSpPr>
          <p:cNvPr id="3" name="Rectangle 2">
            <a:extLst>
              <a:ext uri="{FF2B5EF4-FFF2-40B4-BE49-F238E27FC236}">
                <a16:creationId xmlns:a16="http://schemas.microsoft.com/office/drawing/2014/main" id="{9D781B1B-B814-4DD1-B964-65220BEEE0E6}"/>
              </a:ext>
            </a:extLst>
          </p:cNvPr>
          <p:cNvSpPr/>
          <p:nvPr/>
        </p:nvSpPr>
        <p:spPr>
          <a:xfrm>
            <a:off x="211016" y="1322363"/>
            <a:ext cx="11844996" cy="5345723"/>
          </a:xfrm>
          <a:prstGeom prst="rect">
            <a:avLst/>
          </a:prstGeom>
          <a:solidFill>
            <a:srgbClr val="83992A"/>
          </a:solidFill>
          <a:ln w="15875" cap="flat" cmpd="sng" algn="ctr">
            <a:solidFill>
              <a:srgbClr val="83992A">
                <a:shade val="50000"/>
              </a:srgbClr>
            </a:solidFill>
            <a:prstDash val="solid"/>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60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When we use adjectives?</a:t>
            </a:r>
          </a:p>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4400" b="0" i="0" u="none" strike="noStrike" kern="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We use adjectives to describe </a:t>
            </a:r>
            <a:r>
              <a:rPr kumimoji="0" lang="en-US" sz="4400" b="0" i="0" u="none" strike="noStrike" kern="0" cap="none" spc="0" normalizeH="0" baseline="0" noProof="0" dirty="0" err="1">
                <a:ln>
                  <a:noFill/>
                </a:ln>
                <a:solidFill>
                  <a:srgbClr val="FF0000"/>
                </a:solidFill>
                <a:effectLst/>
                <a:uLnTx/>
                <a:uFillTx/>
                <a:latin typeface="Times New Roman" panose="02020603050405020304" pitchFamily="18" charset="0"/>
                <a:ea typeface="+mn-ea"/>
                <a:cs typeface="Times New Roman" panose="02020603050405020304" pitchFamily="18" charset="0"/>
              </a:rPr>
              <a:t>persons,places</a:t>
            </a:r>
            <a:r>
              <a:rPr kumimoji="0" lang="en-US" sz="4400" b="0" i="0" u="none" strike="noStrike" kern="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and things.</a:t>
            </a:r>
          </a:p>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4000" b="0"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Example:</a:t>
            </a:r>
            <a:endParaRPr kumimoji="0" lang="en-SG" sz="4000" b="0"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Date Placeholder 3">
            <a:extLst>
              <a:ext uri="{FF2B5EF4-FFF2-40B4-BE49-F238E27FC236}">
                <a16:creationId xmlns:a16="http://schemas.microsoft.com/office/drawing/2014/main" id="{937860A4-41FD-4EBB-A1DB-E88F8781DEFA}"/>
              </a:ext>
            </a:extLst>
          </p:cNvPr>
          <p:cNvSpPr>
            <a:spLocks noGrp="1"/>
          </p:cNvSpPr>
          <p:nvPr>
            <p:ph type="dt" sz="half" idx="11"/>
          </p:nvPr>
        </p:nvSpPr>
        <p:spPr/>
        <p:txBody>
          <a:bodyPr/>
          <a:lstStyle/>
          <a:p>
            <a:endParaRPr lang="en-US"/>
          </a:p>
        </p:txBody>
      </p:sp>
      <p:sp>
        <p:nvSpPr>
          <p:cNvPr id="5" name="Footer Placeholder 4">
            <a:extLst>
              <a:ext uri="{FF2B5EF4-FFF2-40B4-BE49-F238E27FC236}">
                <a16:creationId xmlns:a16="http://schemas.microsoft.com/office/drawing/2014/main" id="{22EBC946-1AA2-48D5-A980-3510FE8A04D4}"/>
              </a:ext>
            </a:extLst>
          </p:cNvPr>
          <p:cNvSpPr>
            <a:spLocks noGrp="1"/>
          </p:cNvSpPr>
          <p:nvPr>
            <p:ph type="ftr" sz="quarter" idx="12"/>
          </p:nvPr>
        </p:nvSpPr>
        <p:spPr/>
        <p:txBody>
          <a:bodyPr/>
          <a:lstStyle/>
          <a:p>
            <a:r>
              <a:rPr lang="en-US"/>
              <a:t>Md.Mominul Islam.Mobile 0171883597</a:t>
            </a:r>
          </a:p>
          <a:p>
            <a:endParaRPr lang="en-US" dirty="0"/>
          </a:p>
        </p:txBody>
      </p:sp>
    </p:spTree>
    <p:extLst>
      <p:ext uri="{BB962C8B-B14F-4D97-AF65-F5344CB8AC3E}">
        <p14:creationId xmlns:p14="http://schemas.microsoft.com/office/powerpoint/2010/main" val="1990395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43243" y="687558"/>
            <a:ext cx="4911968" cy="5333414"/>
          </a:xfrm>
          <a:prstGeom prst="rect">
            <a:avLst/>
          </a:prstGeom>
        </p:spPr>
      </p:pic>
      <p:sp>
        <p:nvSpPr>
          <p:cNvPr id="3" name="Oval 2"/>
          <p:cNvSpPr/>
          <p:nvPr/>
        </p:nvSpPr>
        <p:spPr>
          <a:xfrm>
            <a:off x="5655211" y="687558"/>
            <a:ext cx="5824025" cy="5333414"/>
          </a:xfrm>
          <a:prstGeom prst="ellipse">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 live in a       house.</a:t>
            </a:r>
            <a:endParaRPr kumimoji="0" lang="en-SG" sz="4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p:cNvSpPr/>
          <p:nvPr/>
        </p:nvSpPr>
        <p:spPr>
          <a:xfrm>
            <a:off x="9622302" y="2743200"/>
            <a:ext cx="1744393" cy="759655"/>
          </a:xfrm>
          <a:prstGeom prst="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000" b="1" i="1"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small</a:t>
            </a:r>
            <a:endParaRPr kumimoji="0" lang="en-SG" sz="4000" b="1" i="1"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4" name="Date Placeholder 3">
            <a:extLst>
              <a:ext uri="{FF2B5EF4-FFF2-40B4-BE49-F238E27FC236}">
                <a16:creationId xmlns:a16="http://schemas.microsoft.com/office/drawing/2014/main" id="{9DD2C35B-F495-472E-823E-A1F654351B76}"/>
              </a:ext>
            </a:extLst>
          </p:cNvPr>
          <p:cNvSpPr>
            <a:spLocks noGrp="1"/>
          </p:cNvSpPr>
          <p:nvPr>
            <p:ph type="dt" sz="half" idx="10"/>
          </p:nvPr>
        </p:nvSpPr>
        <p:spPr/>
        <p:txBody>
          <a:bodyPr/>
          <a:lstStyle/>
          <a:p>
            <a:endParaRPr lang="en-SG"/>
          </a:p>
        </p:txBody>
      </p:sp>
      <p:sp>
        <p:nvSpPr>
          <p:cNvPr id="6" name="Footer Placeholder 5">
            <a:extLst>
              <a:ext uri="{FF2B5EF4-FFF2-40B4-BE49-F238E27FC236}">
                <a16:creationId xmlns:a16="http://schemas.microsoft.com/office/drawing/2014/main" id="{4D7F2B4C-48AB-4DF4-A305-287A04E2A3D0}"/>
              </a:ext>
            </a:extLst>
          </p:cNvPr>
          <p:cNvSpPr>
            <a:spLocks noGrp="1"/>
          </p:cNvSpPr>
          <p:nvPr>
            <p:ph type="ftr" sz="quarter" idx="11"/>
          </p:nvPr>
        </p:nvSpPr>
        <p:spPr/>
        <p:txBody>
          <a:bodyPr/>
          <a:lstStyle/>
          <a:p>
            <a:r>
              <a:rPr lang="en-SG"/>
              <a:t>Md.Mominul Islam.Mobile 0171883597 </a:t>
            </a:r>
          </a:p>
        </p:txBody>
      </p:sp>
    </p:spTree>
    <p:extLst>
      <p:ext uri="{BB962C8B-B14F-4D97-AF65-F5344CB8AC3E}">
        <p14:creationId xmlns:p14="http://schemas.microsoft.com/office/powerpoint/2010/main" val="3325356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fltVal val="0"/>
                                          </p:val>
                                        </p:tav>
                                        <p:tav tm="100000">
                                          <p:val>
                                            <p:strVal val="#ppt_w"/>
                                          </p:val>
                                        </p:tav>
                                      </p:tavLst>
                                    </p:anim>
                                    <p:anim calcmode="lin" valueType="num">
                                      <p:cBhvr>
                                        <p:cTn id="13" dur="1000" fill="hold"/>
                                        <p:tgtEl>
                                          <p:spTgt spid="3"/>
                                        </p:tgtEl>
                                        <p:attrNameLst>
                                          <p:attrName>ppt_h</p:attrName>
                                        </p:attrNameLst>
                                      </p:cBhvr>
                                      <p:tavLst>
                                        <p:tav tm="0">
                                          <p:val>
                                            <p:fltVal val="0"/>
                                          </p:val>
                                        </p:tav>
                                        <p:tav tm="100000">
                                          <p:val>
                                            <p:strVal val="#ppt_h"/>
                                          </p:val>
                                        </p:tav>
                                      </p:tavLst>
                                    </p:anim>
                                    <p:anim calcmode="lin" valueType="num">
                                      <p:cBhvr>
                                        <p:cTn id="14" dur="1000" fill="hold"/>
                                        <p:tgtEl>
                                          <p:spTgt spid="3"/>
                                        </p:tgtEl>
                                        <p:attrNameLst>
                                          <p:attrName>style.rotation</p:attrName>
                                        </p:attrNameLst>
                                      </p:cBhvr>
                                      <p:tavLst>
                                        <p:tav tm="0">
                                          <p:val>
                                            <p:fltVal val="90"/>
                                          </p:val>
                                        </p:tav>
                                        <p:tav tm="100000">
                                          <p:val>
                                            <p:fltVal val="0"/>
                                          </p:val>
                                        </p:tav>
                                      </p:tavLst>
                                    </p:anim>
                                    <p:animEffect transition="in" filter="fade">
                                      <p:cBhvr>
                                        <p:cTn id="15" dur="10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Effect transition="in" filter="fade">
                                      <p:cBhvr>
                                        <p:cTn id="20" dur="2000"/>
                                        <p:tgtEl>
                                          <p:spTgt spid="3">
                                            <p:txEl>
                                              <p:pRg st="0" end="0"/>
                                            </p:txEl>
                                          </p:spTgt>
                                        </p:tgtEl>
                                      </p:cBhvr>
                                    </p:animEffect>
                                    <p:anim calcmode="lin" valueType="num">
                                      <p:cBhvr>
                                        <p:cTn id="21"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22"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23" fill="hold">
                      <p:stCondLst>
                        <p:cond delay="indefinite"/>
                      </p:stCondLst>
                      <p:childTnLst>
                        <p:par>
                          <p:cTn id="24" fill="hold">
                            <p:stCondLst>
                              <p:cond delay="0"/>
                            </p:stCondLst>
                            <p:childTnLst>
                              <p:par>
                                <p:cTn id="25" presetID="26"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down)">
                                      <p:cBhvr>
                                        <p:cTn id="27" dur="580">
                                          <p:stCondLst>
                                            <p:cond delay="0"/>
                                          </p:stCondLst>
                                        </p:cTn>
                                        <p:tgtEl>
                                          <p:spTgt spid="5"/>
                                        </p:tgtEl>
                                      </p:cBhvr>
                                    </p:animEffect>
                                    <p:anim calcmode="lin" valueType="num">
                                      <p:cBhvr>
                                        <p:cTn id="2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3" dur="26">
                                          <p:stCondLst>
                                            <p:cond delay="650"/>
                                          </p:stCondLst>
                                        </p:cTn>
                                        <p:tgtEl>
                                          <p:spTgt spid="5"/>
                                        </p:tgtEl>
                                      </p:cBhvr>
                                      <p:to x="100000" y="60000"/>
                                    </p:animScale>
                                    <p:animScale>
                                      <p:cBhvr>
                                        <p:cTn id="34" dur="166" decel="50000">
                                          <p:stCondLst>
                                            <p:cond delay="676"/>
                                          </p:stCondLst>
                                        </p:cTn>
                                        <p:tgtEl>
                                          <p:spTgt spid="5"/>
                                        </p:tgtEl>
                                      </p:cBhvr>
                                      <p:to x="100000" y="100000"/>
                                    </p:animScale>
                                    <p:animScale>
                                      <p:cBhvr>
                                        <p:cTn id="35" dur="26">
                                          <p:stCondLst>
                                            <p:cond delay="1312"/>
                                          </p:stCondLst>
                                        </p:cTn>
                                        <p:tgtEl>
                                          <p:spTgt spid="5"/>
                                        </p:tgtEl>
                                      </p:cBhvr>
                                      <p:to x="100000" y="80000"/>
                                    </p:animScale>
                                    <p:animScale>
                                      <p:cBhvr>
                                        <p:cTn id="36" dur="166" decel="50000">
                                          <p:stCondLst>
                                            <p:cond delay="1338"/>
                                          </p:stCondLst>
                                        </p:cTn>
                                        <p:tgtEl>
                                          <p:spTgt spid="5"/>
                                        </p:tgtEl>
                                      </p:cBhvr>
                                      <p:to x="100000" y="100000"/>
                                    </p:animScale>
                                    <p:animScale>
                                      <p:cBhvr>
                                        <p:cTn id="37" dur="26">
                                          <p:stCondLst>
                                            <p:cond delay="1642"/>
                                          </p:stCondLst>
                                        </p:cTn>
                                        <p:tgtEl>
                                          <p:spTgt spid="5"/>
                                        </p:tgtEl>
                                      </p:cBhvr>
                                      <p:to x="100000" y="90000"/>
                                    </p:animScale>
                                    <p:animScale>
                                      <p:cBhvr>
                                        <p:cTn id="38" dur="166" decel="50000">
                                          <p:stCondLst>
                                            <p:cond delay="1668"/>
                                          </p:stCondLst>
                                        </p:cTn>
                                        <p:tgtEl>
                                          <p:spTgt spid="5"/>
                                        </p:tgtEl>
                                      </p:cBhvr>
                                      <p:to x="100000" y="100000"/>
                                    </p:animScale>
                                    <p:animScale>
                                      <p:cBhvr>
                                        <p:cTn id="39" dur="26">
                                          <p:stCondLst>
                                            <p:cond delay="1808"/>
                                          </p:stCondLst>
                                        </p:cTn>
                                        <p:tgtEl>
                                          <p:spTgt spid="5"/>
                                        </p:tgtEl>
                                      </p:cBhvr>
                                      <p:to x="100000" y="95000"/>
                                    </p:animScale>
                                    <p:animScale>
                                      <p:cBhvr>
                                        <p:cTn id="4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17452" y="745589"/>
            <a:ext cx="4529797" cy="5416060"/>
          </a:xfrm>
          <a:prstGeom prst="rect">
            <a:avLst/>
          </a:prstGeom>
        </p:spPr>
      </p:pic>
      <p:sp>
        <p:nvSpPr>
          <p:cNvPr id="3" name="Oval 2"/>
          <p:cNvSpPr/>
          <p:nvPr/>
        </p:nvSpPr>
        <p:spPr>
          <a:xfrm>
            <a:off x="5401994" y="745590"/>
            <a:ext cx="6105378" cy="5416060"/>
          </a:xfrm>
          <a:prstGeom prst="ellipse">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My dress is </a:t>
            </a:r>
            <a:endParaRPr kumimoji="0" lang="en-SG" sz="4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p:cNvSpPr/>
          <p:nvPr/>
        </p:nvSpPr>
        <p:spPr>
          <a:xfrm>
            <a:off x="9945858" y="3087859"/>
            <a:ext cx="1266093" cy="738553"/>
          </a:xfrm>
          <a:prstGeom prst="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800" b="1" i="1"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new</a:t>
            </a:r>
            <a:endParaRPr kumimoji="0" lang="en-SG" sz="4800" b="1" i="1"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5" name="Date Placeholder 4">
            <a:extLst>
              <a:ext uri="{FF2B5EF4-FFF2-40B4-BE49-F238E27FC236}">
                <a16:creationId xmlns:a16="http://schemas.microsoft.com/office/drawing/2014/main" id="{0202601F-79A0-4F12-B9BC-9780DEEDC4FE}"/>
              </a:ext>
            </a:extLst>
          </p:cNvPr>
          <p:cNvSpPr>
            <a:spLocks noGrp="1"/>
          </p:cNvSpPr>
          <p:nvPr>
            <p:ph type="dt" sz="half" idx="10"/>
          </p:nvPr>
        </p:nvSpPr>
        <p:spPr/>
        <p:txBody>
          <a:bodyPr/>
          <a:lstStyle/>
          <a:p>
            <a:endParaRPr lang="en-SG"/>
          </a:p>
        </p:txBody>
      </p:sp>
      <p:sp>
        <p:nvSpPr>
          <p:cNvPr id="6" name="Footer Placeholder 5">
            <a:extLst>
              <a:ext uri="{FF2B5EF4-FFF2-40B4-BE49-F238E27FC236}">
                <a16:creationId xmlns:a16="http://schemas.microsoft.com/office/drawing/2014/main" id="{72FFBB6B-2407-4DD4-8043-B959E661A94D}"/>
              </a:ext>
            </a:extLst>
          </p:cNvPr>
          <p:cNvSpPr>
            <a:spLocks noGrp="1"/>
          </p:cNvSpPr>
          <p:nvPr>
            <p:ph type="ftr" sz="quarter" idx="11"/>
          </p:nvPr>
        </p:nvSpPr>
        <p:spPr/>
        <p:txBody>
          <a:bodyPr/>
          <a:lstStyle/>
          <a:p>
            <a:r>
              <a:rPr lang="en-SG"/>
              <a:t>Md.Mominul Islam.Mobile 0171883597 </a:t>
            </a:r>
          </a:p>
        </p:txBody>
      </p:sp>
    </p:spTree>
    <p:extLst>
      <p:ext uri="{BB962C8B-B14F-4D97-AF65-F5344CB8AC3E}">
        <p14:creationId xmlns:p14="http://schemas.microsoft.com/office/powerpoint/2010/main" val="2654796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fltVal val="0"/>
                                          </p:val>
                                        </p:tav>
                                        <p:tav tm="100000">
                                          <p:val>
                                            <p:strVal val="#ppt_w"/>
                                          </p:val>
                                        </p:tav>
                                      </p:tavLst>
                                    </p:anim>
                                    <p:anim calcmode="lin" valueType="num">
                                      <p:cBhvr>
                                        <p:cTn id="13" dur="1000" fill="hold"/>
                                        <p:tgtEl>
                                          <p:spTgt spid="3"/>
                                        </p:tgtEl>
                                        <p:attrNameLst>
                                          <p:attrName>ppt_h</p:attrName>
                                        </p:attrNameLst>
                                      </p:cBhvr>
                                      <p:tavLst>
                                        <p:tav tm="0">
                                          <p:val>
                                            <p:fltVal val="0"/>
                                          </p:val>
                                        </p:tav>
                                        <p:tav tm="100000">
                                          <p:val>
                                            <p:strVal val="#ppt_h"/>
                                          </p:val>
                                        </p:tav>
                                      </p:tavLst>
                                    </p:anim>
                                    <p:anim calcmode="lin" valueType="num">
                                      <p:cBhvr>
                                        <p:cTn id="14" dur="1000" fill="hold"/>
                                        <p:tgtEl>
                                          <p:spTgt spid="3"/>
                                        </p:tgtEl>
                                        <p:attrNameLst>
                                          <p:attrName>style.rotation</p:attrName>
                                        </p:attrNameLst>
                                      </p:cBhvr>
                                      <p:tavLst>
                                        <p:tav tm="0">
                                          <p:val>
                                            <p:fltVal val="90"/>
                                          </p:val>
                                        </p:tav>
                                        <p:tav tm="100000">
                                          <p:val>
                                            <p:fltVal val="0"/>
                                          </p:val>
                                        </p:tav>
                                      </p:tavLst>
                                    </p:anim>
                                    <p:animEffect transition="in" filter="fade">
                                      <p:cBhvr>
                                        <p:cTn id="15" dur="10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nodeType="click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 calcmode="lin" valueType="num">
                                      <p:cBhvr>
                                        <p:cTn id="20"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1"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22"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23" dur="1000"/>
                                        <p:tgtEl>
                                          <p:spTgt spid="3">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6" presetClass="entr" presetSubtype="0"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ipe(down)">
                                      <p:cBhvr>
                                        <p:cTn id="28" dur="580">
                                          <p:stCondLst>
                                            <p:cond delay="0"/>
                                          </p:stCondLst>
                                        </p:cTn>
                                        <p:tgtEl>
                                          <p:spTgt spid="4"/>
                                        </p:tgtEl>
                                      </p:cBhvr>
                                    </p:animEffect>
                                    <p:anim calcmode="lin" valueType="num">
                                      <p:cBhvr>
                                        <p:cTn id="29"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4" dur="26">
                                          <p:stCondLst>
                                            <p:cond delay="650"/>
                                          </p:stCondLst>
                                        </p:cTn>
                                        <p:tgtEl>
                                          <p:spTgt spid="4"/>
                                        </p:tgtEl>
                                      </p:cBhvr>
                                      <p:to x="100000" y="60000"/>
                                    </p:animScale>
                                    <p:animScale>
                                      <p:cBhvr>
                                        <p:cTn id="35" dur="166" decel="50000">
                                          <p:stCondLst>
                                            <p:cond delay="676"/>
                                          </p:stCondLst>
                                        </p:cTn>
                                        <p:tgtEl>
                                          <p:spTgt spid="4"/>
                                        </p:tgtEl>
                                      </p:cBhvr>
                                      <p:to x="100000" y="100000"/>
                                    </p:animScale>
                                    <p:animScale>
                                      <p:cBhvr>
                                        <p:cTn id="36" dur="26">
                                          <p:stCondLst>
                                            <p:cond delay="1312"/>
                                          </p:stCondLst>
                                        </p:cTn>
                                        <p:tgtEl>
                                          <p:spTgt spid="4"/>
                                        </p:tgtEl>
                                      </p:cBhvr>
                                      <p:to x="100000" y="80000"/>
                                    </p:animScale>
                                    <p:animScale>
                                      <p:cBhvr>
                                        <p:cTn id="37" dur="166" decel="50000">
                                          <p:stCondLst>
                                            <p:cond delay="1338"/>
                                          </p:stCondLst>
                                        </p:cTn>
                                        <p:tgtEl>
                                          <p:spTgt spid="4"/>
                                        </p:tgtEl>
                                      </p:cBhvr>
                                      <p:to x="100000" y="100000"/>
                                    </p:animScale>
                                    <p:animScale>
                                      <p:cBhvr>
                                        <p:cTn id="38" dur="26">
                                          <p:stCondLst>
                                            <p:cond delay="1642"/>
                                          </p:stCondLst>
                                        </p:cTn>
                                        <p:tgtEl>
                                          <p:spTgt spid="4"/>
                                        </p:tgtEl>
                                      </p:cBhvr>
                                      <p:to x="100000" y="90000"/>
                                    </p:animScale>
                                    <p:animScale>
                                      <p:cBhvr>
                                        <p:cTn id="39" dur="166" decel="50000">
                                          <p:stCondLst>
                                            <p:cond delay="1668"/>
                                          </p:stCondLst>
                                        </p:cTn>
                                        <p:tgtEl>
                                          <p:spTgt spid="4"/>
                                        </p:tgtEl>
                                      </p:cBhvr>
                                      <p:to x="100000" y="100000"/>
                                    </p:animScale>
                                    <p:animScale>
                                      <p:cBhvr>
                                        <p:cTn id="40" dur="26">
                                          <p:stCondLst>
                                            <p:cond delay="1808"/>
                                          </p:stCondLst>
                                        </p:cTn>
                                        <p:tgtEl>
                                          <p:spTgt spid="4"/>
                                        </p:tgtEl>
                                      </p:cBhvr>
                                      <p:to x="100000" y="95000"/>
                                    </p:animScale>
                                    <p:animScale>
                                      <p:cBhvr>
                                        <p:cTn id="41"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73723" y="773723"/>
            <a:ext cx="4431323" cy="5303520"/>
          </a:xfrm>
          <a:prstGeom prst="rect">
            <a:avLst/>
          </a:prstGeom>
        </p:spPr>
      </p:pic>
      <p:sp>
        <p:nvSpPr>
          <p:cNvPr id="3" name="Oval 2"/>
          <p:cNvSpPr/>
          <p:nvPr/>
        </p:nvSpPr>
        <p:spPr>
          <a:xfrm>
            <a:off x="5205046" y="773723"/>
            <a:ext cx="6414868" cy="5401994"/>
          </a:xfrm>
          <a:prstGeom prst="ellipse">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 saw a           dog</a:t>
            </a:r>
            <a:r>
              <a:rPr kumimoji="0" lang="en-US" sz="4400" b="1"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endParaRPr kumimoji="0" lang="en-SG" sz="4400" b="1"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p:cNvSpPr/>
          <p:nvPr/>
        </p:nvSpPr>
        <p:spPr>
          <a:xfrm>
            <a:off x="8084233" y="3078186"/>
            <a:ext cx="1298917" cy="734159"/>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600" b="1" i="1"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black</a:t>
            </a:r>
            <a:endParaRPr kumimoji="0" lang="en-SG" sz="3600" b="1" i="1"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5" name="Date Placeholder 4">
            <a:extLst>
              <a:ext uri="{FF2B5EF4-FFF2-40B4-BE49-F238E27FC236}">
                <a16:creationId xmlns:a16="http://schemas.microsoft.com/office/drawing/2014/main" id="{9B61EBAA-A4C4-4B6E-8144-15B26E6D364C}"/>
              </a:ext>
            </a:extLst>
          </p:cNvPr>
          <p:cNvSpPr>
            <a:spLocks noGrp="1"/>
          </p:cNvSpPr>
          <p:nvPr>
            <p:ph type="dt" sz="half" idx="10"/>
          </p:nvPr>
        </p:nvSpPr>
        <p:spPr/>
        <p:txBody>
          <a:bodyPr/>
          <a:lstStyle/>
          <a:p>
            <a:endParaRPr lang="en-SG"/>
          </a:p>
        </p:txBody>
      </p:sp>
      <p:sp>
        <p:nvSpPr>
          <p:cNvPr id="6" name="Footer Placeholder 5">
            <a:extLst>
              <a:ext uri="{FF2B5EF4-FFF2-40B4-BE49-F238E27FC236}">
                <a16:creationId xmlns:a16="http://schemas.microsoft.com/office/drawing/2014/main" id="{F3B9C172-62B4-42D5-A625-D1D8CE51E5BF}"/>
              </a:ext>
            </a:extLst>
          </p:cNvPr>
          <p:cNvSpPr>
            <a:spLocks noGrp="1"/>
          </p:cNvSpPr>
          <p:nvPr>
            <p:ph type="ftr" sz="quarter" idx="11"/>
          </p:nvPr>
        </p:nvSpPr>
        <p:spPr/>
        <p:txBody>
          <a:bodyPr/>
          <a:lstStyle/>
          <a:p>
            <a:r>
              <a:rPr lang="en-SG"/>
              <a:t>Md.Mominul Islam.Mobile 0171883597 </a:t>
            </a:r>
          </a:p>
        </p:txBody>
      </p:sp>
    </p:spTree>
    <p:extLst>
      <p:ext uri="{BB962C8B-B14F-4D97-AF65-F5344CB8AC3E}">
        <p14:creationId xmlns:p14="http://schemas.microsoft.com/office/powerpoint/2010/main" val="2879194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fltVal val="0"/>
                                          </p:val>
                                        </p:tav>
                                        <p:tav tm="100000">
                                          <p:val>
                                            <p:strVal val="#ppt_w"/>
                                          </p:val>
                                        </p:tav>
                                      </p:tavLst>
                                    </p:anim>
                                    <p:anim calcmode="lin" valueType="num">
                                      <p:cBhvr>
                                        <p:cTn id="13" dur="1000" fill="hold"/>
                                        <p:tgtEl>
                                          <p:spTgt spid="3"/>
                                        </p:tgtEl>
                                        <p:attrNameLst>
                                          <p:attrName>ppt_h</p:attrName>
                                        </p:attrNameLst>
                                      </p:cBhvr>
                                      <p:tavLst>
                                        <p:tav tm="0">
                                          <p:val>
                                            <p:fltVal val="0"/>
                                          </p:val>
                                        </p:tav>
                                        <p:tav tm="100000">
                                          <p:val>
                                            <p:strVal val="#ppt_h"/>
                                          </p:val>
                                        </p:tav>
                                      </p:tavLst>
                                    </p:anim>
                                    <p:anim calcmode="lin" valueType="num">
                                      <p:cBhvr>
                                        <p:cTn id="14" dur="1000" fill="hold"/>
                                        <p:tgtEl>
                                          <p:spTgt spid="3"/>
                                        </p:tgtEl>
                                        <p:attrNameLst>
                                          <p:attrName>style.rotation</p:attrName>
                                        </p:attrNameLst>
                                      </p:cBhvr>
                                      <p:tavLst>
                                        <p:tav tm="0">
                                          <p:val>
                                            <p:fltVal val="90"/>
                                          </p:val>
                                        </p:tav>
                                        <p:tav tm="100000">
                                          <p:val>
                                            <p:fltVal val="0"/>
                                          </p:val>
                                        </p:tav>
                                      </p:tavLst>
                                    </p:anim>
                                    <p:animEffect transition="in" filter="fade">
                                      <p:cBhvr>
                                        <p:cTn id="15" dur="10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nodeType="click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 calcmode="lin" valueType="num">
                                      <p:cBhvr>
                                        <p:cTn id="20"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1"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22"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23" dur="1000"/>
                                        <p:tgtEl>
                                          <p:spTgt spid="3">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6" presetClass="entr" presetSubtype="0"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ipe(down)">
                                      <p:cBhvr>
                                        <p:cTn id="28" dur="580">
                                          <p:stCondLst>
                                            <p:cond delay="0"/>
                                          </p:stCondLst>
                                        </p:cTn>
                                        <p:tgtEl>
                                          <p:spTgt spid="4"/>
                                        </p:tgtEl>
                                      </p:cBhvr>
                                    </p:animEffect>
                                    <p:anim calcmode="lin" valueType="num">
                                      <p:cBhvr>
                                        <p:cTn id="29"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4" dur="26">
                                          <p:stCondLst>
                                            <p:cond delay="650"/>
                                          </p:stCondLst>
                                        </p:cTn>
                                        <p:tgtEl>
                                          <p:spTgt spid="4"/>
                                        </p:tgtEl>
                                      </p:cBhvr>
                                      <p:to x="100000" y="60000"/>
                                    </p:animScale>
                                    <p:animScale>
                                      <p:cBhvr>
                                        <p:cTn id="35" dur="166" decel="50000">
                                          <p:stCondLst>
                                            <p:cond delay="676"/>
                                          </p:stCondLst>
                                        </p:cTn>
                                        <p:tgtEl>
                                          <p:spTgt spid="4"/>
                                        </p:tgtEl>
                                      </p:cBhvr>
                                      <p:to x="100000" y="100000"/>
                                    </p:animScale>
                                    <p:animScale>
                                      <p:cBhvr>
                                        <p:cTn id="36" dur="26">
                                          <p:stCondLst>
                                            <p:cond delay="1312"/>
                                          </p:stCondLst>
                                        </p:cTn>
                                        <p:tgtEl>
                                          <p:spTgt spid="4"/>
                                        </p:tgtEl>
                                      </p:cBhvr>
                                      <p:to x="100000" y="80000"/>
                                    </p:animScale>
                                    <p:animScale>
                                      <p:cBhvr>
                                        <p:cTn id="37" dur="166" decel="50000">
                                          <p:stCondLst>
                                            <p:cond delay="1338"/>
                                          </p:stCondLst>
                                        </p:cTn>
                                        <p:tgtEl>
                                          <p:spTgt spid="4"/>
                                        </p:tgtEl>
                                      </p:cBhvr>
                                      <p:to x="100000" y="100000"/>
                                    </p:animScale>
                                    <p:animScale>
                                      <p:cBhvr>
                                        <p:cTn id="38" dur="26">
                                          <p:stCondLst>
                                            <p:cond delay="1642"/>
                                          </p:stCondLst>
                                        </p:cTn>
                                        <p:tgtEl>
                                          <p:spTgt spid="4"/>
                                        </p:tgtEl>
                                      </p:cBhvr>
                                      <p:to x="100000" y="90000"/>
                                    </p:animScale>
                                    <p:animScale>
                                      <p:cBhvr>
                                        <p:cTn id="39" dur="166" decel="50000">
                                          <p:stCondLst>
                                            <p:cond delay="1668"/>
                                          </p:stCondLst>
                                        </p:cTn>
                                        <p:tgtEl>
                                          <p:spTgt spid="4"/>
                                        </p:tgtEl>
                                      </p:cBhvr>
                                      <p:to x="100000" y="100000"/>
                                    </p:animScale>
                                    <p:animScale>
                                      <p:cBhvr>
                                        <p:cTn id="40" dur="26">
                                          <p:stCondLst>
                                            <p:cond delay="1808"/>
                                          </p:stCondLst>
                                        </p:cTn>
                                        <p:tgtEl>
                                          <p:spTgt spid="4"/>
                                        </p:tgtEl>
                                      </p:cBhvr>
                                      <p:to x="100000" y="95000"/>
                                    </p:animScale>
                                    <p:animScale>
                                      <p:cBhvr>
                                        <p:cTn id="41"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11383" y="717452"/>
            <a:ext cx="4886032" cy="5345723"/>
          </a:xfrm>
          <a:prstGeom prst="rect">
            <a:avLst/>
          </a:prstGeom>
        </p:spPr>
      </p:pic>
      <p:sp>
        <p:nvSpPr>
          <p:cNvPr id="3" name="Oval 2"/>
          <p:cNvSpPr/>
          <p:nvPr/>
        </p:nvSpPr>
        <p:spPr>
          <a:xfrm>
            <a:off x="5697415" y="717452"/>
            <a:ext cx="5880296" cy="5317588"/>
          </a:xfrm>
          <a:prstGeom prst="ellipse">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5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Mangoes taste </a:t>
            </a:r>
            <a:endParaRPr kumimoji="0" lang="en-SG" sz="5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p:cNvSpPr/>
          <p:nvPr/>
        </p:nvSpPr>
        <p:spPr>
          <a:xfrm>
            <a:off x="7427742" y="3938953"/>
            <a:ext cx="2363372" cy="1055077"/>
          </a:xfrm>
          <a:prstGeom prst="rect">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400" b="1" i="1"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delicious</a:t>
            </a:r>
            <a:endParaRPr kumimoji="0" lang="en-SG" sz="4400" b="1" i="1"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5" name="Date Placeholder 4">
            <a:extLst>
              <a:ext uri="{FF2B5EF4-FFF2-40B4-BE49-F238E27FC236}">
                <a16:creationId xmlns:a16="http://schemas.microsoft.com/office/drawing/2014/main" id="{D3E974A2-DE5A-491E-9FD8-66DFCEBD2D36}"/>
              </a:ext>
            </a:extLst>
          </p:cNvPr>
          <p:cNvSpPr>
            <a:spLocks noGrp="1"/>
          </p:cNvSpPr>
          <p:nvPr>
            <p:ph type="dt" sz="half" idx="10"/>
          </p:nvPr>
        </p:nvSpPr>
        <p:spPr/>
        <p:txBody>
          <a:bodyPr/>
          <a:lstStyle/>
          <a:p>
            <a:endParaRPr lang="en-SG"/>
          </a:p>
        </p:txBody>
      </p:sp>
      <p:sp>
        <p:nvSpPr>
          <p:cNvPr id="6" name="Footer Placeholder 5">
            <a:extLst>
              <a:ext uri="{FF2B5EF4-FFF2-40B4-BE49-F238E27FC236}">
                <a16:creationId xmlns:a16="http://schemas.microsoft.com/office/drawing/2014/main" id="{7F07D7C4-1F94-48B3-A245-6AB7BBB47277}"/>
              </a:ext>
            </a:extLst>
          </p:cNvPr>
          <p:cNvSpPr>
            <a:spLocks noGrp="1"/>
          </p:cNvSpPr>
          <p:nvPr>
            <p:ph type="ftr" sz="quarter" idx="11"/>
          </p:nvPr>
        </p:nvSpPr>
        <p:spPr/>
        <p:txBody>
          <a:bodyPr/>
          <a:lstStyle/>
          <a:p>
            <a:r>
              <a:rPr lang="en-SG"/>
              <a:t>Md.Mominul Islam.Mobile 0171883597 </a:t>
            </a:r>
          </a:p>
        </p:txBody>
      </p:sp>
    </p:spTree>
    <p:extLst>
      <p:ext uri="{BB962C8B-B14F-4D97-AF65-F5344CB8AC3E}">
        <p14:creationId xmlns:p14="http://schemas.microsoft.com/office/powerpoint/2010/main" val="147055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fltVal val="0"/>
                                          </p:val>
                                        </p:tav>
                                        <p:tav tm="100000">
                                          <p:val>
                                            <p:strVal val="#ppt_w"/>
                                          </p:val>
                                        </p:tav>
                                      </p:tavLst>
                                    </p:anim>
                                    <p:anim calcmode="lin" valueType="num">
                                      <p:cBhvr>
                                        <p:cTn id="13" dur="1000" fill="hold"/>
                                        <p:tgtEl>
                                          <p:spTgt spid="3"/>
                                        </p:tgtEl>
                                        <p:attrNameLst>
                                          <p:attrName>ppt_h</p:attrName>
                                        </p:attrNameLst>
                                      </p:cBhvr>
                                      <p:tavLst>
                                        <p:tav tm="0">
                                          <p:val>
                                            <p:fltVal val="0"/>
                                          </p:val>
                                        </p:tav>
                                        <p:tav tm="100000">
                                          <p:val>
                                            <p:strVal val="#ppt_h"/>
                                          </p:val>
                                        </p:tav>
                                      </p:tavLst>
                                    </p:anim>
                                    <p:anim calcmode="lin" valueType="num">
                                      <p:cBhvr>
                                        <p:cTn id="14" dur="1000" fill="hold"/>
                                        <p:tgtEl>
                                          <p:spTgt spid="3"/>
                                        </p:tgtEl>
                                        <p:attrNameLst>
                                          <p:attrName>style.rotation</p:attrName>
                                        </p:attrNameLst>
                                      </p:cBhvr>
                                      <p:tavLst>
                                        <p:tav tm="0">
                                          <p:val>
                                            <p:fltVal val="90"/>
                                          </p:val>
                                        </p:tav>
                                        <p:tav tm="100000">
                                          <p:val>
                                            <p:fltVal val="0"/>
                                          </p:val>
                                        </p:tav>
                                      </p:tavLst>
                                    </p:anim>
                                    <p:animEffect transition="in" filter="fade">
                                      <p:cBhvr>
                                        <p:cTn id="15" dur="10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nodeType="click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 calcmode="lin" valueType="num">
                                      <p:cBhvr>
                                        <p:cTn id="20"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1"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22"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23" dur="1000"/>
                                        <p:tgtEl>
                                          <p:spTgt spid="3">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6" presetClass="entr" presetSubtype="0"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ipe(down)">
                                      <p:cBhvr>
                                        <p:cTn id="28" dur="580">
                                          <p:stCondLst>
                                            <p:cond delay="0"/>
                                          </p:stCondLst>
                                        </p:cTn>
                                        <p:tgtEl>
                                          <p:spTgt spid="4"/>
                                        </p:tgtEl>
                                      </p:cBhvr>
                                    </p:animEffect>
                                    <p:anim calcmode="lin" valueType="num">
                                      <p:cBhvr>
                                        <p:cTn id="29"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4" dur="26">
                                          <p:stCondLst>
                                            <p:cond delay="650"/>
                                          </p:stCondLst>
                                        </p:cTn>
                                        <p:tgtEl>
                                          <p:spTgt spid="4"/>
                                        </p:tgtEl>
                                      </p:cBhvr>
                                      <p:to x="100000" y="60000"/>
                                    </p:animScale>
                                    <p:animScale>
                                      <p:cBhvr>
                                        <p:cTn id="35" dur="166" decel="50000">
                                          <p:stCondLst>
                                            <p:cond delay="676"/>
                                          </p:stCondLst>
                                        </p:cTn>
                                        <p:tgtEl>
                                          <p:spTgt spid="4"/>
                                        </p:tgtEl>
                                      </p:cBhvr>
                                      <p:to x="100000" y="100000"/>
                                    </p:animScale>
                                    <p:animScale>
                                      <p:cBhvr>
                                        <p:cTn id="36" dur="26">
                                          <p:stCondLst>
                                            <p:cond delay="1312"/>
                                          </p:stCondLst>
                                        </p:cTn>
                                        <p:tgtEl>
                                          <p:spTgt spid="4"/>
                                        </p:tgtEl>
                                      </p:cBhvr>
                                      <p:to x="100000" y="80000"/>
                                    </p:animScale>
                                    <p:animScale>
                                      <p:cBhvr>
                                        <p:cTn id="37" dur="166" decel="50000">
                                          <p:stCondLst>
                                            <p:cond delay="1338"/>
                                          </p:stCondLst>
                                        </p:cTn>
                                        <p:tgtEl>
                                          <p:spTgt spid="4"/>
                                        </p:tgtEl>
                                      </p:cBhvr>
                                      <p:to x="100000" y="100000"/>
                                    </p:animScale>
                                    <p:animScale>
                                      <p:cBhvr>
                                        <p:cTn id="38" dur="26">
                                          <p:stCondLst>
                                            <p:cond delay="1642"/>
                                          </p:stCondLst>
                                        </p:cTn>
                                        <p:tgtEl>
                                          <p:spTgt spid="4"/>
                                        </p:tgtEl>
                                      </p:cBhvr>
                                      <p:to x="100000" y="90000"/>
                                    </p:animScale>
                                    <p:animScale>
                                      <p:cBhvr>
                                        <p:cTn id="39" dur="166" decel="50000">
                                          <p:stCondLst>
                                            <p:cond delay="1668"/>
                                          </p:stCondLst>
                                        </p:cTn>
                                        <p:tgtEl>
                                          <p:spTgt spid="4"/>
                                        </p:tgtEl>
                                      </p:cBhvr>
                                      <p:to x="100000" y="100000"/>
                                    </p:animScale>
                                    <p:animScale>
                                      <p:cBhvr>
                                        <p:cTn id="40" dur="26">
                                          <p:stCondLst>
                                            <p:cond delay="1808"/>
                                          </p:stCondLst>
                                        </p:cTn>
                                        <p:tgtEl>
                                          <p:spTgt spid="4"/>
                                        </p:tgtEl>
                                      </p:cBhvr>
                                      <p:to x="100000" y="95000"/>
                                    </p:animScale>
                                    <p:animScale>
                                      <p:cBhvr>
                                        <p:cTn id="41"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7452" y="675250"/>
            <a:ext cx="10747717" cy="541606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SG"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graphicFrame>
        <p:nvGraphicFramePr>
          <p:cNvPr id="4" name="Table 3"/>
          <p:cNvGraphicFramePr>
            <a:graphicFrameLocks noGrp="1"/>
          </p:cNvGraphicFramePr>
          <p:nvPr>
            <p:extLst/>
          </p:nvPr>
        </p:nvGraphicFramePr>
        <p:xfrm>
          <a:off x="886262" y="844062"/>
          <a:ext cx="10592974" cy="883920"/>
        </p:xfrm>
        <a:graphic>
          <a:graphicData uri="http://schemas.openxmlformats.org/drawingml/2006/table">
            <a:tbl>
              <a:tblPr firstRow="1" bandRow="1">
                <a:tableStyleId>{5C22544A-7EE6-4342-B048-85BDC9FD1C3A}</a:tableStyleId>
              </a:tblPr>
              <a:tblGrid>
                <a:gridCol w="1513282">
                  <a:extLst>
                    <a:ext uri="{9D8B030D-6E8A-4147-A177-3AD203B41FA5}">
                      <a16:colId xmlns:a16="http://schemas.microsoft.com/office/drawing/2014/main" val="2772584979"/>
                    </a:ext>
                  </a:extLst>
                </a:gridCol>
                <a:gridCol w="1513282">
                  <a:extLst>
                    <a:ext uri="{9D8B030D-6E8A-4147-A177-3AD203B41FA5}">
                      <a16:colId xmlns:a16="http://schemas.microsoft.com/office/drawing/2014/main" val="3162000078"/>
                    </a:ext>
                  </a:extLst>
                </a:gridCol>
                <a:gridCol w="1513282">
                  <a:extLst>
                    <a:ext uri="{9D8B030D-6E8A-4147-A177-3AD203B41FA5}">
                      <a16:colId xmlns:a16="http://schemas.microsoft.com/office/drawing/2014/main" val="2131575263"/>
                    </a:ext>
                  </a:extLst>
                </a:gridCol>
                <a:gridCol w="1513282">
                  <a:extLst>
                    <a:ext uri="{9D8B030D-6E8A-4147-A177-3AD203B41FA5}">
                      <a16:colId xmlns:a16="http://schemas.microsoft.com/office/drawing/2014/main" val="730790954"/>
                    </a:ext>
                  </a:extLst>
                </a:gridCol>
                <a:gridCol w="1513282">
                  <a:extLst>
                    <a:ext uri="{9D8B030D-6E8A-4147-A177-3AD203B41FA5}">
                      <a16:colId xmlns:a16="http://schemas.microsoft.com/office/drawing/2014/main" val="3336312583"/>
                    </a:ext>
                  </a:extLst>
                </a:gridCol>
                <a:gridCol w="1513282">
                  <a:extLst>
                    <a:ext uri="{9D8B030D-6E8A-4147-A177-3AD203B41FA5}">
                      <a16:colId xmlns:a16="http://schemas.microsoft.com/office/drawing/2014/main" val="3688083728"/>
                    </a:ext>
                  </a:extLst>
                </a:gridCol>
                <a:gridCol w="1513282">
                  <a:extLst>
                    <a:ext uri="{9D8B030D-6E8A-4147-A177-3AD203B41FA5}">
                      <a16:colId xmlns:a16="http://schemas.microsoft.com/office/drawing/2014/main" val="200696569"/>
                    </a:ext>
                  </a:extLst>
                </a:gridCol>
              </a:tblGrid>
              <a:tr h="305123">
                <a:tc>
                  <a:txBody>
                    <a:bodyPr/>
                    <a:lstStyle/>
                    <a:p>
                      <a:r>
                        <a:rPr lang="en-US" sz="2800" dirty="0">
                          <a:latin typeface="Times New Roman" panose="02020603050405020304" pitchFamily="18" charset="0"/>
                          <a:cs typeface="Times New Roman" panose="02020603050405020304" pitchFamily="18" charset="0"/>
                        </a:rPr>
                        <a:t>sweet</a:t>
                      </a:r>
                      <a:endParaRPr lang="en-SG" sz="2800" dirty="0">
                        <a:latin typeface="Times New Roman" panose="02020603050405020304" pitchFamily="18" charset="0"/>
                        <a:cs typeface="Times New Roman" panose="02020603050405020304" pitchFamily="18" charset="0"/>
                      </a:endParaRPr>
                    </a:p>
                  </a:txBody>
                  <a:tcPr>
                    <a:solidFill>
                      <a:schemeClr val="accent4">
                        <a:lumMod val="60000"/>
                        <a:lumOff val="40000"/>
                      </a:schemeClr>
                    </a:solidFill>
                  </a:tcPr>
                </a:tc>
                <a:tc>
                  <a:txBody>
                    <a:bodyPr/>
                    <a:lstStyle/>
                    <a:p>
                      <a:r>
                        <a:rPr lang="en-US" sz="2800" dirty="0">
                          <a:latin typeface="Times New Roman" panose="02020603050405020304" pitchFamily="18" charset="0"/>
                          <a:cs typeface="Times New Roman" panose="02020603050405020304" pitchFamily="18" charset="0"/>
                        </a:rPr>
                        <a:t>green</a:t>
                      </a:r>
                      <a:endParaRPr lang="en-SG" sz="2800" dirty="0">
                        <a:latin typeface="Times New Roman" panose="02020603050405020304" pitchFamily="18" charset="0"/>
                        <a:cs typeface="Times New Roman" panose="02020603050405020304" pitchFamily="18" charset="0"/>
                      </a:endParaRPr>
                    </a:p>
                  </a:txBody>
                  <a:tcPr>
                    <a:solidFill>
                      <a:schemeClr val="accent4">
                        <a:lumMod val="60000"/>
                        <a:lumOff val="40000"/>
                      </a:schemeClr>
                    </a:solidFill>
                  </a:tcPr>
                </a:tc>
                <a:tc>
                  <a:txBody>
                    <a:bodyPr/>
                    <a:lstStyle/>
                    <a:p>
                      <a:r>
                        <a:rPr lang="en-US" sz="2800" dirty="0">
                          <a:latin typeface="Times New Roman" panose="02020603050405020304" pitchFamily="18" charset="0"/>
                          <a:cs typeface="Times New Roman" panose="02020603050405020304" pitchFamily="18" charset="0"/>
                        </a:rPr>
                        <a:t>sour</a:t>
                      </a:r>
                      <a:endParaRPr lang="en-SG" sz="2800" dirty="0">
                        <a:latin typeface="Times New Roman" panose="02020603050405020304" pitchFamily="18" charset="0"/>
                        <a:cs typeface="Times New Roman" panose="02020603050405020304" pitchFamily="18" charset="0"/>
                      </a:endParaRPr>
                    </a:p>
                  </a:txBody>
                  <a:tcPr>
                    <a:solidFill>
                      <a:schemeClr val="accent4">
                        <a:lumMod val="60000"/>
                        <a:lumOff val="40000"/>
                      </a:schemeClr>
                    </a:solidFill>
                  </a:tcPr>
                </a:tc>
                <a:tc>
                  <a:txBody>
                    <a:bodyPr/>
                    <a:lstStyle/>
                    <a:p>
                      <a:r>
                        <a:rPr lang="en-US" sz="2800" dirty="0">
                          <a:latin typeface="Times New Roman" panose="02020603050405020304" pitchFamily="18" charset="0"/>
                          <a:cs typeface="Times New Roman" panose="02020603050405020304" pitchFamily="18" charset="0"/>
                        </a:rPr>
                        <a:t>delicious</a:t>
                      </a:r>
                      <a:endParaRPr lang="en-SG" sz="2800" dirty="0">
                        <a:latin typeface="Times New Roman" panose="02020603050405020304" pitchFamily="18" charset="0"/>
                        <a:cs typeface="Times New Roman" panose="02020603050405020304" pitchFamily="18" charset="0"/>
                      </a:endParaRPr>
                    </a:p>
                  </a:txBody>
                  <a:tcPr>
                    <a:solidFill>
                      <a:schemeClr val="accent4">
                        <a:lumMod val="60000"/>
                        <a:lumOff val="40000"/>
                      </a:schemeClr>
                    </a:solidFill>
                  </a:tcPr>
                </a:tc>
                <a:tc>
                  <a:txBody>
                    <a:bodyPr/>
                    <a:lstStyle/>
                    <a:p>
                      <a:r>
                        <a:rPr lang="en-US" sz="2800" dirty="0">
                          <a:latin typeface="Times New Roman" panose="02020603050405020304" pitchFamily="18" charset="0"/>
                          <a:cs typeface="Times New Roman" panose="02020603050405020304" pitchFamily="18" charset="0"/>
                        </a:rPr>
                        <a:t>fresh</a:t>
                      </a:r>
                      <a:endParaRPr lang="en-SG" sz="2800" dirty="0">
                        <a:latin typeface="Times New Roman" panose="02020603050405020304" pitchFamily="18" charset="0"/>
                        <a:cs typeface="Times New Roman" panose="02020603050405020304" pitchFamily="18" charset="0"/>
                      </a:endParaRPr>
                    </a:p>
                  </a:txBody>
                  <a:tcPr>
                    <a:solidFill>
                      <a:schemeClr val="accent4">
                        <a:lumMod val="60000"/>
                        <a:lumOff val="40000"/>
                      </a:schemeClr>
                    </a:solidFill>
                  </a:tcPr>
                </a:tc>
                <a:tc>
                  <a:txBody>
                    <a:bodyPr/>
                    <a:lstStyle/>
                    <a:p>
                      <a:r>
                        <a:rPr lang="en-US" sz="2800" dirty="0">
                          <a:latin typeface="Times New Roman" panose="02020603050405020304" pitchFamily="18" charset="0"/>
                          <a:cs typeface="Times New Roman" panose="02020603050405020304" pitchFamily="18" charset="0"/>
                        </a:rPr>
                        <a:t>crispy</a:t>
                      </a:r>
                      <a:endParaRPr lang="en-SG" sz="2800" dirty="0">
                        <a:latin typeface="Times New Roman" panose="02020603050405020304" pitchFamily="18" charset="0"/>
                        <a:cs typeface="Times New Roman" panose="02020603050405020304" pitchFamily="18" charset="0"/>
                      </a:endParaRPr>
                    </a:p>
                  </a:txBody>
                  <a:tcPr>
                    <a:solidFill>
                      <a:schemeClr val="accent4">
                        <a:lumMod val="60000"/>
                        <a:lumOff val="40000"/>
                      </a:schemeClr>
                    </a:solidFill>
                  </a:tcPr>
                </a:tc>
                <a:tc>
                  <a:txBody>
                    <a:bodyPr/>
                    <a:lstStyle/>
                    <a:p>
                      <a:r>
                        <a:rPr lang="en-US" sz="2800" dirty="0">
                          <a:latin typeface="Times New Roman" panose="02020603050405020304" pitchFamily="18" charset="0"/>
                          <a:cs typeface="Times New Roman" panose="02020603050405020304" pitchFamily="18" charset="0"/>
                        </a:rPr>
                        <a:t>leafy</a:t>
                      </a:r>
                      <a:endParaRPr lang="en-SG" sz="2800" dirty="0">
                        <a:latin typeface="Times New Roman" panose="02020603050405020304" pitchFamily="18" charset="0"/>
                        <a:cs typeface="Times New Roman" panose="02020603050405020304" pitchFamily="18" charset="0"/>
                      </a:endParaRPr>
                    </a:p>
                  </a:txBody>
                  <a:tcPr>
                    <a:solidFill>
                      <a:schemeClr val="accent4">
                        <a:lumMod val="60000"/>
                        <a:lumOff val="40000"/>
                      </a:schemeClr>
                    </a:solidFill>
                  </a:tcPr>
                </a:tc>
                <a:extLst>
                  <a:ext uri="{0D108BD9-81ED-4DB2-BD59-A6C34878D82A}">
                    <a16:rowId xmlns:a16="http://schemas.microsoft.com/office/drawing/2014/main" val="2702301883"/>
                  </a:ext>
                </a:extLst>
              </a:tr>
              <a:tr h="215381">
                <a:tc>
                  <a:txBody>
                    <a:bodyPr/>
                    <a:lstStyle/>
                    <a:p>
                      <a:endParaRPr lang="en-SG" dirty="0"/>
                    </a:p>
                  </a:txBody>
                  <a:tcPr>
                    <a:solidFill>
                      <a:schemeClr val="tx2">
                        <a:lumMod val="25000"/>
                        <a:lumOff val="75000"/>
                      </a:schemeClr>
                    </a:solidFill>
                  </a:tcPr>
                </a:tc>
                <a:tc>
                  <a:txBody>
                    <a:bodyPr/>
                    <a:lstStyle/>
                    <a:p>
                      <a:endParaRPr lang="en-SG" dirty="0"/>
                    </a:p>
                  </a:txBody>
                  <a:tcPr>
                    <a:solidFill>
                      <a:schemeClr val="tx2">
                        <a:lumMod val="25000"/>
                        <a:lumOff val="75000"/>
                      </a:schemeClr>
                    </a:solidFill>
                  </a:tcPr>
                </a:tc>
                <a:tc>
                  <a:txBody>
                    <a:bodyPr/>
                    <a:lstStyle/>
                    <a:p>
                      <a:endParaRPr lang="en-SG" dirty="0"/>
                    </a:p>
                  </a:txBody>
                  <a:tcPr>
                    <a:solidFill>
                      <a:schemeClr val="tx2">
                        <a:lumMod val="25000"/>
                        <a:lumOff val="75000"/>
                      </a:schemeClr>
                    </a:solidFill>
                  </a:tcPr>
                </a:tc>
                <a:tc>
                  <a:txBody>
                    <a:bodyPr/>
                    <a:lstStyle/>
                    <a:p>
                      <a:endParaRPr lang="en-SG" dirty="0"/>
                    </a:p>
                  </a:txBody>
                  <a:tcPr>
                    <a:solidFill>
                      <a:schemeClr val="tx2">
                        <a:lumMod val="25000"/>
                        <a:lumOff val="75000"/>
                      </a:schemeClr>
                    </a:solidFill>
                  </a:tcPr>
                </a:tc>
                <a:tc>
                  <a:txBody>
                    <a:bodyPr/>
                    <a:lstStyle/>
                    <a:p>
                      <a:endParaRPr lang="en-SG" dirty="0"/>
                    </a:p>
                  </a:txBody>
                  <a:tcPr>
                    <a:solidFill>
                      <a:schemeClr val="tx2">
                        <a:lumMod val="25000"/>
                        <a:lumOff val="75000"/>
                      </a:schemeClr>
                    </a:solidFill>
                  </a:tcPr>
                </a:tc>
                <a:tc>
                  <a:txBody>
                    <a:bodyPr/>
                    <a:lstStyle/>
                    <a:p>
                      <a:endParaRPr lang="en-SG" dirty="0"/>
                    </a:p>
                  </a:txBody>
                  <a:tcPr>
                    <a:solidFill>
                      <a:schemeClr val="tx2">
                        <a:lumMod val="25000"/>
                        <a:lumOff val="75000"/>
                      </a:schemeClr>
                    </a:solidFill>
                  </a:tcPr>
                </a:tc>
                <a:tc>
                  <a:txBody>
                    <a:bodyPr/>
                    <a:lstStyle/>
                    <a:p>
                      <a:endParaRPr lang="en-SG" dirty="0"/>
                    </a:p>
                  </a:txBody>
                  <a:tcPr>
                    <a:solidFill>
                      <a:schemeClr val="tx2">
                        <a:lumMod val="25000"/>
                        <a:lumOff val="75000"/>
                      </a:schemeClr>
                    </a:solidFill>
                  </a:tcPr>
                </a:tc>
                <a:extLst>
                  <a:ext uri="{0D108BD9-81ED-4DB2-BD59-A6C34878D82A}">
                    <a16:rowId xmlns:a16="http://schemas.microsoft.com/office/drawing/2014/main" val="2277214133"/>
                  </a:ext>
                </a:extLst>
              </a:tr>
            </a:tbl>
          </a:graphicData>
        </a:graphic>
      </p:graphicFrame>
      <p:sp>
        <p:nvSpPr>
          <p:cNvPr id="5" name="Rectangle 4"/>
          <p:cNvSpPr/>
          <p:nvPr/>
        </p:nvSpPr>
        <p:spPr>
          <a:xfrm>
            <a:off x="1026939" y="1967133"/>
            <a:ext cx="10438230" cy="38850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Nusair</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went to a grocery shop. First he picked some yellow mangoes. Next he picked some…..grapes. He also bought……vegetables and some potatoes. Back home, he tasted the mangoes . They were……. However, the grapes were…….But , </a:t>
            </a:r>
            <a:r>
              <a:rPr kumimoji="0" lang="en-US" sz="28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Nusair</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had a clever idea! He added some sugar to the grapes and blended them to make……juice. Then he asked his mother to make some French fries with the potatoes. They were very ……. </a:t>
            </a:r>
            <a:r>
              <a:rPr kumimoji="0" lang="en-US" sz="28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Nusair</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shared this…….food with his younger brother. They enjoyed the food together. </a:t>
            </a:r>
            <a:endParaRPr kumimoji="0" lang="en-S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Date Placeholder 2">
            <a:extLst>
              <a:ext uri="{FF2B5EF4-FFF2-40B4-BE49-F238E27FC236}">
                <a16:creationId xmlns:a16="http://schemas.microsoft.com/office/drawing/2014/main" id="{7E466094-2EC6-4A09-8DFF-158D12510579}"/>
              </a:ext>
            </a:extLst>
          </p:cNvPr>
          <p:cNvSpPr>
            <a:spLocks noGrp="1"/>
          </p:cNvSpPr>
          <p:nvPr>
            <p:ph type="dt" sz="half" idx="10"/>
          </p:nvPr>
        </p:nvSpPr>
        <p:spPr/>
        <p:txBody>
          <a:bodyPr/>
          <a:lstStyle/>
          <a:p>
            <a:endParaRPr lang="en-SG"/>
          </a:p>
        </p:txBody>
      </p:sp>
      <p:sp>
        <p:nvSpPr>
          <p:cNvPr id="6" name="Footer Placeholder 5">
            <a:extLst>
              <a:ext uri="{FF2B5EF4-FFF2-40B4-BE49-F238E27FC236}">
                <a16:creationId xmlns:a16="http://schemas.microsoft.com/office/drawing/2014/main" id="{BFF4E9C5-59AF-44F6-A5F4-DBE767EC925E}"/>
              </a:ext>
            </a:extLst>
          </p:cNvPr>
          <p:cNvSpPr>
            <a:spLocks noGrp="1"/>
          </p:cNvSpPr>
          <p:nvPr>
            <p:ph type="ftr" sz="quarter" idx="11"/>
          </p:nvPr>
        </p:nvSpPr>
        <p:spPr/>
        <p:txBody>
          <a:bodyPr/>
          <a:lstStyle/>
          <a:p>
            <a:r>
              <a:rPr lang="en-SG"/>
              <a:t>Md.Mominul Islam.Mobile 0171883597 </a:t>
            </a:r>
          </a:p>
        </p:txBody>
      </p:sp>
    </p:spTree>
    <p:extLst>
      <p:ext uri="{BB962C8B-B14F-4D97-AF65-F5344CB8AC3E}">
        <p14:creationId xmlns:p14="http://schemas.microsoft.com/office/powerpoint/2010/main" val="3128522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80">
                                          <p:stCondLst>
                                            <p:cond delay="0"/>
                                          </p:stCondLst>
                                        </p:cTn>
                                        <p:tgtEl>
                                          <p:spTgt spid="4"/>
                                        </p:tgtEl>
                                      </p:cBhvr>
                                    </p:animEffect>
                                    <p:anim calcmode="lin" valueType="num">
                                      <p:cBhvr>
                                        <p:cTn id="13"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8" dur="26">
                                          <p:stCondLst>
                                            <p:cond delay="650"/>
                                          </p:stCondLst>
                                        </p:cTn>
                                        <p:tgtEl>
                                          <p:spTgt spid="4"/>
                                        </p:tgtEl>
                                      </p:cBhvr>
                                      <p:to x="100000" y="60000"/>
                                    </p:animScale>
                                    <p:animScale>
                                      <p:cBhvr>
                                        <p:cTn id="19" dur="166" decel="50000">
                                          <p:stCondLst>
                                            <p:cond delay="676"/>
                                          </p:stCondLst>
                                        </p:cTn>
                                        <p:tgtEl>
                                          <p:spTgt spid="4"/>
                                        </p:tgtEl>
                                      </p:cBhvr>
                                      <p:to x="100000" y="100000"/>
                                    </p:animScale>
                                    <p:animScale>
                                      <p:cBhvr>
                                        <p:cTn id="20" dur="26">
                                          <p:stCondLst>
                                            <p:cond delay="1312"/>
                                          </p:stCondLst>
                                        </p:cTn>
                                        <p:tgtEl>
                                          <p:spTgt spid="4"/>
                                        </p:tgtEl>
                                      </p:cBhvr>
                                      <p:to x="100000" y="80000"/>
                                    </p:animScale>
                                    <p:animScale>
                                      <p:cBhvr>
                                        <p:cTn id="21" dur="166" decel="50000">
                                          <p:stCondLst>
                                            <p:cond delay="1338"/>
                                          </p:stCondLst>
                                        </p:cTn>
                                        <p:tgtEl>
                                          <p:spTgt spid="4"/>
                                        </p:tgtEl>
                                      </p:cBhvr>
                                      <p:to x="100000" y="100000"/>
                                    </p:animScale>
                                    <p:animScale>
                                      <p:cBhvr>
                                        <p:cTn id="22" dur="26">
                                          <p:stCondLst>
                                            <p:cond delay="1642"/>
                                          </p:stCondLst>
                                        </p:cTn>
                                        <p:tgtEl>
                                          <p:spTgt spid="4"/>
                                        </p:tgtEl>
                                      </p:cBhvr>
                                      <p:to x="100000" y="90000"/>
                                    </p:animScale>
                                    <p:animScale>
                                      <p:cBhvr>
                                        <p:cTn id="23" dur="166" decel="50000">
                                          <p:stCondLst>
                                            <p:cond delay="1668"/>
                                          </p:stCondLst>
                                        </p:cTn>
                                        <p:tgtEl>
                                          <p:spTgt spid="4"/>
                                        </p:tgtEl>
                                      </p:cBhvr>
                                      <p:to x="100000" y="100000"/>
                                    </p:animScale>
                                    <p:animScale>
                                      <p:cBhvr>
                                        <p:cTn id="24" dur="26">
                                          <p:stCondLst>
                                            <p:cond delay="1808"/>
                                          </p:stCondLst>
                                        </p:cTn>
                                        <p:tgtEl>
                                          <p:spTgt spid="4"/>
                                        </p:tgtEl>
                                      </p:cBhvr>
                                      <p:to x="100000" y="95000"/>
                                    </p:animScale>
                                    <p:animScale>
                                      <p:cBhvr>
                                        <p:cTn id="25" dur="166" decel="50000">
                                          <p:stCondLst>
                                            <p:cond delay="1834"/>
                                          </p:stCondLst>
                                        </p:cTn>
                                        <p:tgtEl>
                                          <p:spTgt spid="4"/>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20" presetClass="entr" presetSubtype="0"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wedge">
                                      <p:cBhvr>
                                        <p:cTn id="3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4993348-1334-4D8A-9D82-4EEB2B0087EF}"/>
              </a:ext>
            </a:extLst>
          </p:cNvPr>
          <p:cNvSpPr>
            <a:spLocks noGrp="1"/>
          </p:cNvSpPr>
          <p:nvPr>
            <p:ph type="dt" sz="half" idx="11"/>
          </p:nvPr>
        </p:nvSpPr>
        <p:spPr/>
        <p:txBody>
          <a:bodyPr/>
          <a:lstStyle/>
          <a:p>
            <a:endParaRPr lang="en-US"/>
          </a:p>
        </p:txBody>
      </p:sp>
      <p:sp>
        <p:nvSpPr>
          <p:cNvPr id="3" name="Footer Placeholder 2">
            <a:extLst>
              <a:ext uri="{FF2B5EF4-FFF2-40B4-BE49-F238E27FC236}">
                <a16:creationId xmlns:a16="http://schemas.microsoft.com/office/drawing/2014/main" id="{B2B7BB5D-20DF-46E6-8C9A-A1F2652B8D6F}"/>
              </a:ext>
            </a:extLst>
          </p:cNvPr>
          <p:cNvSpPr>
            <a:spLocks noGrp="1"/>
          </p:cNvSpPr>
          <p:nvPr>
            <p:ph type="ftr" sz="quarter" idx="12"/>
          </p:nvPr>
        </p:nvSpPr>
        <p:spPr/>
        <p:txBody>
          <a:bodyPr/>
          <a:lstStyle/>
          <a:p>
            <a:r>
              <a:rPr lang="en-US"/>
              <a:t>Md.Mominul Islam.Mobile 0171883597</a:t>
            </a:r>
          </a:p>
          <a:p>
            <a:endParaRPr lang="en-US" dirty="0"/>
          </a:p>
        </p:txBody>
      </p:sp>
      <p:pic>
        <p:nvPicPr>
          <p:cNvPr id="5" name="Picture 4">
            <a:extLst>
              <a:ext uri="{FF2B5EF4-FFF2-40B4-BE49-F238E27FC236}">
                <a16:creationId xmlns:a16="http://schemas.microsoft.com/office/drawing/2014/main" id="{5ABA0031-ED36-4D1D-9898-7A310AC0C9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3124" y="1219200"/>
            <a:ext cx="10201682" cy="4470400"/>
          </a:xfrm>
          <a:prstGeom prst="rect">
            <a:avLst/>
          </a:prstGeom>
        </p:spPr>
      </p:pic>
    </p:spTree>
    <p:extLst>
      <p:ext uri="{BB962C8B-B14F-4D97-AF65-F5344CB8AC3E}">
        <p14:creationId xmlns:p14="http://schemas.microsoft.com/office/powerpoint/2010/main" val="2743729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E3AEE53-21DF-409D-BE06-231CEFA77BB1}"/>
              </a:ext>
            </a:extLst>
          </p:cNvPr>
          <p:cNvSpPr>
            <a:spLocks noGrp="1"/>
          </p:cNvSpPr>
          <p:nvPr>
            <p:ph type="dt" sz="half" idx="11"/>
          </p:nvPr>
        </p:nvSpPr>
        <p:spPr/>
        <p:txBody>
          <a:bodyPr/>
          <a:lstStyle/>
          <a:p>
            <a:endParaRPr lang="en-US"/>
          </a:p>
        </p:txBody>
      </p:sp>
      <p:sp>
        <p:nvSpPr>
          <p:cNvPr id="3" name="Footer Placeholder 2">
            <a:extLst>
              <a:ext uri="{FF2B5EF4-FFF2-40B4-BE49-F238E27FC236}">
                <a16:creationId xmlns:a16="http://schemas.microsoft.com/office/drawing/2014/main" id="{34CFFF21-F5F7-4D99-9C70-44E40CBC3635}"/>
              </a:ext>
            </a:extLst>
          </p:cNvPr>
          <p:cNvSpPr>
            <a:spLocks noGrp="1"/>
          </p:cNvSpPr>
          <p:nvPr>
            <p:ph type="ftr" sz="quarter" idx="12"/>
          </p:nvPr>
        </p:nvSpPr>
        <p:spPr/>
        <p:txBody>
          <a:bodyPr/>
          <a:lstStyle/>
          <a:p>
            <a:r>
              <a:rPr lang="en-US"/>
              <a:t>Md.Mominul Islam.Mobile 0171883597</a:t>
            </a:r>
          </a:p>
          <a:p>
            <a:endParaRPr lang="en-US" dirty="0"/>
          </a:p>
        </p:txBody>
      </p:sp>
      <p:pic>
        <p:nvPicPr>
          <p:cNvPr id="5" name="Picture 4">
            <a:extLst>
              <a:ext uri="{FF2B5EF4-FFF2-40B4-BE49-F238E27FC236}">
                <a16:creationId xmlns:a16="http://schemas.microsoft.com/office/drawing/2014/main" id="{55C8E577-6422-42E1-899D-7106201F69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27200" y="880453"/>
            <a:ext cx="7387772" cy="5475897"/>
          </a:xfrm>
          <a:prstGeom prst="rect">
            <a:avLst/>
          </a:prstGeom>
        </p:spPr>
      </p:pic>
      <p:pic>
        <p:nvPicPr>
          <p:cNvPr id="6" name="Picture 5">
            <a:extLst>
              <a:ext uri="{FF2B5EF4-FFF2-40B4-BE49-F238E27FC236}">
                <a16:creationId xmlns:a16="http://schemas.microsoft.com/office/drawing/2014/main" id="{9F6A5D26-ECC4-40B1-9EFB-5E5305920AB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745370" y="1772529"/>
            <a:ext cx="4015575" cy="5727652"/>
          </a:xfrm>
          <a:prstGeom prst="rect">
            <a:avLst/>
          </a:prstGeom>
        </p:spPr>
      </p:pic>
    </p:spTree>
    <p:extLst>
      <p:ext uri="{BB962C8B-B14F-4D97-AF65-F5344CB8AC3E}">
        <p14:creationId xmlns:p14="http://schemas.microsoft.com/office/powerpoint/2010/main" val="3433191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15A464-AF67-4464-80A0-1E2EEEBEC30F}"/>
              </a:ext>
            </a:extLst>
          </p:cNvPr>
          <p:cNvSpPr>
            <a:spLocks noGrp="1"/>
          </p:cNvSpPr>
          <p:nvPr>
            <p:ph type="dt" sz="half" idx="11"/>
          </p:nvPr>
        </p:nvSpPr>
        <p:spPr/>
        <p:txBody>
          <a:bodyPr/>
          <a:lstStyle/>
          <a:p>
            <a:endParaRPr lang="en-US"/>
          </a:p>
        </p:txBody>
      </p:sp>
      <p:sp>
        <p:nvSpPr>
          <p:cNvPr id="3" name="Footer Placeholder 2">
            <a:extLst>
              <a:ext uri="{FF2B5EF4-FFF2-40B4-BE49-F238E27FC236}">
                <a16:creationId xmlns:a16="http://schemas.microsoft.com/office/drawing/2014/main" id="{00320936-2CFB-4C80-B838-96E352F79EB2}"/>
              </a:ext>
            </a:extLst>
          </p:cNvPr>
          <p:cNvSpPr>
            <a:spLocks noGrp="1"/>
          </p:cNvSpPr>
          <p:nvPr>
            <p:ph type="ftr" sz="quarter" idx="12"/>
          </p:nvPr>
        </p:nvSpPr>
        <p:spPr/>
        <p:txBody>
          <a:bodyPr/>
          <a:lstStyle/>
          <a:p>
            <a:r>
              <a:rPr lang="en-US"/>
              <a:t>Md.Mominul Islam.Mobile 0171883597</a:t>
            </a:r>
          </a:p>
          <a:p>
            <a:endParaRPr lang="en-US" dirty="0"/>
          </a:p>
        </p:txBody>
      </p:sp>
      <p:sp>
        <p:nvSpPr>
          <p:cNvPr id="4" name="TextBox 3">
            <a:extLst>
              <a:ext uri="{FF2B5EF4-FFF2-40B4-BE49-F238E27FC236}">
                <a16:creationId xmlns:a16="http://schemas.microsoft.com/office/drawing/2014/main" id="{866B0888-693B-404E-B48C-01647936733D}"/>
              </a:ext>
            </a:extLst>
          </p:cNvPr>
          <p:cNvSpPr txBox="1"/>
          <p:nvPr/>
        </p:nvSpPr>
        <p:spPr>
          <a:xfrm>
            <a:off x="689316" y="2386032"/>
            <a:ext cx="11099410" cy="3108543"/>
          </a:xfrm>
          <a:prstGeom prst="rect">
            <a:avLst/>
          </a:prstGeom>
          <a:noFill/>
        </p:spPr>
        <p:txBody>
          <a:bodyPr wrap="square" rtlCol="0">
            <a:spAutoFit/>
          </a:bodyPr>
          <a:lstStyle/>
          <a:p>
            <a:r>
              <a:rPr lang="en-US" sz="2800" dirty="0"/>
              <a:t>Sarah enjoys preparing her tiffin box.------------------------ she </a:t>
            </a:r>
            <a:r>
              <a:rPr lang="en-US" sz="2800" dirty="0" err="1"/>
              <a:t>packes</a:t>
            </a:r>
            <a:r>
              <a:rPr lang="en-US" sz="2800" dirty="0"/>
              <a:t> noodles and eggs for tiffin .---------------------------------- , she also takes biscuits and fruits for tiffin. She ----------------- carries a water bottle with her to school. Before having her tiffin, she washes her hands -------------------.She  ---------takes her food ----------------------. One morning , Sarah woke up --------------- . She ---------------- packed some snacks in her tiffin box . -----------------    she  left </a:t>
            </a:r>
            <a:r>
              <a:rPr lang="en-US" sz="2800" dirty="0" err="1"/>
              <a:t>home.She</a:t>
            </a:r>
            <a:r>
              <a:rPr lang="en-US" sz="2800" dirty="0"/>
              <a:t> arrived at school -------------------------------.            </a:t>
            </a:r>
          </a:p>
        </p:txBody>
      </p:sp>
      <p:sp>
        <p:nvSpPr>
          <p:cNvPr id="5" name="Rectangle 4">
            <a:extLst>
              <a:ext uri="{FF2B5EF4-FFF2-40B4-BE49-F238E27FC236}">
                <a16:creationId xmlns:a16="http://schemas.microsoft.com/office/drawing/2014/main" id="{6C04D7CF-0A26-4538-A49A-3576997BA551}"/>
              </a:ext>
            </a:extLst>
          </p:cNvPr>
          <p:cNvSpPr/>
          <p:nvPr/>
        </p:nvSpPr>
        <p:spPr>
          <a:xfrm>
            <a:off x="1894449" y="867301"/>
            <a:ext cx="1903828" cy="4812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t>always</a:t>
            </a:r>
          </a:p>
        </p:txBody>
      </p:sp>
      <p:sp>
        <p:nvSpPr>
          <p:cNvPr id="6" name="Rectangle 5">
            <a:extLst>
              <a:ext uri="{FF2B5EF4-FFF2-40B4-BE49-F238E27FC236}">
                <a16:creationId xmlns:a16="http://schemas.microsoft.com/office/drawing/2014/main" id="{ECD79D4A-97D0-4D3B-A7A7-DAFB89AD0DC6}"/>
              </a:ext>
            </a:extLst>
          </p:cNvPr>
          <p:cNvSpPr/>
          <p:nvPr/>
        </p:nvSpPr>
        <p:spPr>
          <a:xfrm>
            <a:off x="670557" y="1666601"/>
            <a:ext cx="2110154" cy="4013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t>quickly</a:t>
            </a:r>
            <a:endParaRPr lang="en-US" dirty="0"/>
          </a:p>
        </p:txBody>
      </p:sp>
      <p:sp>
        <p:nvSpPr>
          <p:cNvPr id="7" name="Rectangle 6">
            <a:extLst>
              <a:ext uri="{FF2B5EF4-FFF2-40B4-BE49-F238E27FC236}">
                <a16:creationId xmlns:a16="http://schemas.microsoft.com/office/drawing/2014/main" id="{E7E631E3-8A32-4138-A5E6-4994F83A1139}"/>
              </a:ext>
            </a:extLst>
          </p:cNvPr>
          <p:cNvSpPr/>
          <p:nvPr/>
        </p:nvSpPr>
        <p:spPr>
          <a:xfrm>
            <a:off x="3941295" y="867301"/>
            <a:ext cx="1903828" cy="4812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t>properly</a:t>
            </a:r>
          </a:p>
        </p:txBody>
      </p:sp>
      <p:sp>
        <p:nvSpPr>
          <p:cNvPr id="8" name="Rectangle 7">
            <a:extLst>
              <a:ext uri="{FF2B5EF4-FFF2-40B4-BE49-F238E27FC236}">
                <a16:creationId xmlns:a16="http://schemas.microsoft.com/office/drawing/2014/main" id="{210B6BE8-CE10-4E99-ACDC-5C714A2E037D}"/>
              </a:ext>
            </a:extLst>
          </p:cNvPr>
          <p:cNvSpPr/>
          <p:nvPr/>
        </p:nvSpPr>
        <p:spPr>
          <a:xfrm>
            <a:off x="5988141" y="867301"/>
            <a:ext cx="1903828" cy="4812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t>soon</a:t>
            </a:r>
          </a:p>
        </p:txBody>
      </p:sp>
      <p:sp>
        <p:nvSpPr>
          <p:cNvPr id="9" name="Rectangle 8">
            <a:extLst>
              <a:ext uri="{FF2B5EF4-FFF2-40B4-BE49-F238E27FC236}">
                <a16:creationId xmlns:a16="http://schemas.microsoft.com/office/drawing/2014/main" id="{79BD1ACE-14D8-4EFA-B6FC-14373D137278}"/>
              </a:ext>
            </a:extLst>
          </p:cNvPr>
          <p:cNvSpPr/>
          <p:nvPr/>
        </p:nvSpPr>
        <p:spPr>
          <a:xfrm>
            <a:off x="8002160" y="854303"/>
            <a:ext cx="1903828" cy="4383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t>safely</a:t>
            </a:r>
            <a:endParaRPr lang="en-US" dirty="0"/>
          </a:p>
        </p:txBody>
      </p:sp>
      <p:sp>
        <p:nvSpPr>
          <p:cNvPr id="10" name="Rectangle 9">
            <a:extLst>
              <a:ext uri="{FF2B5EF4-FFF2-40B4-BE49-F238E27FC236}">
                <a16:creationId xmlns:a16="http://schemas.microsoft.com/office/drawing/2014/main" id="{948AAE1B-3A1A-49C7-889A-46541737EF3A}"/>
              </a:ext>
            </a:extLst>
          </p:cNvPr>
          <p:cNvSpPr/>
          <p:nvPr/>
        </p:nvSpPr>
        <p:spPr>
          <a:xfrm>
            <a:off x="10009144" y="864425"/>
            <a:ext cx="1903828" cy="4281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t>never</a:t>
            </a:r>
          </a:p>
        </p:txBody>
      </p:sp>
      <p:sp>
        <p:nvSpPr>
          <p:cNvPr id="11" name="Rectangle 10">
            <a:extLst>
              <a:ext uri="{FF2B5EF4-FFF2-40B4-BE49-F238E27FC236}">
                <a16:creationId xmlns:a16="http://schemas.microsoft.com/office/drawing/2014/main" id="{90CD9879-C916-4DA9-ACB3-14510EFF99F9}"/>
              </a:ext>
            </a:extLst>
          </p:cNvPr>
          <p:cNvSpPr/>
          <p:nvPr/>
        </p:nvSpPr>
        <p:spPr>
          <a:xfrm>
            <a:off x="2987037" y="1666601"/>
            <a:ext cx="2110154" cy="4013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t>usually</a:t>
            </a:r>
            <a:endParaRPr lang="en-US" dirty="0"/>
          </a:p>
        </p:txBody>
      </p:sp>
      <p:sp>
        <p:nvSpPr>
          <p:cNvPr id="12" name="Rectangle 11">
            <a:extLst>
              <a:ext uri="{FF2B5EF4-FFF2-40B4-BE49-F238E27FC236}">
                <a16:creationId xmlns:a16="http://schemas.microsoft.com/office/drawing/2014/main" id="{41B54078-66D3-4126-8BD3-F482EFB98906}"/>
              </a:ext>
            </a:extLst>
          </p:cNvPr>
          <p:cNvSpPr/>
          <p:nvPr/>
        </p:nvSpPr>
        <p:spPr>
          <a:xfrm>
            <a:off x="5249591" y="1616648"/>
            <a:ext cx="2110154" cy="45130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sometimes</a:t>
            </a:r>
            <a:endParaRPr lang="en-US" dirty="0"/>
          </a:p>
        </p:txBody>
      </p:sp>
      <p:sp>
        <p:nvSpPr>
          <p:cNvPr id="13" name="Rectangle 12">
            <a:extLst>
              <a:ext uri="{FF2B5EF4-FFF2-40B4-BE49-F238E27FC236}">
                <a16:creationId xmlns:a16="http://schemas.microsoft.com/office/drawing/2014/main" id="{B744C491-BF6E-4125-A1E6-E7E2EE161472}"/>
              </a:ext>
            </a:extLst>
          </p:cNvPr>
          <p:cNvSpPr/>
          <p:nvPr/>
        </p:nvSpPr>
        <p:spPr>
          <a:xfrm>
            <a:off x="7512145" y="1615444"/>
            <a:ext cx="2110154" cy="45130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t>hastily</a:t>
            </a:r>
            <a:endParaRPr lang="en-US" dirty="0"/>
          </a:p>
        </p:txBody>
      </p:sp>
      <p:sp>
        <p:nvSpPr>
          <p:cNvPr id="14" name="Rectangle 13">
            <a:extLst>
              <a:ext uri="{FF2B5EF4-FFF2-40B4-BE49-F238E27FC236}">
                <a16:creationId xmlns:a16="http://schemas.microsoft.com/office/drawing/2014/main" id="{3EA19DD0-2E86-467F-9D77-764FD6CE15D4}"/>
              </a:ext>
            </a:extLst>
          </p:cNvPr>
          <p:cNvSpPr/>
          <p:nvPr/>
        </p:nvSpPr>
        <p:spPr>
          <a:xfrm>
            <a:off x="9828625" y="1613668"/>
            <a:ext cx="2110154" cy="45130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t>late</a:t>
            </a:r>
            <a:endParaRPr lang="en-US" dirty="0"/>
          </a:p>
        </p:txBody>
      </p:sp>
    </p:spTree>
    <p:extLst>
      <p:ext uri="{BB962C8B-B14F-4D97-AF65-F5344CB8AC3E}">
        <p14:creationId xmlns:p14="http://schemas.microsoft.com/office/powerpoint/2010/main" val="770872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path" presetSubtype="0" accel="50000" decel="50000" fill="hold" grpId="0" nodeType="clickEffect">
                                  <p:stCondLst>
                                    <p:cond delay="0"/>
                                  </p:stCondLst>
                                  <p:childTnLst>
                                    <p:animMotion origin="layout" path="M -4.16667E-7 -2.22222E-6 L 0.26771 0.09445 " pathEditMode="relative" rAng="0" ptsTypes="AA">
                                      <p:cBhvr>
                                        <p:cTn id="6" dur="2000" fill="hold"/>
                                        <p:tgtEl>
                                          <p:spTgt spid="11"/>
                                        </p:tgtEl>
                                        <p:attrNameLst>
                                          <p:attrName>ppt_x</p:attrName>
                                          <p:attrName>ppt_y</p:attrName>
                                        </p:attrNameLst>
                                      </p:cBhvr>
                                      <p:rCtr x="13385" y="4722"/>
                                    </p:animMotion>
                                  </p:childTnLst>
                                </p:cTn>
                              </p:par>
                            </p:childTnLst>
                          </p:cTn>
                        </p:par>
                      </p:childTnLst>
                    </p:cTn>
                  </p:par>
                  <p:par>
                    <p:cTn id="7" fill="hold">
                      <p:stCondLst>
                        <p:cond delay="indefinite"/>
                      </p:stCondLst>
                      <p:childTnLst>
                        <p:par>
                          <p:cTn id="8" fill="hold">
                            <p:stCondLst>
                              <p:cond delay="0"/>
                            </p:stCondLst>
                            <p:childTnLst>
                              <p:par>
                                <p:cTn id="9" presetID="49" presetClass="path" presetSubtype="0" accel="50000" decel="50000" fill="hold" grpId="0" nodeType="clickEffect">
                                  <p:stCondLst>
                                    <p:cond delay="0"/>
                                  </p:stCondLst>
                                  <p:childTnLst>
                                    <p:animMotion origin="layout" path="M 2.70833E-6 1.48148E-6 L -0.11784 0.1743 " pathEditMode="relative" rAng="0" ptsTypes="AA">
                                      <p:cBhvr>
                                        <p:cTn id="10" dur="2000" fill="hold"/>
                                        <p:tgtEl>
                                          <p:spTgt spid="12"/>
                                        </p:tgtEl>
                                        <p:attrNameLst>
                                          <p:attrName>ppt_x</p:attrName>
                                          <p:attrName>ppt_y</p:attrName>
                                        </p:attrNameLst>
                                      </p:cBhvr>
                                      <p:rCtr x="-5898" y="8704"/>
                                    </p:animMotion>
                                  </p:childTnLst>
                                </p:cTn>
                              </p:par>
                            </p:childTnLst>
                          </p:cTn>
                        </p:par>
                      </p:childTnLst>
                    </p:cTn>
                  </p:par>
                  <p:par>
                    <p:cTn id="11" fill="hold">
                      <p:stCondLst>
                        <p:cond delay="indefinite"/>
                      </p:stCondLst>
                      <p:childTnLst>
                        <p:par>
                          <p:cTn id="12" fill="hold">
                            <p:stCondLst>
                              <p:cond delay="0"/>
                            </p:stCondLst>
                            <p:childTnLst>
                              <p:par>
                                <p:cTn id="13" presetID="63" presetClass="path" presetSubtype="0" accel="50000" decel="50000" fill="hold" grpId="0" nodeType="clickEffect">
                                  <p:stCondLst>
                                    <p:cond delay="0"/>
                                  </p:stCondLst>
                                  <p:childTnLst>
                                    <p:animMotion origin="layout" path="M -3.54167E-6 -2.59259E-6 L 0.13581 0.35556 " pathEditMode="relative" rAng="0" ptsTypes="AA">
                                      <p:cBhvr>
                                        <p:cTn id="14" dur="2000" fill="hold"/>
                                        <p:tgtEl>
                                          <p:spTgt spid="5"/>
                                        </p:tgtEl>
                                        <p:attrNameLst>
                                          <p:attrName>ppt_x</p:attrName>
                                          <p:attrName>ppt_y</p:attrName>
                                        </p:attrNameLst>
                                      </p:cBhvr>
                                      <p:rCtr x="6784" y="17778"/>
                                    </p:animMotion>
                                  </p:childTnLst>
                                </p:cTn>
                              </p:par>
                            </p:childTnLst>
                          </p:cTn>
                        </p:par>
                      </p:childTnLst>
                    </p:cTn>
                  </p:par>
                  <p:par>
                    <p:cTn id="15" fill="hold">
                      <p:stCondLst>
                        <p:cond delay="indefinite"/>
                      </p:stCondLst>
                      <p:childTnLst>
                        <p:par>
                          <p:cTn id="16" fill="hold">
                            <p:stCondLst>
                              <p:cond delay="0"/>
                            </p:stCondLst>
                            <p:childTnLst>
                              <p:par>
                                <p:cTn id="17" presetID="42" presetClass="path" presetSubtype="0" accel="50000" decel="50000" fill="hold" grpId="0" nodeType="clickEffect">
                                  <p:stCondLst>
                                    <p:cond delay="0"/>
                                  </p:stCondLst>
                                  <p:childTnLst>
                                    <p:animMotion origin="layout" path="M -2.08333E-6 -2.59259E-6 L 0.28711 0.40695 " pathEditMode="relative" rAng="0" ptsTypes="AA">
                                      <p:cBhvr>
                                        <p:cTn id="18" dur="2000" fill="hold"/>
                                        <p:tgtEl>
                                          <p:spTgt spid="7"/>
                                        </p:tgtEl>
                                        <p:attrNameLst>
                                          <p:attrName>ppt_x</p:attrName>
                                          <p:attrName>ppt_y</p:attrName>
                                        </p:attrNameLst>
                                      </p:cBhvr>
                                      <p:rCtr x="14349" y="20347"/>
                                    </p:animMotion>
                                  </p:childTnLst>
                                </p:cTn>
                              </p:par>
                            </p:childTnLst>
                          </p:cTn>
                        </p:par>
                      </p:childTnLst>
                    </p:cTn>
                  </p:par>
                  <p:par>
                    <p:cTn id="19" fill="hold">
                      <p:stCondLst>
                        <p:cond delay="indefinite"/>
                      </p:stCondLst>
                      <p:childTnLst>
                        <p:par>
                          <p:cTn id="20" fill="hold">
                            <p:stCondLst>
                              <p:cond delay="0"/>
                            </p:stCondLst>
                            <p:childTnLst>
                              <p:par>
                                <p:cTn id="21" presetID="42" presetClass="path" presetSubtype="0" accel="50000" decel="50000" fill="hold" grpId="0" nodeType="clickEffect">
                                  <p:stCondLst>
                                    <p:cond delay="0"/>
                                  </p:stCondLst>
                                  <p:childTnLst>
                                    <p:animMotion origin="layout" path="M 1.66667E-6 4.07407E-6 L 0.01719 0.41319 " pathEditMode="relative" rAng="0" ptsTypes="AA">
                                      <p:cBhvr>
                                        <p:cTn id="22" dur="2000" fill="hold"/>
                                        <p:tgtEl>
                                          <p:spTgt spid="10"/>
                                        </p:tgtEl>
                                        <p:attrNameLst>
                                          <p:attrName>ppt_x</p:attrName>
                                          <p:attrName>ppt_y</p:attrName>
                                        </p:attrNameLst>
                                      </p:cBhvr>
                                      <p:rCtr x="859" y="20648"/>
                                    </p:animMotion>
                                  </p:childTnLst>
                                </p:cTn>
                              </p:par>
                            </p:childTnLst>
                          </p:cTn>
                        </p:par>
                      </p:childTnLst>
                    </p:cTn>
                  </p:par>
                  <p:par>
                    <p:cTn id="23" fill="hold">
                      <p:stCondLst>
                        <p:cond delay="indefinite"/>
                      </p:stCondLst>
                      <p:childTnLst>
                        <p:par>
                          <p:cTn id="24" fill="hold">
                            <p:stCondLst>
                              <p:cond delay="0"/>
                            </p:stCondLst>
                            <p:childTnLst>
                              <p:par>
                                <p:cTn id="25" presetID="42" presetClass="path" presetSubtype="0" accel="50000" decel="50000" fill="hold" grpId="0" nodeType="clickEffect">
                                  <p:stCondLst>
                                    <p:cond delay="0"/>
                                  </p:stCondLst>
                                  <p:childTnLst>
                                    <p:animMotion origin="layout" path="M -4.16667E-6 1.48148E-6 L -0.35989 0.36319 " pathEditMode="relative" rAng="0" ptsTypes="AA">
                                      <p:cBhvr>
                                        <p:cTn id="26" dur="2000" fill="hold"/>
                                        <p:tgtEl>
                                          <p:spTgt spid="13"/>
                                        </p:tgtEl>
                                        <p:attrNameLst>
                                          <p:attrName>ppt_x</p:attrName>
                                          <p:attrName>ppt_y</p:attrName>
                                        </p:attrNameLst>
                                      </p:cBhvr>
                                      <p:rCtr x="-17995" y="18148"/>
                                    </p:animMotion>
                                  </p:childTnLst>
                                </p:cTn>
                              </p:par>
                            </p:childTnLst>
                          </p:cTn>
                        </p:par>
                      </p:childTnLst>
                    </p:cTn>
                  </p:par>
                  <p:par>
                    <p:cTn id="27" fill="hold">
                      <p:stCondLst>
                        <p:cond delay="indefinite"/>
                      </p:stCondLst>
                      <p:childTnLst>
                        <p:par>
                          <p:cTn id="28" fill="hold">
                            <p:stCondLst>
                              <p:cond delay="0"/>
                            </p:stCondLst>
                            <p:childTnLst>
                              <p:par>
                                <p:cTn id="29" presetID="42" presetClass="path" presetSubtype="0" accel="50000" decel="50000" fill="hold" grpId="0" nodeType="clickEffect">
                                  <p:stCondLst>
                                    <p:cond delay="0"/>
                                  </p:stCondLst>
                                  <p:childTnLst>
                                    <p:animMotion origin="layout" path="M 1.875E-6 4.44444E-6 L 0.00052 0.35763 " pathEditMode="relative" rAng="0" ptsTypes="AA">
                                      <p:cBhvr>
                                        <p:cTn id="30" dur="2000" fill="hold"/>
                                        <p:tgtEl>
                                          <p:spTgt spid="14"/>
                                        </p:tgtEl>
                                        <p:attrNameLst>
                                          <p:attrName>ppt_x</p:attrName>
                                          <p:attrName>ppt_y</p:attrName>
                                        </p:attrNameLst>
                                      </p:cBhvr>
                                      <p:rCtr x="26" y="17870"/>
                                    </p:animMotion>
                                  </p:childTnLst>
                                </p:cTn>
                              </p:par>
                            </p:childTnLst>
                          </p:cTn>
                        </p:par>
                      </p:childTnLst>
                    </p:cTn>
                  </p:par>
                  <p:par>
                    <p:cTn id="31" fill="hold">
                      <p:stCondLst>
                        <p:cond delay="indefinite"/>
                      </p:stCondLst>
                      <p:childTnLst>
                        <p:par>
                          <p:cTn id="32" fill="hold">
                            <p:stCondLst>
                              <p:cond delay="0"/>
                            </p:stCondLst>
                            <p:childTnLst>
                              <p:par>
                                <p:cTn id="33" presetID="42" presetClass="path" presetSubtype="0" accel="50000" decel="50000" fill="hold" grpId="0" nodeType="clickEffect">
                                  <p:stCondLst>
                                    <p:cond delay="0"/>
                                  </p:stCondLst>
                                  <p:childTnLst>
                                    <p:animMotion origin="layout" path="M -6.25E-7 -2.59259E-6 L -0.38164 0.53704 " pathEditMode="relative" rAng="0" ptsTypes="AA">
                                      <p:cBhvr>
                                        <p:cTn id="34" dur="2000" fill="hold"/>
                                        <p:tgtEl>
                                          <p:spTgt spid="8"/>
                                        </p:tgtEl>
                                        <p:attrNameLst>
                                          <p:attrName>ppt_x</p:attrName>
                                          <p:attrName>ppt_y</p:attrName>
                                        </p:attrNameLst>
                                      </p:cBhvr>
                                      <p:rCtr x="-19089" y="26852"/>
                                    </p:animMotion>
                                  </p:childTnLst>
                                </p:cTn>
                              </p:par>
                            </p:childTnLst>
                          </p:cTn>
                        </p:par>
                      </p:childTnLst>
                    </p:cTn>
                  </p:par>
                  <p:par>
                    <p:cTn id="35" fill="hold">
                      <p:stCondLst>
                        <p:cond delay="indefinite"/>
                      </p:stCondLst>
                      <p:childTnLst>
                        <p:par>
                          <p:cTn id="36" fill="hold">
                            <p:stCondLst>
                              <p:cond delay="0"/>
                            </p:stCondLst>
                            <p:childTnLst>
                              <p:par>
                                <p:cTn id="37" presetID="42" presetClass="path" presetSubtype="0" accel="50000" decel="50000" fill="hold" grpId="0" nodeType="clickEffect">
                                  <p:stCondLst>
                                    <p:cond delay="0"/>
                                  </p:stCondLst>
                                  <p:childTnLst>
                                    <p:animMotion origin="layout" path="M 3.54167E-6 -2.22222E-6 L 0.63502 0.42616 " pathEditMode="relative" rAng="0" ptsTypes="AA">
                                      <p:cBhvr>
                                        <p:cTn id="38" dur="2000" fill="hold"/>
                                        <p:tgtEl>
                                          <p:spTgt spid="6"/>
                                        </p:tgtEl>
                                        <p:attrNameLst>
                                          <p:attrName>ppt_x</p:attrName>
                                          <p:attrName>ppt_y</p:attrName>
                                        </p:attrNameLst>
                                      </p:cBhvr>
                                      <p:rCtr x="31745" y="21296"/>
                                    </p:animMotion>
                                  </p:childTnLst>
                                </p:cTn>
                              </p:par>
                            </p:childTnLst>
                          </p:cTn>
                        </p:par>
                      </p:childTnLst>
                    </p:cTn>
                  </p:par>
                  <p:par>
                    <p:cTn id="39" fill="hold">
                      <p:stCondLst>
                        <p:cond delay="indefinite"/>
                      </p:stCondLst>
                      <p:childTnLst>
                        <p:par>
                          <p:cTn id="40" fill="hold">
                            <p:stCondLst>
                              <p:cond delay="0"/>
                            </p:stCondLst>
                            <p:childTnLst>
                              <p:par>
                                <p:cTn id="41" presetID="42" presetClass="path" presetSubtype="0" accel="50000" decel="50000" fill="hold" grpId="0" nodeType="clickEffect">
                                  <p:stCondLst>
                                    <p:cond delay="0"/>
                                  </p:stCondLst>
                                  <p:childTnLst>
                                    <p:animMotion origin="layout" path="M 5E-6 -1.48148E-6 L -0.22032 0.60787 " pathEditMode="relative" rAng="0" ptsTypes="AA">
                                      <p:cBhvr>
                                        <p:cTn id="42" dur="2000" fill="hold"/>
                                        <p:tgtEl>
                                          <p:spTgt spid="9"/>
                                        </p:tgtEl>
                                        <p:attrNameLst>
                                          <p:attrName>ppt_x</p:attrName>
                                          <p:attrName>ppt_y</p:attrName>
                                        </p:attrNameLst>
                                      </p:cBhvr>
                                      <p:rCtr x="-11016" y="3039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CAC2068-53F6-4E6B-9DBB-5AE9990060A4}"/>
              </a:ext>
            </a:extLst>
          </p:cNvPr>
          <p:cNvSpPr>
            <a:spLocks noGrp="1"/>
          </p:cNvSpPr>
          <p:nvPr>
            <p:ph type="dt" sz="half" idx="11"/>
          </p:nvPr>
        </p:nvSpPr>
        <p:spPr/>
        <p:txBody>
          <a:bodyPr/>
          <a:lstStyle/>
          <a:p>
            <a:endParaRPr lang="en-US"/>
          </a:p>
        </p:txBody>
      </p:sp>
      <p:sp>
        <p:nvSpPr>
          <p:cNvPr id="3" name="Footer Placeholder 2">
            <a:extLst>
              <a:ext uri="{FF2B5EF4-FFF2-40B4-BE49-F238E27FC236}">
                <a16:creationId xmlns:a16="http://schemas.microsoft.com/office/drawing/2014/main" id="{4D486246-0A3B-451D-912B-577F4776D835}"/>
              </a:ext>
            </a:extLst>
          </p:cNvPr>
          <p:cNvSpPr>
            <a:spLocks noGrp="1"/>
          </p:cNvSpPr>
          <p:nvPr>
            <p:ph type="ftr" sz="quarter" idx="12"/>
          </p:nvPr>
        </p:nvSpPr>
        <p:spPr/>
        <p:txBody>
          <a:bodyPr/>
          <a:lstStyle/>
          <a:p>
            <a:r>
              <a:rPr lang="en-US"/>
              <a:t>Md.Mominul Islam.Mobile 0171883597</a:t>
            </a:r>
          </a:p>
          <a:p>
            <a:endParaRPr lang="en-US" dirty="0"/>
          </a:p>
        </p:txBody>
      </p:sp>
      <p:pic>
        <p:nvPicPr>
          <p:cNvPr id="5" name="Picture 4">
            <a:extLst>
              <a:ext uri="{FF2B5EF4-FFF2-40B4-BE49-F238E27FC236}">
                <a16:creationId xmlns:a16="http://schemas.microsoft.com/office/drawing/2014/main" id="{3E7C8D24-FD53-4164-A612-C61BD2ED376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1125" y="987561"/>
            <a:ext cx="10038017" cy="5444932"/>
          </a:xfrm>
          <a:prstGeom prst="rect">
            <a:avLst/>
          </a:prstGeom>
        </p:spPr>
      </p:pic>
    </p:spTree>
    <p:extLst>
      <p:ext uri="{BB962C8B-B14F-4D97-AF65-F5344CB8AC3E}">
        <p14:creationId xmlns:p14="http://schemas.microsoft.com/office/powerpoint/2010/main" val="3207506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27168E9-8E1B-4862-89C6-F63D5E8E9ADA}"/>
              </a:ext>
            </a:extLst>
          </p:cNvPr>
          <p:cNvSpPr>
            <a:spLocks noGrp="1"/>
          </p:cNvSpPr>
          <p:nvPr>
            <p:ph type="dt" sz="half" idx="11"/>
          </p:nvPr>
        </p:nvSpPr>
        <p:spPr/>
        <p:txBody>
          <a:bodyPr/>
          <a:lstStyle/>
          <a:p>
            <a:endParaRPr lang="en-US"/>
          </a:p>
        </p:txBody>
      </p:sp>
      <p:sp>
        <p:nvSpPr>
          <p:cNvPr id="3" name="Footer Placeholder 2">
            <a:extLst>
              <a:ext uri="{FF2B5EF4-FFF2-40B4-BE49-F238E27FC236}">
                <a16:creationId xmlns:a16="http://schemas.microsoft.com/office/drawing/2014/main" id="{8E672431-9631-48F9-AFC6-870899531699}"/>
              </a:ext>
            </a:extLst>
          </p:cNvPr>
          <p:cNvSpPr>
            <a:spLocks noGrp="1"/>
          </p:cNvSpPr>
          <p:nvPr>
            <p:ph type="ftr" sz="quarter" idx="12"/>
          </p:nvPr>
        </p:nvSpPr>
        <p:spPr/>
        <p:txBody>
          <a:bodyPr/>
          <a:lstStyle/>
          <a:p>
            <a:r>
              <a:rPr lang="en-US"/>
              <a:t>Md.Mominul Islam.Mobile 0171883597</a:t>
            </a:r>
          </a:p>
          <a:p>
            <a:endParaRPr lang="en-US" dirty="0"/>
          </a:p>
        </p:txBody>
      </p:sp>
      <p:pic>
        <p:nvPicPr>
          <p:cNvPr id="5" name="Picture 4">
            <a:extLst>
              <a:ext uri="{FF2B5EF4-FFF2-40B4-BE49-F238E27FC236}">
                <a16:creationId xmlns:a16="http://schemas.microsoft.com/office/drawing/2014/main" id="{242BE4A4-9620-4E83-9414-D58D7AF8B1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3948" y="916816"/>
            <a:ext cx="10362909" cy="5439534"/>
          </a:xfrm>
          <a:prstGeom prst="rect">
            <a:avLst/>
          </a:prstGeom>
        </p:spPr>
      </p:pic>
    </p:spTree>
    <p:extLst>
      <p:ext uri="{BB962C8B-B14F-4D97-AF65-F5344CB8AC3E}">
        <p14:creationId xmlns:p14="http://schemas.microsoft.com/office/powerpoint/2010/main" val="949387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7667" y="192386"/>
            <a:ext cx="11796666" cy="6473228"/>
          </a:xfrm>
          <a:prstGeom prst="rect">
            <a:avLst/>
          </a:prstGeom>
          <a:solidFill>
            <a:schemeClr val="tx1">
              <a:lumMod val="95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23171" y="1322801"/>
            <a:ext cx="5604095" cy="28428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Rounded Rectangle 1"/>
          <p:cNvSpPr/>
          <p:nvPr/>
        </p:nvSpPr>
        <p:spPr>
          <a:xfrm>
            <a:off x="3020291" y="318655"/>
            <a:ext cx="5167745" cy="77585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FFFF00"/>
                </a:solidFill>
                <a:effectLst/>
                <a:uLnTx/>
                <a:uFillTx/>
                <a:latin typeface="Century Gothic" panose="020B0502020202020204"/>
                <a:ea typeface="+mn-ea"/>
                <a:cs typeface="+mn-cs"/>
              </a:rPr>
              <a:t>Home Work</a:t>
            </a:r>
          </a:p>
        </p:txBody>
      </p:sp>
      <p:pic>
        <p:nvPicPr>
          <p:cNvPr id="5" name="Picture 4">
            <a:extLst>
              <a:ext uri="{FF2B5EF4-FFF2-40B4-BE49-F238E27FC236}">
                <a16:creationId xmlns:a16="http://schemas.microsoft.com/office/drawing/2014/main" id="{B9744D07-B27A-4843-B882-080C71B3AD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2403" y="4426641"/>
            <a:ext cx="8177139" cy="2112704"/>
          </a:xfrm>
          <a:prstGeom prst="rect">
            <a:avLst/>
          </a:prstGeom>
        </p:spPr>
      </p:pic>
      <p:pic>
        <p:nvPicPr>
          <p:cNvPr id="8" name="Picture 7">
            <a:extLst>
              <a:ext uri="{FF2B5EF4-FFF2-40B4-BE49-F238E27FC236}">
                <a16:creationId xmlns:a16="http://schemas.microsoft.com/office/drawing/2014/main" id="{9ABB0330-FCC6-4451-8B1F-D2F8D708E43A}"/>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745370" y="1772529"/>
            <a:ext cx="4015575" cy="5727652"/>
          </a:xfrm>
          <a:prstGeom prst="rect">
            <a:avLst/>
          </a:prstGeom>
        </p:spPr>
      </p:pic>
    </p:spTree>
    <p:extLst>
      <p:ext uri="{BB962C8B-B14F-4D97-AF65-F5344CB8AC3E}">
        <p14:creationId xmlns:p14="http://schemas.microsoft.com/office/powerpoint/2010/main" val="162773020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5422" y="253218"/>
            <a:ext cx="11704320" cy="6400800"/>
          </a:xfrm>
          <a:prstGeom prst="rect">
            <a:avLst/>
          </a:prstGeom>
        </p:spPr>
      </p:pic>
      <p:sp>
        <p:nvSpPr>
          <p:cNvPr id="3" name="Date Placeholder 2">
            <a:extLst>
              <a:ext uri="{FF2B5EF4-FFF2-40B4-BE49-F238E27FC236}">
                <a16:creationId xmlns:a16="http://schemas.microsoft.com/office/drawing/2014/main" id="{FA76964D-4624-4EE7-B9CA-BB96220E33CC}"/>
              </a:ext>
            </a:extLst>
          </p:cNvPr>
          <p:cNvSpPr>
            <a:spLocks noGrp="1"/>
          </p:cNvSpPr>
          <p:nvPr>
            <p:ph type="dt" sz="half" idx="10"/>
          </p:nvPr>
        </p:nvSpPr>
        <p:spPr/>
        <p:txBody>
          <a:bodyPr/>
          <a:lstStyle/>
          <a:p>
            <a:endParaRPr lang="en-SG"/>
          </a:p>
        </p:txBody>
      </p:sp>
      <p:sp>
        <p:nvSpPr>
          <p:cNvPr id="4" name="Footer Placeholder 3">
            <a:extLst>
              <a:ext uri="{FF2B5EF4-FFF2-40B4-BE49-F238E27FC236}">
                <a16:creationId xmlns:a16="http://schemas.microsoft.com/office/drawing/2014/main" id="{27388BA9-4518-4609-9F22-15CE1A4D5A80}"/>
              </a:ext>
            </a:extLst>
          </p:cNvPr>
          <p:cNvSpPr>
            <a:spLocks noGrp="1"/>
          </p:cNvSpPr>
          <p:nvPr>
            <p:ph type="ftr" sz="quarter" idx="11"/>
          </p:nvPr>
        </p:nvSpPr>
        <p:spPr/>
        <p:txBody>
          <a:bodyPr/>
          <a:lstStyle/>
          <a:p>
            <a:r>
              <a:rPr lang="en-SG"/>
              <a:t>Md.Mominul Islam.Mobile 0171883597 </a:t>
            </a:r>
          </a:p>
        </p:txBody>
      </p:sp>
    </p:spTree>
    <p:extLst>
      <p:ext uri="{BB962C8B-B14F-4D97-AF65-F5344CB8AC3E}">
        <p14:creationId xmlns:p14="http://schemas.microsoft.com/office/powerpoint/2010/main" val="3512721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3.xml><?xml version="1.0" encoding="utf-8"?>
<a:theme xmlns:a="http://schemas.openxmlformats.org/drawingml/2006/main" name="Retrospect">
  <a:themeElements>
    <a:clrScheme name="Retrospect">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E3DA18C2-75F1-4980-A5F0-165F6F71DE6D}"/>
    </a:ext>
  </a:ext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7.xml><?xml version="1.0" encoding="utf-8"?>
<a:theme xmlns:a="http://schemas.openxmlformats.org/drawingml/2006/main" name="Slice">
  <a:themeElements>
    <a:clrScheme name="Slice">
      <a:dk1>
        <a:sysClr val="windowText" lastClr="000000"/>
      </a:dk1>
      <a:lt1>
        <a:sysClr val="window" lastClr="FFFFFF"/>
      </a:lt1>
      <a:dk2>
        <a:srgbClr val="537D0B"/>
      </a:dk2>
      <a:lt2>
        <a:srgbClr val="A9E257"/>
      </a:lt2>
      <a:accent1>
        <a:srgbClr val="38540A"/>
      </a:accent1>
      <a:accent2>
        <a:srgbClr val="31A274"/>
      </a:accent2>
      <a:accent3>
        <a:srgbClr val="236073"/>
      </a:accent3>
      <a:accent4>
        <a:srgbClr val="6C4D90"/>
      </a:accent4>
      <a:accent5>
        <a:srgbClr val="983C27"/>
      </a:accent5>
      <a:accent6>
        <a:srgbClr val="CD811F"/>
      </a:accent6>
      <a:hlink>
        <a:srgbClr val="293F06"/>
      </a:hlink>
      <a:folHlink>
        <a:srgbClr val="68883A"/>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9759155-7935-4C61-A06C-C04380D1B16E}"/>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264</TotalTime>
  <Words>1026</Words>
  <Application>Microsoft Office PowerPoint</Application>
  <PresentationFormat>Widescreen</PresentationFormat>
  <Paragraphs>141</Paragraphs>
  <Slides>38</Slides>
  <Notes>1</Notes>
  <HiddenSlides>0</HiddenSlides>
  <MMClips>0</MMClips>
  <ScaleCrop>false</ScaleCrop>
  <HeadingPairs>
    <vt:vector size="6" baseType="variant">
      <vt:variant>
        <vt:lpstr>Fonts Used</vt:lpstr>
      </vt:variant>
      <vt:variant>
        <vt:i4>11</vt:i4>
      </vt:variant>
      <vt:variant>
        <vt:lpstr>Theme</vt:lpstr>
      </vt:variant>
      <vt:variant>
        <vt:i4>7</vt:i4>
      </vt:variant>
      <vt:variant>
        <vt:lpstr>Slide Titles</vt:lpstr>
      </vt:variant>
      <vt:variant>
        <vt:i4>38</vt:i4>
      </vt:variant>
    </vt:vector>
  </HeadingPairs>
  <TitlesOfParts>
    <vt:vector size="56" baseType="lpstr">
      <vt:lpstr>Arial</vt:lpstr>
      <vt:lpstr>Calibri</vt:lpstr>
      <vt:lpstr>Calibri Light</vt:lpstr>
      <vt:lpstr>Century Gothic</vt:lpstr>
      <vt:lpstr>Consolas</vt:lpstr>
      <vt:lpstr>Corbel</vt:lpstr>
      <vt:lpstr>Garamond</vt:lpstr>
      <vt:lpstr>Times New Roman</vt:lpstr>
      <vt:lpstr>Wingdings</vt:lpstr>
      <vt:lpstr>Wingdings 2</vt:lpstr>
      <vt:lpstr>Wingdings 3</vt:lpstr>
      <vt:lpstr>Office Theme</vt:lpstr>
      <vt:lpstr>Metro</vt:lpstr>
      <vt:lpstr>Retrospect</vt:lpstr>
      <vt:lpstr>1_Office Theme</vt:lpstr>
      <vt:lpstr>2_Office Theme</vt:lpstr>
      <vt:lpstr>Organic</vt:lpstr>
      <vt:lpstr>Slice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 Abid</dc:creator>
  <cp:lastModifiedBy>A.H Abid</cp:lastModifiedBy>
  <cp:revision>26</cp:revision>
  <dcterms:created xsi:type="dcterms:W3CDTF">2026-06-20T17:55:32Z</dcterms:created>
  <dcterms:modified xsi:type="dcterms:W3CDTF">2026-06-22T03:45:00Z</dcterms:modified>
</cp:coreProperties>
</file>