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62" r:id="rId2"/>
    <p:sldId id="263" r:id="rId3"/>
    <p:sldId id="264" r:id="rId4"/>
    <p:sldId id="327" r:id="rId5"/>
    <p:sldId id="321" r:id="rId6"/>
    <p:sldId id="257" r:id="rId7"/>
    <p:sldId id="322" r:id="rId8"/>
    <p:sldId id="315" r:id="rId9"/>
    <p:sldId id="335" r:id="rId10"/>
    <p:sldId id="280" r:id="rId11"/>
    <p:sldId id="334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46" r:id="rId21"/>
    <p:sldId id="345" r:id="rId22"/>
    <p:sldId id="292" r:id="rId23"/>
    <p:sldId id="336" r:id="rId24"/>
    <p:sldId id="347" r:id="rId25"/>
    <p:sldId id="348" r:id="rId26"/>
    <p:sldId id="350" r:id="rId27"/>
    <p:sldId id="349" r:id="rId28"/>
    <p:sldId id="320" r:id="rId29"/>
    <p:sldId id="277" r:id="rId30"/>
    <p:sldId id="278" r:id="rId31"/>
    <p:sldId id="279" r:id="rId32"/>
  </p:sldIdLst>
  <p:sldSz cx="10972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C"/>
    <a:srgbClr val="FEFEFE"/>
    <a:srgbClr val="FFFFFF"/>
    <a:srgbClr val="F4F9F3"/>
    <a:srgbClr val="01143F"/>
    <a:srgbClr val="001642"/>
    <a:srgbClr val="00316B"/>
    <a:srgbClr val="011341"/>
    <a:srgbClr val="E1F3FD"/>
    <a:srgbClr val="D8E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3" autoAdjust="0"/>
    <p:restoredTop sz="94660"/>
  </p:normalViewPr>
  <p:slideViewPr>
    <p:cSldViewPr snapToGrid="0">
      <p:cViewPr varScale="1">
        <p:scale>
          <a:sx n="91" d="100"/>
          <a:sy n="91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6" d="100"/>
          <a:sy n="46" d="100"/>
        </p:scale>
        <p:origin x="2320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C86805-4957-4C72-AE6C-0D21BB6CE416}" type="doc">
      <dgm:prSet loTypeId="urn:microsoft.com/office/officeart/2005/8/layout/cycle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20FD510-F0C7-4F49-92A9-135962A99570}">
      <dgm:prSet phldrT="[Text]" custT="1"/>
      <dgm:spPr/>
      <dgm:t>
        <a:bodyPr/>
        <a:lstStyle/>
        <a:p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২. </a:t>
          </a:r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পানিতে</a:t>
          </a:r>
          <a:endParaRPr lang="en-US" sz="2800" dirty="0">
            <a:latin typeface="Nikosh" panose="02000000000000000000" pitchFamily="2" charset="0"/>
            <a:cs typeface="Nikosh" panose="02000000000000000000" pitchFamily="2" charset="0"/>
          </a:endParaRPr>
        </a:p>
        <a:p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8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76DB34E-1F29-4DC0-9239-94266B613668}" type="parTrans" cxnId="{618E0EE8-34CD-41DE-80BE-3BD83E6A078B}">
      <dgm:prSet/>
      <dgm:spPr/>
      <dgm:t>
        <a:bodyPr/>
        <a:lstStyle/>
        <a:p>
          <a:endParaRPr lang="en-US" sz="2400"/>
        </a:p>
      </dgm:t>
    </dgm:pt>
    <dgm:pt modelId="{B52881FF-B2B2-4F1D-879E-09518989F10E}" type="sibTrans" cxnId="{618E0EE8-34CD-41DE-80BE-3BD83E6A078B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DF02A578-1695-43CC-84F8-3E1D6C11EF2C}">
      <dgm:prSet phldrT="[Text]" custT="1"/>
      <dgm:spPr/>
      <dgm:t>
        <a:bodyPr/>
        <a:lstStyle/>
        <a:p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১. </a:t>
          </a:r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স্নেহ</a:t>
          </a:r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পদার্থে</a:t>
          </a:r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  <a:p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8548C538-C34E-4809-9BA7-001E3CC96A56}" type="sibTrans" cxnId="{DCE8E6D6-F426-4FA8-B038-0C3CA8F86B9E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30B98B-7383-4F7D-8945-B2F664AC7886}" type="parTrans" cxnId="{DCE8E6D6-F426-4FA8-B038-0C3CA8F86B9E}">
      <dgm:prSet/>
      <dgm:spPr/>
      <dgm:t>
        <a:bodyPr/>
        <a:lstStyle/>
        <a:p>
          <a:endParaRPr lang="en-US" sz="2400"/>
        </a:p>
      </dgm:t>
    </dgm:pt>
    <dgm:pt modelId="{07085CE3-78EB-419B-9FEF-9693BCCFA929}" type="pres">
      <dgm:prSet presAssocID="{4CC86805-4957-4C72-AE6C-0D21BB6CE41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150544-543C-4F63-B7E0-B69CC0F633FE}" type="pres">
      <dgm:prSet presAssocID="{DF02A578-1695-43CC-84F8-3E1D6C11EF2C}" presName="node" presStyleLbl="node1" presStyleIdx="0" presStyleCnt="2" custScaleY="70802" custRadScaleRad="99487" custRadScaleInc="412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D416C-A15F-47EE-999F-0BF807CD6F7B}" type="pres">
      <dgm:prSet presAssocID="{DF02A578-1695-43CC-84F8-3E1D6C11EF2C}" presName="spNode" presStyleCnt="0"/>
      <dgm:spPr/>
    </dgm:pt>
    <dgm:pt modelId="{D7D4FDCF-F4B2-4A9C-B3E1-72D924967A05}" type="pres">
      <dgm:prSet presAssocID="{8548C538-C34E-4809-9BA7-001E3CC96A56}" presName="sibTrans" presStyleLbl="sibTrans1D1" presStyleIdx="0" presStyleCnt="2"/>
      <dgm:spPr/>
      <dgm:t>
        <a:bodyPr/>
        <a:lstStyle/>
        <a:p>
          <a:endParaRPr lang="en-US"/>
        </a:p>
      </dgm:t>
    </dgm:pt>
    <dgm:pt modelId="{24A5AAA4-B8A3-4FFC-B94D-B1A96C8A7515}" type="pres">
      <dgm:prSet presAssocID="{820FD510-F0C7-4F49-92A9-135962A99570}" presName="node" presStyleLbl="node1" presStyleIdx="1" presStyleCnt="2" custScaleY="70802" custRadScaleRad="100692" custRadScaleInc="663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53BAC-51FD-4276-BC88-BD875A796618}" type="pres">
      <dgm:prSet presAssocID="{820FD510-F0C7-4F49-92A9-135962A99570}" presName="spNode" presStyleCnt="0"/>
      <dgm:spPr/>
    </dgm:pt>
    <dgm:pt modelId="{320B545E-8649-4437-A689-CD620B634ABB}" type="pres">
      <dgm:prSet presAssocID="{B52881FF-B2B2-4F1D-879E-09518989F10E}" presName="sibTrans" presStyleLbl="sibTrans1D1" presStyleIdx="1" presStyleCnt="2"/>
      <dgm:spPr/>
      <dgm:t>
        <a:bodyPr/>
        <a:lstStyle/>
        <a:p>
          <a:endParaRPr lang="en-US"/>
        </a:p>
      </dgm:t>
    </dgm:pt>
  </dgm:ptLst>
  <dgm:cxnLst>
    <dgm:cxn modelId="{55F32E8C-DB73-4C5A-887F-D51856049A03}" type="presOf" srcId="{8548C538-C34E-4809-9BA7-001E3CC96A56}" destId="{D7D4FDCF-F4B2-4A9C-B3E1-72D924967A05}" srcOrd="0" destOrd="0" presId="urn:microsoft.com/office/officeart/2005/8/layout/cycle5"/>
    <dgm:cxn modelId="{43E7E939-1009-4875-99C6-17429B00F392}" type="presOf" srcId="{4CC86805-4957-4C72-AE6C-0D21BB6CE416}" destId="{07085CE3-78EB-419B-9FEF-9693BCCFA929}" srcOrd="0" destOrd="0" presId="urn:microsoft.com/office/officeart/2005/8/layout/cycle5"/>
    <dgm:cxn modelId="{970B1DFF-67A6-4D13-8DA7-471E78943583}" type="presOf" srcId="{DF02A578-1695-43CC-84F8-3E1D6C11EF2C}" destId="{BD150544-543C-4F63-B7E0-B69CC0F633FE}" srcOrd="0" destOrd="0" presId="urn:microsoft.com/office/officeart/2005/8/layout/cycle5"/>
    <dgm:cxn modelId="{DCE8E6D6-F426-4FA8-B038-0C3CA8F86B9E}" srcId="{4CC86805-4957-4C72-AE6C-0D21BB6CE416}" destId="{DF02A578-1695-43CC-84F8-3E1D6C11EF2C}" srcOrd="0" destOrd="0" parTransId="{1130B98B-7383-4F7D-8945-B2F664AC7886}" sibTransId="{8548C538-C34E-4809-9BA7-001E3CC96A56}"/>
    <dgm:cxn modelId="{EDB58783-EDB3-4B47-ABE7-38D5E72778C6}" type="presOf" srcId="{820FD510-F0C7-4F49-92A9-135962A99570}" destId="{24A5AAA4-B8A3-4FFC-B94D-B1A96C8A7515}" srcOrd="0" destOrd="0" presId="urn:microsoft.com/office/officeart/2005/8/layout/cycle5"/>
    <dgm:cxn modelId="{618E0EE8-34CD-41DE-80BE-3BD83E6A078B}" srcId="{4CC86805-4957-4C72-AE6C-0D21BB6CE416}" destId="{820FD510-F0C7-4F49-92A9-135962A99570}" srcOrd="1" destOrd="0" parTransId="{776DB34E-1F29-4DC0-9239-94266B613668}" sibTransId="{B52881FF-B2B2-4F1D-879E-09518989F10E}"/>
    <dgm:cxn modelId="{8AA6959C-EC1C-473C-A6FC-231985CEFE7F}" type="presOf" srcId="{B52881FF-B2B2-4F1D-879E-09518989F10E}" destId="{320B545E-8649-4437-A689-CD620B634ABB}" srcOrd="0" destOrd="0" presId="urn:microsoft.com/office/officeart/2005/8/layout/cycle5"/>
    <dgm:cxn modelId="{90B34050-01A9-4A01-9112-8612E5B4708E}" type="presParOf" srcId="{07085CE3-78EB-419B-9FEF-9693BCCFA929}" destId="{BD150544-543C-4F63-B7E0-B69CC0F633FE}" srcOrd="0" destOrd="0" presId="urn:microsoft.com/office/officeart/2005/8/layout/cycle5"/>
    <dgm:cxn modelId="{B2C4C5BA-A89E-4EB0-9190-B8828E6746B3}" type="presParOf" srcId="{07085CE3-78EB-419B-9FEF-9693BCCFA929}" destId="{E4AD416C-A15F-47EE-999F-0BF807CD6F7B}" srcOrd="1" destOrd="0" presId="urn:microsoft.com/office/officeart/2005/8/layout/cycle5"/>
    <dgm:cxn modelId="{CA42F7FF-00CC-43C4-8052-0A39759E55D8}" type="presParOf" srcId="{07085CE3-78EB-419B-9FEF-9693BCCFA929}" destId="{D7D4FDCF-F4B2-4A9C-B3E1-72D924967A05}" srcOrd="2" destOrd="0" presId="urn:microsoft.com/office/officeart/2005/8/layout/cycle5"/>
    <dgm:cxn modelId="{B691DF06-E3CD-4174-A3C2-F1791AB526BE}" type="presParOf" srcId="{07085CE3-78EB-419B-9FEF-9693BCCFA929}" destId="{24A5AAA4-B8A3-4FFC-B94D-B1A96C8A7515}" srcOrd="3" destOrd="0" presId="urn:microsoft.com/office/officeart/2005/8/layout/cycle5"/>
    <dgm:cxn modelId="{4CFE3B31-33B1-4C05-9F5B-4EDF799BA09D}" type="presParOf" srcId="{07085CE3-78EB-419B-9FEF-9693BCCFA929}" destId="{35153BAC-51FD-4276-BC88-BD875A796618}" srcOrd="4" destOrd="0" presId="urn:microsoft.com/office/officeart/2005/8/layout/cycle5"/>
    <dgm:cxn modelId="{05F34B10-3749-43B5-B26F-E95B0216F911}" type="presParOf" srcId="{07085CE3-78EB-419B-9FEF-9693BCCFA929}" destId="{320B545E-8649-4437-A689-CD620B634ABB}" srcOrd="5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C86805-4957-4C72-AE6C-0D21BB6CE416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20FD510-F0C7-4F49-92A9-135962A99570}">
      <dgm:prSet phldrT="[Text]" custT="1"/>
      <dgm:spPr/>
      <dgm:t>
        <a:bodyPr/>
        <a:lstStyle/>
        <a:p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dirty="0" err="1" smtClean="0">
              <a:latin typeface="Nikosh" panose="02000000000000000000" pitchFamily="2" charset="0"/>
              <a:cs typeface="Nikosh" panose="02000000000000000000" pitchFamily="2" charset="0"/>
            </a:rPr>
            <a:t>কে</a:t>
          </a:r>
          <a:endParaRPr lang="en-US" sz="2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76DB34E-1F29-4DC0-9239-94266B613668}" type="parTrans" cxnId="{618E0EE8-34CD-41DE-80BE-3BD83E6A078B}">
      <dgm:prSet/>
      <dgm:spPr/>
      <dgm:t>
        <a:bodyPr/>
        <a:lstStyle/>
        <a:p>
          <a:endParaRPr lang="en-US" sz="2400"/>
        </a:p>
      </dgm:t>
    </dgm:pt>
    <dgm:pt modelId="{B52881FF-B2B2-4F1D-879E-09518989F10E}" type="sibTrans" cxnId="{618E0EE8-34CD-41DE-80BE-3BD83E6A078B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DF02A578-1695-43CC-84F8-3E1D6C11EF2C}">
      <dgm:prSet phldrT="[Text]" custT="1"/>
      <dgm:spPr/>
      <dgm:t>
        <a:bodyPr/>
        <a:lstStyle/>
        <a:p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dirty="0" smtClean="0">
              <a:latin typeface="Nikosh" panose="02000000000000000000" pitchFamily="2" charset="0"/>
              <a:cs typeface="Nikosh" panose="02000000000000000000" pitchFamily="2" charset="0"/>
            </a:rPr>
            <a:t>এ</a:t>
          </a:r>
          <a:endParaRPr lang="en-US" sz="2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8548C538-C34E-4809-9BA7-001E3CC96A56}" type="sibTrans" cxnId="{DCE8E6D6-F426-4FA8-B038-0C3CA8F86B9E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30B98B-7383-4F7D-8945-B2F664AC7886}" type="parTrans" cxnId="{DCE8E6D6-F426-4FA8-B038-0C3CA8F86B9E}">
      <dgm:prSet/>
      <dgm:spPr/>
      <dgm:t>
        <a:bodyPr/>
        <a:lstStyle/>
        <a:p>
          <a:endParaRPr lang="en-US" sz="2400"/>
        </a:p>
      </dgm:t>
    </dgm:pt>
    <dgm:pt modelId="{74F07C2A-CB79-405B-A635-7531F8B3C9C9}">
      <dgm:prSet phldrT="[Text]" custT="1"/>
      <dgm:spPr/>
      <dgm:t>
        <a:bodyPr/>
        <a:lstStyle/>
        <a:p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dirty="0" err="1" smtClean="0">
              <a:latin typeface="Nikosh" panose="02000000000000000000" pitchFamily="2" charset="0"/>
              <a:cs typeface="Nikosh" panose="02000000000000000000" pitchFamily="2" charset="0"/>
            </a:rPr>
            <a:t>ডি</a:t>
          </a:r>
          <a:endParaRPr lang="en-US" sz="2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F299A5-85E0-41B6-A9F2-D78DAAA9110A}" type="parTrans" cxnId="{C828E95A-1A68-4B68-9F44-F89FA48C1476}">
      <dgm:prSet/>
      <dgm:spPr/>
      <dgm:t>
        <a:bodyPr/>
        <a:lstStyle/>
        <a:p>
          <a:endParaRPr lang="en-US"/>
        </a:p>
      </dgm:t>
    </dgm:pt>
    <dgm:pt modelId="{F4E53607-741E-45D3-AA87-68C39111EA53}" type="sibTrans" cxnId="{C828E95A-1A68-4B68-9F44-F89FA48C1476}">
      <dgm:prSet/>
      <dgm:spPr/>
      <dgm:t>
        <a:bodyPr/>
        <a:lstStyle/>
        <a:p>
          <a:endParaRPr lang="en-US"/>
        </a:p>
      </dgm:t>
    </dgm:pt>
    <dgm:pt modelId="{1D4A3145-A338-4A01-B7C4-DC6F6E211D88}">
      <dgm:prSet phldrT="[Text]" custT="1"/>
      <dgm:spPr/>
      <dgm:t>
        <a:bodyPr/>
        <a:lstStyle/>
        <a:p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dirty="0" smtClean="0">
              <a:latin typeface="Nikosh" panose="02000000000000000000" pitchFamily="2" charset="0"/>
              <a:cs typeface="Nikosh" panose="02000000000000000000" pitchFamily="2" charset="0"/>
            </a:rPr>
            <a:t>ই</a:t>
          </a:r>
          <a:endParaRPr lang="en-US" sz="2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AEAC6D1D-6ADF-450B-A39F-A8A38A9D2221}" type="parTrans" cxnId="{CAAC5DD6-DDA4-43DE-A40B-4461A99DE4A2}">
      <dgm:prSet/>
      <dgm:spPr/>
      <dgm:t>
        <a:bodyPr/>
        <a:lstStyle/>
        <a:p>
          <a:endParaRPr lang="en-US"/>
        </a:p>
      </dgm:t>
    </dgm:pt>
    <dgm:pt modelId="{642FABD2-0F6E-4F27-A3D9-427743B4E010}" type="sibTrans" cxnId="{CAAC5DD6-DDA4-43DE-A40B-4461A99DE4A2}">
      <dgm:prSet/>
      <dgm:spPr/>
      <dgm:t>
        <a:bodyPr/>
        <a:lstStyle/>
        <a:p>
          <a:endParaRPr lang="en-US"/>
        </a:p>
      </dgm:t>
    </dgm:pt>
    <dgm:pt modelId="{07085CE3-78EB-419B-9FEF-9693BCCFA929}" type="pres">
      <dgm:prSet presAssocID="{4CC86805-4957-4C72-AE6C-0D21BB6CE41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150544-543C-4F63-B7E0-B69CC0F633FE}" type="pres">
      <dgm:prSet presAssocID="{DF02A578-1695-43CC-84F8-3E1D6C11EF2C}" presName="node" presStyleLbl="node1" presStyleIdx="0" presStyleCnt="4" custScaleY="70802" custRadScaleRad="85550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D416C-A15F-47EE-999F-0BF807CD6F7B}" type="pres">
      <dgm:prSet presAssocID="{DF02A578-1695-43CC-84F8-3E1D6C11EF2C}" presName="spNode" presStyleCnt="0"/>
      <dgm:spPr/>
    </dgm:pt>
    <dgm:pt modelId="{D7D4FDCF-F4B2-4A9C-B3E1-72D924967A05}" type="pres">
      <dgm:prSet presAssocID="{8548C538-C34E-4809-9BA7-001E3CC96A56}" presName="sibTrans" presStyleLbl="sibTrans1D1" presStyleIdx="0" presStyleCnt="4"/>
      <dgm:spPr/>
      <dgm:t>
        <a:bodyPr/>
        <a:lstStyle/>
        <a:p>
          <a:endParaRPr lang="en-US"/>
        </a:p>
      </dgm:t>
    </dgm:pt>
    <dgm:pt modelId="{8584ED44-F478-44FF-8099-28FFD7240275}" type="pres">
      <dgm:prSet presAssocID="{74F07C2A-CB79-405B-A635-7531F8B3C9C9}" presName="node" presStyleLbl="node1" presStyleIdx="1" presStyleCnt="4" custScaleY="70802" custRadScaleRad="110515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4B6B1-0DFD-4EAF-903B-1E8E00413A43}" type="pres">
      <dgm:prSet presAssocID="{74F07C2A-CB79-405B-A635-7531F8B3C9C9}" presName="spNode" presStyleCnt="0"/>
      <dgm:spPr/>
    </dgm:pt>
    <dgm:pt modelId="{55F95635-E12A-41B2-ADC6-D6FB3816D1D9}" type="pres">
      <dgm:prSet presAssocID="{F4E53607-741E-45D3-AA87-68C39111EA53}" presName="sibTrans" presStyleLbl="sibTrans1D1" presStyleIdx="1" presStyleCnt="4"/>
      <dgm:spPr/>
      <dgm:t>
        <a:bodyPr/>
        <a:lstStyle/>
        <a:p>
          <a:endParaRPr lang="en-US"/>
        </a:p>
      </dgm:t>
    </dgm:pt>
    <dgm:pt modelId="{5B5509F2-DC6E-4DE8-8C86-FC23228BA6E5}" type="pres">
      <dgm:prSet presAssocID="{1D4A3145-A338-4A01-B7C4-DC6F6E211D88}" presName="node" presStyleLbl="node1" presStyleIdx="2" presStyleCnt="4" custScaleY="70802" custRadScaleRad="98033" custRadScaleInc="4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A3C20-02B8-4B83-AF7B-C6C40B52BC56}" type="pres">
      <dgm:prSet presAssocID="{1D4A3145-A338-4A01-B7C4-DC6F6E211D88}" presName="spNode" presStyleCnt="0"/>
      <dgm:spPr/>
    </dgm:pt>
    <dgm:pt modelId="{D3B418B9-E601-41F2-9627-3FA2674A7D69}" type="pres">
      <dgm:prSet presAssocID="{642FABD2-0F6E-4F27-A3D9-427743B4E01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24A5AAA4-B8A3-4FFC-B94D-B1A96C8A7515}" type="pres">
      <dgm:prSet presAssocID="{820FD510-F0C7-4F49-92A9-135962A99570}" presName="node" presStyleLbl="node1" presStyleIdx="3" presStyleCnt="4" custScaleY="70802" custRadScaleRad="109747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53BAC-51FD-4276-BC88-BD875A796618}" type="pres">
      <dgm:prSet presAssocID="{820FD510-F0C7-4F49-92A9-135962A99570}" presName="spNode" presStyleCnt="0"/>
      <dgm:spPr/>
    </dgm:pt>
    <dgm:pt modelId="{320B545E-8649-4437-A689-CD620B634ABB}" type="pres">
      <dgm:prSet presAssocID="{B52881FF-B2B2-4F1D-879E-09518989F10E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CAAC5DD6-DDA4-43DE-A40B-4461A99DE4A2}" srcId="{4CC86805-4957-4C72-AE6C-0D21BB6CE416}" destId="{1D4A3145-A338-4A01-B7C4-DC6F6E211D88}" srcOrd="2" destOrd="0" parTransId="{AEAC6D1D-6ADF-450B-A39F-A8A38A9D2221}" sibTransId="{642FABD2-0F6E-4F27-A3D9-427743B4E010}"/>
    <dgm:cxn modelId="{D3619799-C659-45D3-93CC-C963343DB7AA}" type="presOf" srcId="{F4E53607-741E-45D3-AA87-68C39111EA53}" destId="{55F95635-E12A-41B2-ADC6-D6FB3816D1D9}" srcOrd="0" destOrd="0" presId="urn:microsoft.com/office/officeart/2005/8/layout/cycle5"/>
    <dgm:cxn modelId="{8AA6959C-EC1C-473C-A6FC-231985CEFE7F}" type="presOf" srcId="{B52881FF-B2B2-4F1D-879E-09518989F10E}" destId="{320B545E-8649-4437-A689-CD620B634ABB}" srcOrd="0" destOrd="0" presId="urn:microsoft.com/office/officeart/2005/8/layout/cycle5"/>
    <dgm:cxn modelId="{43E7E939-1009-4875-99C6-17429B00F392}" type="presOf" srcId="{4CC86805-4957-4C72-AE6C-0D21BB6CE416}" destId="{07085CE3-78EB-419B-9FEF-9693BCCFA929}" srcOrd="0" destOrd="0" presId="urn:microsoft.com/office/officeart/2005/8/layout/cycle5"/>
    <dgm:cxn modelId="{EDB58783-EDB3-4B47-ABE7-38D5E72778C6}" type="presOf" srcId="{820FD510-F0C7-4F49-92A9-135962A99570}" destId="{24A5AAA4-B8A3-4FFC-B94D-B1A96C8A7515}" srcOrd="0" destOrd="0" presId="urn:microsoft.com/office/officeart/2005/8/layout/cycle5"/>
    <dgm:cxn modelId="{970B1DFF-67A6-4D13-8DA7-471E78943583}" type="presOf" srcId="{DF02A578-1695-43CC-84F8-3E1D6C11EF2C}" destId="{BD150544-543C-4F63-B7E0-B69CC0F633FE}" srcOrd="0" destOrd="0" presId="urn:microsoft.com/office/officeart/2005/8/layout/cycle5"/>
    <dgm:cxn modelId="{B29CF2EE-2BF0-472A-9F3C-4378D9AFD928}" type="presOf" srcId="{74F07C2A-CB79-405B-A635-7531F8B3C9C9}" destId="{8584ED44-F478-44FF-8099-28FFD7240275}" srcOrd="0" destOrd="0" presId="urn:microsoft.com/office/officeart/2005/8/layout/cycle5"/>
    <dgm:cxn modelId="{CA200D26-A1E8-4B95-BE09-377A35BFC4D8}" type="presOf" srcId="{642FABD2-0F6E-4F27-A3D9-427743B4E010}" destId="{D3B418B9-E601-41F2-9627-3FA2674A7D69}" srcOrd="0" destOrd="0" presId="urn:microsoft.com/office/officeart/2005/8/layout/cycle5"/>
    <dgm:cxn modelId="{C828E95A-1A68-4B68-9F44-F89FA48C1476}" srcId="{4CC86805-4957-4C72-AE6C-0D21BB6CE416}" destId="{74F07C2A-CB79-405B-A635-7531F8B3C9C9}" srcOrd="1" destOrd="0" parTransId="{11F299A5-85E0-41B6-A9F2-D78DAAA9110A}" sibTransId="{F4E53607-741E-45D3-AA87-68C39111EA53}"/>
    <dgm:cxn modelId="{55F32E8C-DB73-4C5A-887F-D51856049A03}" type="presOf" srcId="{8548C538-C34E-4809-9BA7-001E3CC96A56}" destId="{D7D4FDCF-F4B2-4A9C-B3E1-72D924967A05}" srcOrd="0" destOrd="0" presId="urn:microsoft.com/office/officeart/2005/8/layout/cycle5"/>
    <dgm:cxn modelId="{618E0EE8-34CD-41DE-80BE-3BD83E6A078B}" srcId="{4CC86805-4957-4C72-AE6C-0D21BB6CE416}" destId="{820FD510-F0C7-4F49-92A9-135962A99570}" srcOrd="3" destOrd="0" parTransId="{776DB34E-1F29-4DC0-9239-94266B613668}" sibTransId="{B52881FF-B2B2-4F1D-879E-09518989F10E}"/>
    <dgm:cxn modelId="{DCE8E6D6-F426-4FA8-B038-0C3CA8F86B9E}" srcId="{4CC86805-4957-4C72-AE6C-0D21BB6CE416}" destId="{DF02A578-1695-43CC-84F8-3E1D6C11EF2C}" srcOrd="0" destOrd="0" parTransId="{1130B98B-7383-4F7D-8945-B2F664AC7886}" sibTransId="{8548C538-C34E-4809-9BA7-001E3CC96A56}"/>
    <dgm:cxn modelId="{B1DEF113-60A3-42BE-BCBA-1A07D9347158}" type="presOf" srcId="{1D4A3145-A338-4A01-B7C4-DC6F6E211D88}" destId="{5B5509F2-DC6E-4DE8-8C86-FC23228BA6E5}" srcOrd="0" destOrd="0" presId="urn:microsoft.com/office/officeart/2005/8/layout/cycle5"/>
    <dgm:cxn modelId="{90B34050-01A9-4A01-9112-8612E5B4708E}" type="presParOf" srcId="{07085CE3-78EB-419B-9FEF-9693BCCFA929}" destId="{BD150544-543C-4F63-B7E0-B69CC0F633FE}" srcOrd="0" destOrd="0" presId="urn:microsoft.com/office/officeart/2005/8/layout/cycle5"/>
    <dgm:cxn modelId="{B2C4C5BA-A89E-4EB0-9190-B8828E6746B3}" type="presParOf" srcId="{07085CE3-78EB-419B-9FEF-9693BCCFA929}" destId="{E4AD416C-A15F-47EE-999F-0BF807CD6F7B}" srcOrd="1" destOrd="0" presId="urn:microsoft.com/office/officeart/2005/8/layout/cycle5"/>
    <dgm:cxn modelId="{CA42F7FF-00CC-43C4-8052-0A39759E55D8}" type="presParOf" srcId="{07085CE3-78EB-419B-9FEF-9693BCCFA929}" destId="{D7D4FDCF-F4B2-4A9C-B3E1-72D924967A05}" srcOrd="2" destOrd="0" presId="urn:microsoft.com/office/officeart/2005/8/layout/cycle5"/>
    <dgm:cxn modelId="{61CB7160-FDF7-451F-83DA-C27ECF3D4300}" type="presParOf" srcId="{07085CE3-78EB-419B-9FEF-9693BCCFA929}" destId="{8584ED44-F478-44FF-8099-28FFD7240275}" srcOrd="3" destOrd="0" presId="urn:microsoft.com/office/officeart/2005/8/layout/cycle5"/>
    <dgm:cxn modelId="{FBC51EC3-24C8-44D3-BE0F-E4ED7A09157F}" type="presParOf" srcId="{07085CE3-78EB-419B-9FEF-9693BCCFA929}" destId="{A214B6B1-0DFD-4EAF-903B-1E8E00413A43}" srcOrd="4" destOrd="0" presId="urn:microsoft.com/office/officeart/2005/8/layout/cycle5"/>
    <dgm:cxn modelId="{81B0F254-675E-48DD-B61A-EEB45861C52C}" type="presParOf" srcId="{07085CE3-78EB-419B-9FEF-9693BCCFA929}" destId="{55F95635-E12A-41B2-ADC6-D6FB3816D1D9}" srcOrd="5" destOrd="0" presId="urn:microsoft.com/office/officeart/2005/8/layout/cycle5"/>
    <dgm:cxn modelId="{F6631905-B8F3-4717-BFCF-C8F48513AC03}" type="presParOf" srcId="{07085CE3-78EB-419B-9FEF-9693BCCFA929}" destId="{5B5509F2-DC6E-4DE8-8C86-FC23228BA6E5}" srcOrd="6" destOrd="0" presId="urn:microsoft.com/office/officeart/2005/8/layout/cycle5"/>
    <dgm:cxn modelId="{A25AC5A9-1872-48BE-B8C3-C66C0A115AE1}" type="presParOf" srcId="{07085CE3-78EB-419B-9FEF-9693BCCFA929}" destId="{756A3C20-02B8-4B83-AF7B-C6C40B52BC56}" srcOrd="7" destOrd="0" presId="urn:microsoft.com/office/officeart/2005/8/layout/cycle5"/>
    <dgm:cxn modelId="{CD2080FD-7962-4138-9140-459CA6C74A0A}" type="presParOf" srcId="{07085CE3-78EB-419B-9FEF-9693BCCFA929}" destId="{D3B418B9-E601-41F2-9627-3FA2674A7D69}" srcOrd="8" destOrd="0" presId="urn:microsoft.com/office/officeart/2005/8/layout/cycle5"/>
    <dgm:cxn modelId="{B691DF06-E3CD-4174-A3C2-F1791AB526BE}" type="presParOf" srcId="{07085CE3-78EB-419B-9FEF-9693BCCFA929}" destId="{24A5AAA4-B8A3-4FFC-B94D-B1A96C8A7515}" srcOrd="9" destOrd="0" presId="urn:microsoft.com/office/officeart/2005/8/layout/cycle5"/>
    <dgm:cxn modelId="{4CFE3B31-33B1-4C05-9F5B-4EDF799BA09D}" type="presParOf" srcId="{07085CE3-78EB-419B-9FEF-9693BCCFA929}" destId="{35153BAC-51FD-4276-BC88-BD875A796618}" srcOrd="10" destOrd="0" presId="urn:microsoft.com/office/officeart/2005/8/layout/cycle5"/>
    <dgm:cxn modelId="{05F34B10-3749-43B5-B26F-E95B0216F911}" type="presParOf" srcId="{07085CE3-78EB-419B-9FEF-9693BCCFA929}" destId="{320B545E-8649-4437-A689-CD620B634AB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D82E36-D2BC-4F96-A5A6-611719635B4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BB6B09-62FE-4C91-B258-C915331304B2}">
      <dgm:prSet phldrT="[Text]" custT="1"/>
      <dgm:spPr/>
      <dgm:t>
        <a:bodyPr/>
        <a:lstStyle/>
        <a:p>
          <a:r>
            <a:rPr lang="en-US" sz="3600" b="1" dirty="0">
              <a:latin typeface="Nikosh" panose="02000000000000000000" pitchFamily="2" charset="0"/>
              <a:cs typeface="Nikosh" panose="02000000000000000000" pitchFamily="2" charset="0"/>
            </a:rPr>
            <a:t>২. </a:t>
          </a:r>
          <a:r>
            <a:rPr lang="en-US" sz="3600" b="1" dirty="0" err="1">
              <a:latin typeface="Nikosh" panose="02000000000000000000" pitchFamily="2" charset="0"/>
              <a:cs typeface="Nikosh" panose="02000000000000000000" pitchFamily="2" charset="0"/>
            </a:rPr>
            <a:t>পানিতে</a:t>
          </a:r>
          <a:endParaRPr lang="en-US" sz="3600" b="1" dirty="0">
            <a:latin typeface="Nikosh" panose="02000000000000000000" pitchFamily="2" charset="0"/>
            <a:cs typeface="Nikosh" panose="02000000000000000000" pitchFamily="2" charset="0"/>
          </a:endParaRPr>
        </a:p>
        <a:p>
          <a:r>
            <a:rPr lang="en-US" sz="3600" b="1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3600" b="1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b="1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3600" b="1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C9D99F6-3B5F-4DDE-9518-B30A584C9B93}" type="parTrans" cxnId="{96410032-19C3-4239-9FCF-2A6BD48F2F2D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6211343D-50F2-4CC8-A87C-51C44D5EE8B9}" type="sibTrans" cxnId="{96410032-19C3-4239-9FCF-2A6BD48F2F2D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6C258E79-57FD-4D54-8C88-851F6BB77B5F}">
      <dgm:prSet phldrT="[Text]" custT="1"/>
      <dgm:spPr/>
      <dgm:t>
        <a:bodyPr/>
        <a:lstStyle/>
        <a:p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বি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কমপ্লেক্স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gm:t>
    </dgm:pt>
    <dgm:pt modelId="{C499D44F-7589-454A-BB34-CFC34E6EF608}" type="parTrans" cxnId="{FA3303FC-BFC8-42D6-926C-3FE1BAB76A06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F40B252E-4D71-4231-9909-69EFD471B56F}" type="sibTrans" cxnId="{FA3303FC-BFC8-42D6-926C-3FE1BAB76A06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5F72AFB9-A544-4CD5-A400-686FA4B863A7}">
      <dgm:prSet phldrT="[Text]" custT="1"/>
      <dgm:spPr/>
      <dgm:t>
        <a:bodyPr/>
        <a:lstStyle/>
        <a:p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সি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gm:t>
    </dgm:pt>
    <dgm:pt modelId="{E9C82232-0D09-49CF-AB75-79519B1738A0}" type="parTrans" cxnId="{ED438C49-2203-4272-8F1F-455C7E71B71E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E76052B-2AFF-4425-BD5A-F23FB2E57FD9}" type="sibTrans" cxnId="{ED438C49-2203-4272-8F1F-455C7E71B71E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F99D19D5-B7D9-4E3F-A6C7-8D6AFAEAFAE2}" type="pres">
      <dgm:prSet presAssocID="{60D82E36-D2BC-4F96-A5A6-611719635B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AA67D05-D8A2-418A-95D7-38ABCF7CC91D}" type="pres">
      <dgm:prSet presAssocID="{2CBB6B09-62FE-4C91-B258-C915331304B2}" presName="hierRoot1" presStyleCnt="0"/>
      <dgm:spPr/>
    </dgm:pt>
    <dgm:pt modelId="{9F0847DD-3533-48BE-B910-BECB3AB1C0AE}" type="pres">
      <dgm:prSet presAssocID="{2CBB6B09-62FE-4C91-B258-C915331304B2}" presName="composite" presStyleCnt="0"/>
      <dgm:spPr/>
    </dgm:pt>
    <dgm:pt modelId="{218FACFA-3862-46E1-BB37-9CB92088D50B}" type="pres">
      <dgm:prSet presAssocID="{2CBB6B09-62FE-4C91-B258-C915331304B2}" presName="background" presStyleLbl="node0" presStyleIdx="0" presStyleCnt="1"/>
      <dgm:spPr/>
    </dgm:pt>
    <dgm:pt modelId="{5BA5F920-A061-4DBF-BF81-AA1F8DCB539E}" type="pres">
      <dgm:prSet presAssocID="{2CBB6B09-62FE-4C91-B258-C915331304B2}" presName="text" presStyleLbl="fgAcc0" presStyleIdx="0" presStyleCnt="1" custScaleY="80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0C9C43-6198-4565-98FC-8DC7565B211E}" type="pres">
      <dgm:prSet presAssocID="{2CBB6B09-62FE-4C91-B258-C915331304B2}" presName="hierChild2" presStyleCnt="0"/>
      <dgm:spPr/>
    </dgm:pt>
    <dgm:pt modelId="{45F168D8-024B-4C08-8B81-270F73FFE97A}" type="pres">
      <dgm:prSet presAssocID="{C499D44F-7589-454A-BB34-CFC34E6EF60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1FB733AE-A143-42C3-8C69-57BF94ADAFE4}" type="pres">
      <dgm:prSet presAssocID="{6C258E79-57FD-4D54-8C88-851F6BB77B5F}" presName="hierRoot2" presStyleCnt="0"/>
      <dgm:spPr/>
    </dgm:pt>
    <dgm:pt modelId="{43402097-AA36-4798-ACED-16DC90D3F2A3}" type="pres">
      <dgm:prSet presAssocID="{6C258E79-57FD-4D54-8C88-851F6BB77B5F}" presName="composite2" presStyleCnt="0"/>
      <dgm:spPr/>
    </dgm:pt>
    <dgm:pt modelId="{0D71592D-F247-4CD1-B633-97B0EF0562F7}" type="pres">
      <dgm:prSet presAssocID="{6C258E79-57FD-4D54-8C88-851F6BB77B5F}" presName="background2" presStyleLbl="node2" presStyleIdx="0" presStyleCnt="2"/>
      <dgm:spPr/>
    </dgm:pt>
    <dgm:pt modelId="{E30B12BF-61C8-402A-9199-B3264A3AB31E}" type="pres">
      <dgm:prSet presAssocID="{6C258E79-57FD-4D54-8C88-851F6BB77B5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806B3F-0753-4666-B3ED-5CA6ADFE4D73}" type="pres">
      <dgm:prSet presAssocID="{6C258E79-57FD-4D54-8C88-851F6BB77B5F}" presName="hierChild3" presStyleCnt="0"/>
      <dgm:spPr/>
    </dgm:pt>
    <dgm:pt modelId="{12A68E04-EB8B-4C9B-A169-FDB79F3A2BD2}" type="pres">
      <dgm:prSet presAssocID="{E9C82232-0D09-49CF-AB75-79519B1738A0}" presName="Name10" presStyleLbl="parChTrans1D2" presStyleIdx="1" presStyleCnt="2"/>
      <dgm:spPr/>
      <dgm:t>
        <a:bodyPr/>
        <a:lstStyle/>
        <a:p>
          <a:endParaRPr lang="en-US"/>
        </a:p>
      </dgm:t>
    </dgm:pt>
    <dgm:pt modelId="{1067736F-5155-4F1D-BC95-D999CF4B1626}" type="pres">
      <dgm:prSet presAssocID="{5F72AFB9-A544-4CD5-A400-686FA4B863A7}" presName="hierRoot2" presStyleCnt="0"/>
      <dgm:spPr/>
    </dgm:pt>
    <dgm:pt modelId="{BB681BAB-B5C6-4D61-9409-B94E5A7D869E}" type="pres">
      <dgm:prSet presAssocID="{5F72AFB9-A544-4CD5-A400-686FA4B863A7}" presName="composite2" presStyleCnt="0"/>
      <dgm:spPr/>
    </dgm:pt>
    <dgm:pt modelId="{2D1239E7-7301-4298-8FD1-4A8CEDED3660}" type="pres">
      <dgm:prSet presAssocID="{5F72AFB9-A544-4CD5-A400-686FA4B863A7}" presName="background2" presStyleLbl="node2" presStyleIdx="1" presStyleCnt="2"/>
      <dgm:spPr/>
    </dgm:pt>
    <dgm:pt modelId="{7615D54F-E6BC-45ED-AA5B-A40F4735F040}" type="pres">
      <dgm:prSet presAssocID="{5F72AFB9-A544-4CD5-A400-686FA4B863A7}" presName="text2" presStyleLbl="fgAcc2" presStyleIdx="1" presStyleCnt="2" custLinFactNeighborX="25440" custLinFactNeighborY="-27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7D45CF-3D49-4D4A-AC8D-202EA3F4A148}" type="pres">
      <dgm:prSet presAssocID="{5F72AFB9-A544-4CD5-A400-686FA4B863A7}" presName="hierChild3" presStyleCnt="0"/>
      <dgm:spPr/>
    </dgm:pt>
  </dgm:ptLst>
  <dgm:cxnLst>
    <dgm:cxn modelId="{07E8A81E-471C-453A-839D-FDE9AAB343CA}" type="presOf" srcId="{E9C82232-0D09-49CF-AB75-79519B1738A0}" destId="{12A68E04-EB8B-4C9B-A169-FDB79F3A2BD2}" srcOrd="0" destOrd="0" presId="urn:microsoft.com/office/officeart/2005/8/layout/hierarchy1"/>
    <dgm:cxn modelId="{A6101A7C-FE81-47A9-8C68-5F6F543537A7}" type="presOf" srcId="{2CBB6B09-62FE-4C91-B258-C915331304B2}" destId="{5BA5F920-A061-4DBF-BF81-AA1F8DCB539E}" srcOrd="0" destOrd="0" presId="urn:microsoft.com/office/officeart/2005/8/layout/hierarchy1"/>
    <dgm:cxn modelId="{96410032-19C3-4239-9FCF-2A6BD48F2F2D}" srcId="{60D82E36-D2BC-4F96-A5A6-611719635B44}" destId="{2CBB6B09-62FE-4C91-B258-C915331304B2}" srcOrd="0" destOrd="0" parTransId="{0C9D99F6-3B5F-4DDE-9518-B30A584C9B93}" sibTransId="{6211343D-50F2-4CC8-A87C-51C44D5EE8B9}"/>
    <dgm:cxn modelId="{ED438C49-2203-4272-8F1F-455C7E71B71E}" srcId="{2CBB6B09-62FE-4C91-B258-C915331304B2}" destId="{5F72AFB9-A544-4CD5-A400-686FA4B863A7}" srcOrd="1" destOrd="0" parTransId="{E9C82232-0D09-49CF-AB75-79519B1738A0}" sibTransId="{7E76052B-2AFF-4425-BD5A-F23FB2E57FD9}"/>
    <dgm:cxn modelId="{EF728E4F-68DC-4379-B54E-958C5CDE81FC}" type="presOf" srcId="{60D82E36-D2BC-4F96-A5A6-611719635B44}" destId="{F99D19D5-B7D9-4E3F-A6C7-8D6AFAEAFAE2}" srcOrd="0" destOrd="0" presId="urn:microsoft.com/office/officeart/2005/8/layout/hierarchy1"/>
    <dgm:cxn modelId="{AE0C3E98-F07F-440D-AE55-AC3FE7C57B79}" type="presOf" srcId="{C499D44F-7589-454A-BB34-CFC34E6EF608}" destId="{45F168D8-024B-4C08-8B81-270F73FFE97A}" srcOrd="0" destOrd="0" presId="urn:microsoft.com/office/officeart/2005/8/layout/hierarchy1"/>
    <dgm:cxn modelId="{AC9CA13E-4529-4E0B-9EE8-A91B51D8FCC0}" type="presOf" srcId="{5F72AFB9-A544-4CD5-A400-686FA4B863A7}" destId="{7615D54F-E6BC-45ED-AA5B-A40F4735F040}" srcOrd="0" destOrd="0" presId="urn:microsoft.com/office/officeart/2005/8/layout/hierarchy1"/>
    <dgm:cxn modelId="{897A0908-DC15-43E1-A85C-963B2F6E6582}" type="presOf" srcId="{6C258E79-57FD-4D54-8C88-851F6BB77B5F}" destId="{E30B12BF-61C8-402A-9199-B3264A3AB31E}" srcOrd="0" destOrd="0" presId="urn:microsoft.com/office/officeart/2005/8/layout/hierarchy1"/>
    <dgm:cxn modelId="{FA3303FC-BFC8-42D6-926C-3FE1BAB76A06}" srcId="{2CBB6B09-62FE-4C91-B258-C915331304B2}" destId="{6C258E79-57FD-4D54-8C88-851F6BB77B5F}" srcOrd="0" destOrd="0" parTransId="{C499D44F-7589-454A-BB34-CFC34E6EF608}" sibTransId="{F40B252E-4D71-4231-9909-69EFD471B56F}"/>
    <dgm:cxn modelId="{C5103C73-1557-4545-8AF5-D69462F9CFEA}" type="presParOf" srcId="{F99D19D5-B7D9-4E3F-A6C7-8D6AFAEAFAE2}" destId="{8AA67D05-D8A2-418A-95D7-38ABCF7CC91D}" srcOrd="0" destOrd="0" presId="urn:microsoft.com/office/officeart/2005/8/layout/hierarchy1"/>
    <dgm:cxn modelId="{671F38B8-38B3-4A1A-8CC4-CE37C5B0929B}" type="presParOf" srcId="{8AA67D05-D8A2-418A-95D7-38ABCF7CC91D}" destId="{9F0847DD-3533-48BE-B910-BECB3AB1C0AE}" srcOrd="0" destOrd="0" presId="urn:microsoft.com/office/officeart/2005/8/layout/hierarchy1"/>
    <dgm:cxn modelId="{89C1ABD5-BCE7-4C9A-9B19-445F0CF760F9}" type="presParOf" srcId="{9F0847DD-3533-48BE-B910-BECB3AB1C0AE}" destId="{218FACFA-3862-46E1-BB37-9CB92088D50B}" srcOrd="0" destOrd="0" presId="urn:microsoft.com/office/officeart/2005/8/layout/hierarchy1"/>
    <dgm:cxn modelId="{C98C8A22-E221-4277-B19D-06102F0AE395}" type="presParOf" srcId="{9F0847DD-3533-48BE-B910-BECB3AB1C0AE}" destId="{5BA5F920-A061-4DBF-BF81-AA1F8DCB539E}" srcOrd="1" destOrd="0" presId="urn:microsoft.com/office/officeart/2005/8/layout/hierarchy1"/>
    <dgm:cxn modelId="{6A006F97-D4E0-4FEA-891D-97CDEBBED4EC}" type="presParOf" srcId="{8AA67D05-D8A2-418A-95D7-38ABCF7CC91D}" destId="{E80C9C43-6198-4565-98FC-8DC7565B211E}" srcOrd="1" destOrd="0" presId="urn:microsoft.com/office/officeart/2005/8/layout/hierarchy1"/>
    <dgm:cxn modelId="{0F507DB9-1D60-416C-9368-3A438561A360}" type="presParOf" srcId="{E80C9C43-6198-4565-98FC-8DC7565B211E}" destId="{45F168D8-024B-4C08-8B81-270F73FFE97A}" srcOrd="0" destOrd="0" presId="urn:microsoft.com/office/officeart/2005/8/layout/hierarchy1"/>
    <dgm:cxn modelId="{B285272D-022D-46AC-B757-815065E48FAC}" type="presParOf" srcId="{E80C9C43-6198-4565-98FC-8DC7565B211E}" destId="{1FB733AE-A143-42C3-8C69-57BF94ADAFE4}" srcOrd="1" destOrd="0" presId="urn:microsoft.com/office/officeart/2005/8/layout/hierarchy1"/>
    <dgm:cxn modelId="{C47C1E0E-2EAF-47B9-AA8E-9274927C275E}" type="presParOf" srcId="{1FB733AE-A143-42C3-8C69-57BF94ADAFE4}" destId="{43402097-AA36-4798-ACED-16DC90D3F2A3}" srcOrd="0" destOrd="0" presId="urn:microsoft.com/office/officeart/2005/8/layout/hierarchy1"/>
    <dgm:cxn modelId="{5FAC6012-2CD8-415C-9442-EB64D935D6C0}" type="presParOf" srcId="{43402097-AA36-4798-ACED-16DC90D3F2A3}" destId="{0D71592D-F247-4CD1-B633-97B0EF0562F7}" srcOrd="0" destOrd="0" presId="urn:microsoft.com/office/officeart/2005/8/layout/hierarchy1"/>
    <dgm:cxn modelId="{558A6530-72C9-4F98-A461-52BCFAA1278B}" type="presParOf" srcId="{43402097-AA36-4798-ACED-16DC90D3F2A3}" destId="{E30B12BF-61C8-402A-9199-B3264A3AB31E}" srcOrd="1" destOrd="0" presId="urn:microsoft.com/office/officeart/2005/8/layout/hierarchy1"/>
    <dgm:cxn modelId="{CA142C5D-7953-471A-85B8-A4C1EF4F2E1B}" type="presParOf" srcId="{1FB733AE-A143-42C3-8C69-57BF94ADAFE4}" destId="{C2806B3F-0753-4666-B3ED-5CA6ADFE4D73}" srcOrd="1" destOrd="0" presId="urn:microsoft.com/office/officeart/2005/8/layout/hierarchy1"/>
    <dgm:cxn modelId="{5C1EA5DD-195B-40C3-8BE9-C6B616005AA5}" type="presParOf" srcId="{E80C9C43-6198-4565-98FC-8DC7565B211E}" destId="{12A68E04-EB8B-4C9B-A169-FDB79F3A2BD2}" srcOrd="2" destOrd="0" presId="urn:microsoft.com/office/officeart/2005/8/layout/hierarchy1"/>
    <dgm:cxn modelId="{519154AA-1EA2-4C18-B35F-C75D59CCCF7F}" type="presParOf" srcId="{E80C9C43-6198-4565-98FC-8DC7565B211E}" destId="{1067736F-5155-4F1D-BC95-D999CF4B1626}" srcOrd="3" destOrd="0" presId="urn:microsoft.com/office/officeart/2005/8/layout/hierarchy1"/>
    <dgm:cxn modelId="{A2216F40-B7CF-4568-8AF9-04D101318530}" type="presParOf" srcId="{1067736F-5155-4F1D-BC95-D999CF4B1626}" destId="{BB681BAB-B5C6-4D61-9409-B94E5A7D869E}" srcOrd="0" destOrd="0" presId="urn:microsoft.com/office/officeart/2005/8/layout/hierarchy1"/>
    <dgm:cxn modelId="{0096BE1A-E97B-4A46-891A-C1E854604C4A}" type="presParOf" srcId="{BB681BAB-B5C6-4D61-9409-B94E5A7D869E}" destId="{2D1239E7-7301-4298-8FD1-4A8CEDED3660}" srcOrd="0" destOrd="0" presId="urn:microsoft.com/office/officeart/2005/8/layout/hierarchy1"/>
    <dgm:cxn modelId="{A327BD77-A432-4E05-8337-CBF1DDA32C31}" type="presParOf" srcId="{BB681BAB-B5C6-4D61-9409-B94E5A7D869E}" destId="{7615D54F-E6BC-45ED-AA5B-A40F4735F040}" srcOrd="1" destOrd="0" presId="urn:microsoft.com/office/officeart/2005/8/layout/hierarchy1"/>
    <dgm:cxn modelId="{85E128D4-9846-42FF-A79A-E4A573F3EED4}" type="presParOf" srcId="{1067736F-5155-4F1D-BC95-D999CF4B1626}" destId="{CB7D45CF-3D49-4D4A-AC8D-202EA3F4A14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C86805-4957-4C72-AE6C-0D21BB6CE416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20FD510-F0C7-4F49-92A9-135962A99570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পাইরিডক্সিন (বি৬)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76DB34E-1F29-4DC0-9239-94266B613668}" type="parTrans" cxnId="{618E0EE8-34CD-41DE-80BE-3BD83E6A078B}">
      <dgm:prSet/>
      <dgm:spPr/>
      <dgm:t>
        <a:bodyPr/>
        <a:lstStyle/>
        <a:p>
          <a:endParaRPr lang="en-US" sz="2400"/>
        </a:p>
      </dgm:t>
    </dgm:pt>
    <dgm:pt modelId="{B52881FF-B2B2-4F1D-879E-09518989F10E}" type="sibTrans" cxnId="{618E0EE8-34CD-41DE-80BE-3BD83E6A078B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DF02A578-1695-43CC-84F8-3E1D6C11EF2C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থা</a:t>
          </a:r>
          <a:r>
            <a:rPr lang="en-US" sz="2500" dirty="0" err="1">
              <a:latin typeface="Nikosh" panose="02000000000000000000" pitchFamily="2" charset="0"/>
              <a:cs typeface="Nikosh" panose="02000000000000000000" pitchFamily="2" charset="0"/>
            </a:rPr>
            <a:t>য়া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মিন (বি১)</a:t>
          </a:r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gm:t>
    </dgm:pt>
    <dgm:pt modelId="{8548C538-C34E-4809-9BA7-001E3CC96A56}" type="sibTrans" cxnId="{DCE8E6D6-F426-4FA8-B038-0C3CA8F86B9E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30B98B-7383-4F7D-8945-B2F664AC7886}" type="parTrans" cxnId="{DCE8E6D6-F426-4FA8-B038-0C3CA8F86B9E}">
      <dgm:prSet/>
      <dgm:spPr/>
      <dgm:t>
        <a:bodyPr/>
        <a:lstStyle/>
        <a:p>
          <a:endParaRPr lang="en-US" sz="2400"/>
        </a:p>
      </dgm:t>
    </dgm:pt>
    <dgm:pt modelId="{74F07C2A-CB79-405B-A635-7531F8B3C9C9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রিবোফ্লাভিন (বি২)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F299A5-85E0-41B6-A9F2-D78DAAA9110A}" type="parTrans" cxnId="{C828E95A-1A68-4B68-9F44-F89FA48C1476}">
      <dgm:prSet/>
      <dgm:spPr/>
      <dgm:t>
        <a:bodyPr/>
        <a:lstStyle/>
        <a:p>
          <a:endParaRPr lang="en-US"/>
        </a:p>
      </dgm:t>
    </dgm:pt>
    <dgm:pt modelId="{F4E53607-741E-45D3-AA87-68C39111EA53}" type="sibTrans" cxnId="{C828E95A-1A68-4B68-9F44-F89FA48C1476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D4A3145-A338-4A01-B7C4-DC6F6E211D88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2500" dirty="0" err="1">
              <a:latin typeface="Nikosh" panose="02000000000000000000" pitchFamily="2" charset="0"/>
              <a:cs typeface="Nikosh" panose="02000000000000000000" pitchFamily="2" charset="0"/>
            </a:rPr>
            <a:t>নিয়াসিন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 (বি</a:t>
          </a:r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৫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AEAC6D1D-6ADF-450B-A39F-A8A38A9D2221}" type="parTrans" cxnId="{CAAC5DD6-DDA4-43DE-A40B-4461A99DE4A2}">
      <dgm:prSet/>
      <dgm:spPr/>
      <dgm:t>
        <a:bodyPr/>
        <a:lstStyle/>
        <a:p>
          <a:endParaRPr lang="en-US"/>
        </a:p>
      </dgm:t>
    </dgm:pt>
    <dgm:pt modelId="{642FABD2-0F6E-4F27-A3D9-427743B4E010}" type="sibTrans" cxnId="{CAAC5DD6-DDA4-43DE-A40B-4461A99DE4A2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37DA8FD6-6FF4-4A35-B6D7-6E0408F3E885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ঙ.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কোবালামিন (বি১২)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B5CC05F-922B-4E07-B308-B2E05EFAEE87}" type="parTrans" cxnId="{5D1CBD44-1058-4B3F-8BE9-384F1361FA92}">
      <dgm:prSet/>
      <dgm:spPr/>
      <dgm:t>
        <a:bodyPr/>
        <a:lstStyle/>
        <a:p>
          <a:endParaRPr lang="en-US"/>
        </a:p>
      </dgm:t>
    </dgm:pt>
    <dgm:pt modelId="{EEC8235E-7635-41FF-BDA4-277D452B9614}" type="sibTrans" cxnId="{5D1CBD44-1058-4B3F-8BE9-384F1361FA92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7085CE3-78EB-419B-9FEF-9693BCCFA929}" type="pres">
      <dgm:prSet presAssocID="{4CC86805-4957-4C72-AE6C-0D21BB6CE41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150544-543C-4F63-B7E0-B69CC0F633FE}" type="pres">
      <dgm:prSet presAssocID="{DF02A578-1695-43CC-84F8-3E1D6C11EF2C}" presName="node" presStyleLbl="node1" presStyleIdx="0" presStyleCnt="5" custScaleY="70802" custRadScaleRad="85550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D416C-A15F-47EE-999F-0BF807CD6F7B}" type="pres">
      <dgm:prSet presAssocID="{DF02A578-1695-43CC-84F8-3E1D6C11EF2C}" presName="spNode" presStyleCnt="0"/>
      <dgm:spPr/>
    </dgm:pt>
    <dgm:pt modelId="{D7D4FDCF-F4B2-4A9C-B3E1-72D924967A05}" type="pres">
      <dgm:prSet presAssocID="{8548C538-C34E-4809-9BA7-001E3CC96A56}" presName="sibTrans" presStyleLbl="sibTrans1D1" presStyleIdx="0" presStyleCnt="5"/>
      <dgm:spPr/>
      <dgm:t>
        <a:bodyPr/>
        <a:lstStyle/>
        <a:p>
          <a:endParaRPr lang="en-US"/>
        </a:p>
      </dgm:t>
    </dgm:pt>
    <dgm:pt modelId="{8584ED44-F478-44FF-8099-28FFD7240275}" type="pres">
      <dgm:prSet presAssocID="{74F07C2A-CB79-405B-A635-7531F8B3C9C9}" presName="node" presStyleLbl="node1" presStyleIdx="1" presStyleCnt="5" custScaleY="70802" custRadScaleRad="101593" custRadScaleInc="650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4B6B1-0DFD-4EAF-903B-1E8E00413A43}" type="pres">
      <dgm:prSet presAssocID="{74F07C2A-CB79-405B-A635-7531F8B3C9C9}" presName="spNode" presStyleCnt="0"/>
      <dgm:spPr/>
    </dgm:pt>
    <dgm:pt modelId="{55F95635-E12A-41B2-ADC6-D6FB3816D1D9}" type="pres">
      <dgm:prSet presAssocID="{F4E53607-741E-45D3-AA87-68C39111EA5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5B5509F2-DC6E-4DE8-8C86-FC23228BA6E5}" type="pres">
      <dgm:prSet presAssocID="{1D4A3145-A338-4A01-B7C4-DC6F6E211D88}" presName="node" presStyleLbl="node1" presStyleIdx="2" presStyleCnt="5" custScaleY="70802" custRadScaleRad="115099" custRadScaleInc="-158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A3C20-02B8-4B83-AF7B-C6C40B52BC56}" type="pres">
      <dgm:prSet presAssocID="{1D4A3145-A338-4A01-B7C4-DC6F6E211D88}" presName="spNode" presStyleCnt="0"/>
      <dgm:spPr/>
    </dgm:pt>
    <dgm:pt modelId="{D3B418B9-E601-41F2-9627-3FA2674A7D69}" type="pres">
      <dgm:prSet presAssocID="{642FABD2-0F6E-4F27-A3D9-427743B4E010}" presName="sibTrans" presStyleLbl="sibTrans1D1" presStyleIdx="2" presStyleCnt="5"/>
      <dgm:spPr/>
      <dgm:t>
        <a:bodyPr/>
        <a:lstStyle/>
        <a:p>
          <a:endParaRPr lang="en-US"/>
        </a:p>
      </dgm:t>
    </dgm:pt>
    <dgm:pt modelId="{24A5AAA4-B8A3-4FFC-B94D-B1A96C8A7515}" type="pres">
      <dgm:prSet presAssocID="{820FD510-F0C7-4F49-92A9-135962A99570}" presName="node" presStyleLbl="node1" presStyleIdx="3" presStyleCnt="5" custScaleY="70802" custRadScaleRad="109747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153BAC-51FD-4276-BC88-BD875A796618}" type="pres">
      <dgm:prSet presAssocID="{820FD510-F0C7-4F49-92A9-135962A99570}" presName="spNode" presStyleCnt="0"/>
      <dgm:spPr/>
    </dgm:pt>
    <dgm:pt modelId="{320B545E-8649-4437-A689-CD620B634ABB}" type="pres">
      <dgm:prSet presAssocID="{B52881FF-B2B2-4F1D-879E-09518989F10E}" presName="sibTrans" presStyleLbl="sibTrans1D1" presStyleIdx="3" presStyleCnt="5"/>
      <dgm:spPr/>
      <dgm:t>
        <a:bodyPr/>
        <a:lstStyle/>
        <a:p>
          <a:endParaRPr lang="en-US"/>
        </a:p>
      </dgm:t>
    </dgm:pt>
    <dgm:pt modelId="{C41E01B7-B129-4C04-A8A7-BA68D8527060}" type="pres">
      <dgm:prSet presAssocID="{37DA8FD6-6FF4-4A35-B6D7-6E0408F3E885}" presName="node" presStyleLbl="node1" presStyleIdx="4" presStyleCnt="5" custScaleY="70802" custRadScaleRad="100197" custRadScaleInc="-697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506E4A-C947-4FE0-A679-729A62FABBCB}" type="pres">
      <dgm:prSet presAssocID="{37DA8FD6-6FF4-4A35-B6D7-6E0408F3E885}" presName="spNode" presStyleCnt="0"/>
      <dgm:spPr/>
    </dgm:pt>
    <dgm:pt modelId="{64E909A8-3D5A-413B-A1A0-FEEFB718E84C}" type="pres">
      <dgm:prSet presAssocID="{EEC8235E-7635-41FF-BDA4-277D452B9614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CAAC5DD6-DDA4-43DE-A40B-4461A99DE4A2}" srcId="{4CC86805-4957-4C72-AE6C-0D21BB6CE416}" destId="{1D4A3145-A338-4A01-B7C4-DC6F6E211D88}" srcOrd="2" destOrd="0" parTransId="{AEAC6D1D-6ADF-450B-A39F-A8A38A9D2221}" sibTransId="{642FABD2-0F6E-4F27-A3D9-427743B4E010}"/>
    <dgm:cxn modelId="{5D1CBD44-1058-4B3F-8BE9-384F1361FA92}" srcId="{4CC86805-4957-4C72-AE6C-0D21BB6CE416}" destId="{37DA8FD6-6FF4-4A35-B6D7-6E0408F3E885}" srcOrd="4" destOrd="0" parTransId="{0B5CC05F-922B-4E07-B308-B2E05EFAEE87}" sibTransId="{EEC8235E-7635-41FF-BDA4-277D452B9614}"/>
    <dgm:cxn modelId="{E9C6E74D-A298-4EC8-9615-17997FE0BC85}" type="presOf" srcId="{EEC8235E-7635-41FF-BDA4-277D452B9614}" destId="{64E909A8-3D5A-413B-A1A0-FEEFB718E84C}" srcOrd="0" destOrd="0" presId="urn:microsoft.com/office/officeart/2005/8/layout/cycle5"/>
    <dgm:cxn modelId="{D3619799-C659-45D3-93CC-C963343DB7AA}" type="presOf" srcId="{F4E53607-741E-45D3-AA87-68C39111EA53}" destId="{55F95635-E12A-41B2-ADC6-D6FB3816D1D9}" srcOrd="0" destOrd="0" presId="urn:microsoft.com/office/officeart/2005/8/layout/cycle5"/>
    <dgm:cxn modelId="{8AA6959C-EC1C-473C-A6FC-231985CEFE7F}" type="presOf" srcId="{B52881FF-B2B2-4F1D-879E-09518989F10E}" destId="{320B545E-8649-4437-A689-CD620B634ABB}" srcOrd="0" destOrd="0" presId="urn:microsoft.com/office/officeart/2005/8/layout/cycle5"/>
    <dgm:cxn modelId="{43E7E939-1009-4875-99C6-17429B00F392}" type="presOf" srcId="{4CC86805-4957-4C72-AE6C-0D21BB6CE416}" destId="{07085CE3-78EB-419B-9FEF-9693BCCFA929}" srcOrd="0" destOrd="0" presId="urn:microsoft.com/office/officeart/2005/8/layout/cycle5"/>
    <dgm:cxn modelId="{EDB58783-EDB3-4B47-ABE7-38D5E72778C6}" type="presOf" srcId="{820FD510-F0C7-4F49-92A9-135962A99570}" destId="{24A5AAA4-B8A3-4FFC-B94D-B1A96C8A7515}" srcOrd="0" destOrd="0" presId="urn:microsoft.com/office/officeart/2005/8/layout/cycle5"/>
    <dgm:cxn modelId="{970B1DFF-67A6-4D13-8DA7-471E78943583}" type="presOf" srcId="{DF02A578-1695-43CC-84F8-3E1D6C11EF2C}" destId="{BD150544-543C-4F63-B7E0-B69CC0F633FE}" srcOrd="0" destOrd="0" presId="urn:microsoft.com/office/officeart/2005/8/layout/cycle5"/>
    <dgm:cxn modelId="{B29CF2EE-2BF0-472A-9F3C-4378D9AFD928}" type="presOf" srcId="{74F07C2A-CB79-405B-A635-7531F8B3C9C9}" destId="{8584ED44-F478-44FF-8099-28FFD7240275}" srcOrd="0" destOrd="0" presId="urn:microsoft.com/office/officeart/2005/8/layout/cycle5"/>
    <dgm:cxn modelId="{CA200D26-A1E8-4B95-BE09-377A35BFC4D8}" type="presOf" srcId="{642FABD2-0F6E-4F27-A3D9-427743B4E010}" destId="{D3B418B9-E601-41F2-9627-3FA2674A7D69}" srcOrd="0" destOrd="0" presId="urn:microsoft.com/office/officeart/2005/8/layout/cycle5"/>
    <dgm:cxn modelId="{C828E95A-1A68-4B68-9F44-F89FA48C1476}" srcId="{4CC86805-4957-4C72-AE6C-0D21BB6CE416}" destId="{74F07C2A-CB79-405B-A635-7531F8B3C9C9}" srcOrd="1" destOrd="0" parTransId="{11F299A5-85E0-41B6-A9F2-D78DAAA9110A}" sibTransId="{F4E53607-741E-45D3-AA87-68C39111EA53}"/>
    <dgm:cxn modelId="{55F32E8C-DB73-4C5A-887F-D51856049A03}" type="presOf" srcId="{8548C538-C34E-4809-9BA7-001E3CC96A56}" destId="{D7D4FDCF-F4B2-4A9C-B3E1-72D924967A05}" srcOrd="0" destOrd="0" presId="urn:microsoft.com/office/officeart/2005/8/layout/cycle5"/>
    <dgm:cxn modelId="{618E0EE8-34CD-41DE-80BE-3BD83E6A078B}" srcId="{4CC86805-4957-4C72-AE6C-0D21BB6CE416}" destId="{820FD510-F0C7-4F49-92A9-135962A99570}" srcOrd="3" destOrd="0" parTransId="{776DB34E-1F29-4DC0-9239-94266B613668}" sibTransId="{B52881FF-B2B2-4F1D-879E-09518989F10E}"/>
    <dgm:cxn modelId="{DCE8E6D6-F426-4FA8-B038-0C3CA8F86B9E}" srcId="{4CC86805-4957-4C72-AE6C-0D21BB6CE416}" destId="{DF02A578-1695-43CC-84F8-3E1D6C11EF2C}" srcOrd="0" destOrd="0" parTransId="{1130B98B-7383-4F7D-8945-B2F664AC7886}" sibTransId="{8548C538-C34E-4809-9BA7-001E3CC96A56}"/>
    <dgm:cxn modelId="{B1DEF113-60A3-42BE-BCBA-1A07D9347158}" type="presOf" srcId="{1D4A3145-A338-4A01-B7C4-DC6F6E211D88}" destId="{5B5509F2-DC6E-4DE8-8C86-FC23228BA6E5}" srcOrd="0" destOrd="0" presId="urn:microsoft.com/office/officeart/2005/8/layout/cycle5"/>
    <dgm:cxn modelId="{CE7318CB-52E5-4196-8EDE-DB4200E80707}" type="presOf" srcId="{37DA8FD6-6FF4-4A35-B6D7-6E0408F3E885}" destId="{C41E01B7-B129-4C04-A8A7-BA68D8527060}" srcOrd="0" destOrd="0" presId="urn:microsoft.com/office/officeart/2005/8/layout/cycle5"/>
    <dgm:cxn modelId="{90B34050-01A9-4A01-9112-8612E5B4708E}" type="presParOf" srcId="{07085CE3-78EB-419B-9FEF-9693BCCFA929}" destId="{BD150544-543C-4F63-B7E0-B69CC0F633FE}" srcOrd="0" destOrd="0" presId="urn:microsoft.com/office/officeart/2005/8/layout/cycle5"/>
    <dgm:cxn modelId="{B2C4C5BA-A89E-4EB0-9190-B8828E6746B3}" type="presParOf" srcId="{07085CE3-78EB-419B-9FEF-9693BCCFA929}" destId="{E4AD416C-A15F-47EE-999F-0BF807CD6F7B}" srcOrd="1" destOrd="0" presId="urn:microsoft.com/office/officeart/2005/8/layout/cycle5"/>
    <dgm:cxn modelId="{CA42F7FF-00CC-43C4-8052-0A39759E55D8}" type="presParOf" srcId="{07085CE3-78EB-419B-9FEF-9693BCCFA929}" destId="{D7D4FDCF-F4B2-4A9C-B3E1-72D924967A05}" srcOrd="2" destOrd="0" presId="urn:microsoft.com/office/officeart/2005/8/layout/cycle5"/>
    <dgm:cxn modelId="{61CB7160-FDF7-451F-83DA-C27ECF3D4300}" type="presParOf" srcId="{07085CE3-78EB-419B-9FEF-9693BCCFA929}" destId="{8584ED44-F478-44FF-8099-28FFD7240275}" srcOrd="3" destOrd="0" presId="urn:microsoft.com/office/officeart/2005/8/layout/cycle5"/>
    <dgm:cxn modelId="{FBC51EC3-24C8-44D3-BE0F-E4ED7A09157F}" type="presParOf" srcId="{07085CE3-78EB-419B-9FEF-9693BCCFA929}" destId="{A214B6B1-0DFD-4EAF-903B-1E8E00413A43}" srcOrd="4" destOrd="0" presId="urn:microsoft.com/office/officeart/2005/8/layout/cycle5"/>
    <dgm:cxn modelId="{81B0F254-675E-48DD-B61A-EEB45861C52C}" type="presParOf" srcId="{07085CE3-78EB-419B-9FEF-9693BCCFA929}" destId="{55F95635-E12A-41B2-ADC6-D6FB3816D1D9}" srcOrd="5" destOrd="0" presId="urn:microsoft.com/office/officeart/2005/8/layout/cycle5"/>
    <dgm:cxn modelId="{F6631905-B8F3-4717-BFCF-C8F48513AC03}" type="presParOf" srcId="{07085CE3-78EB-419B-9FEF-9693BCCFA929}" destId="{5B5509F2-DC6E-4DE8-8C86-FC23228BA6E5}" srcOrd="6" destOrd="0" presId="urn:microsoft.com/office/officeart/2005/8/layout/cycle5"/>
    <dgm:cxn modelId="{A25AC5A9-1872-48BE-B8C3-C66C0A115AE1}" type="presParOf" srcId="{07085CE3-78EB-419B-9FEF-9693BCCFA929}" destId="{756A3C20-02B8-4B83-AF7B-C6C40B52BC56}" srcOrd="7" destOrd="0" presId="urn:microsoft.com/office/officeart/2005/8/layout/cycle5"/>
    <dgm:cxn modelId="{CD2080FD-7962-4138-9140-459CA6C74A0A}" type="presParOf" srcId="{07085CE3-78EB-419B-9FEF-9693BCCFA929}" destId="{D3B418B9-E601-41F2-9627-3FA2674A7D69}" srcOrd="8" destOrd="0" presId="urn:microsoft.com/office/officeart/2005/8/layout/cycle5"/>
    <dgm:cxn modelId="{B691DF06-E3CD-4174-A3C2-F1791AB526BE}" type="presParOf" srcId="{07085CE3-78EB-419B-9FEF-9693BCCFA929}" destId="{24A5AAA4-B8A3-4FFC-B94D-B1A96C8A7515}" srcOrd="9" destOrd="0" presId="urn:microsoft.com/office/officeart/2005/8/layout/cycle5"/>
    <dgm:cxn modelId="{4CFE3B31-33B1-4C05-9F5B-4EDF799BA09D}" type="presParOf" srcId="{07085CE3-78EB-419B-9FEF-9693BCCFA929}" destId="{35153BAC-51FD-4276-BC88-BD875A796618}" srcOrd="10" destOrd="0" presId="urn:microsoft.com/office/officeart/2005/8/layout/cycle5"/>
    <dgm:cxn modelId="{05F34B10-3749-43B5-B26F-E95B0216F911}" type="presParOf" srcId="{07085CE3-78EB-419B-9FEF-9693BCCFA929}" destId="{320B545E-8649-4437-A689-CD620B634ABB}" srcOrd="11" destOrd="0" presId="urn:microsoft.com/office/officeart/2005/8/layout/cycle5"/>
    <dgm:cxn modelId="{C43ABBF5-888C-4D46-9FA6-878C03784E76}" type="presParOf" srcId="{07085CE3-78EB-419B-9FEF-9693BCCFA929}" destId="{C41E01B7-B129-4C04-A8A7-BA68D8527060}" srcOrd="12" destOrd="0" presId="urn:microsoft.com/office/officeart/2005/8/layout/cycle5"/>
    <dgm:cxn modelId="{ADC975EC-FCDD-49D1-A711-A979B4043CCA}" type="presParOf" srcId="{07085CE3-78EB-419B-9FEF-9693BCCFA929}" destId="{0B506E4A-C947-4FE0-A679-729A62FABBCB}" srcOrd="13" destOrd="0" presId="urn:microsoft.com/office/officeart/2005/8/layout/cycle5"/>
    <dgm:cxn modelId="{5EBDABB6-F109-4A2A-BB90-C649F2799C10}" type="presParOf" srcId="{07085CE3-78EB-419B-9FEF-9693BCCFA929}" destId="{64E909A8-3D5A-413B-A1A0-FEEFB718E84C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50544-543C-4F63-B7E0-B69CC0F633FE}">
      <dsp:nvSpPr>
        <dsp:cNvPr id="0" name=""/>
        <dsp:cNvSpPr/>
      </dsp:nvSpPr>
      <dsp:spPr>
        <a:xfrm>
          <a:off x="186927" y="837655"/>
          <a:ext cx="3478264" cy="160074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১. </a:t>
          </a: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স্নেহ</a:t>
          </a: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পদার্থে</a:t>
          </a: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265069" y="915797"/>
        <a:ext cx="3321980" cy="1444458"/>
      </dsp:txXfrm>
    </dsp:sp>
    <dsp:sp modelId="{D7D4FDCF-F4B2-4A9C-B3E1-72D924967A05}">
      <dsp:nvSpPr>
        <dsp:cNvPr id="0" name=""/>
        <dsp:cNvSpPr/>
      </dsp:nvSpPr>
      <dsp:spPr>
        <a:xfrm>
          <a:off x="1753315" y="521628"/>
          <a:ext cx="3840250" cy="3840250"/>
        </a:xfrm>
        <a:custGeom>
          <a:avLst/>
          <a:gdLst/>
          <a:ahLst/>
          <a:cxnLst/>
          <a:rect l="0" t="0" r="0" b="0"/>
          <a:pathLst>
            <a:path>
              <a:moveTo>
                <a:pt x="1518874" y="42392"/>
              </a:moveTo>
              <a:arcTo wR="1920125" hR="1920125" stAng="15476276" swAng="5630301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5AAA4-B8A3-4FFC-B94D-B1A96C8A7515}">
      <dsp:nvSpPr>
        <dsp:cNvPr id="0" name=""/>
        <dsp:cNvSpPr/>
      </dsp:nvSpPr>
      <dsp:spPr>
        <a:xfrm>
          <a:off x="3406963" y="2875495"/>
          <a:ext cx="3478264" cy="160074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২. </a:t>
          </a: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পানিতে</a:t>
          </a:r>
          <a:endParaRPr lang="en-US" sz="2800" kern="12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8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485105" y="2953637"/>
        <a:ext cx="3321980" cy="1444458"/>
      </dsp:txXfrm>
    </dsp:sp>
    <dsp:sp modelId="{320B545E-8649-4437-A689-CD620B634ABB}">
      <dsp:nvSpPr>
        <dsp:cNvPr id="0" name=""/>
        <dsp:cNvSpPr/>
      </dsp:nvSpPr>
      <dsp:spPr>
        <a:xfrm>
          <a:off x="1750246" y="533009"/>
          <a:ext cx="3840250" cy="3840250"/>
        </a:xfrm>
        <a:custGeom>
          <a:avLst/>
          <a:gdLst/>
          <a:ahLst/>
          <a:cxnLst/>
          <a:rect l="0" t="0" r="0" b="0"/>
          <a:pathLst>
            <a:path>
              <a:moveTo>
                <a:pt x="1169742" y="3687554"/>
              </a:moveTo>
              <a:arcTo wR="1920125" hR="1920125" stAng="6780253" swAng="313897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50544-543C-4F63-B7E0-B69CC0F633FE}">
      <dsp:nvSpPr>
        <dsp:cNvPr id="0" name=""/>
        <dsp:cNvSpPr/>
      </dsp:nvSpPr>
      <dsp:spPr>
        <a:xfrm>
          <a:off x="3966725" y="585770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kern="1200" dirty="0" smtClean="0">
              <a:latin typeface="Nikosh" panose="02000000000000000000" pitchFamily="2" charset="0"/>
              <a:cs typeface="Nikosh" panose="02000000000000000000" pitchFamily="2" charset="0"/>
            </a:rPr>
            <a:t>এ</a:t>
          </a:r>
          <a:endParaRPr lang="en-US" sz="2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4019007" y="638052"/>
        <a:ext cx="2222615" cy="966434"/>
      </dsp:txXfrm>
    </dsp:sp>
    <dsp:sp modelId="{D7D4FDCF-F4B2-4A9C-B3E1-72D924967A05}">
      <dsp:nvSpPr>
        <dsp:cNvPr id="0" name=""/>
        <dsp:cNvSpPr/>
      </dsp:nvSpPr>
      <dsp:spPr>
        <a:xfrm>
          <a:off x="3121539" y="1373179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3545928" y="230059"/>
              </a:moveTo>
              <a:arcTo wR="2498667" hR="2498667" stAng="17686772" swAng="1723164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4ED44-F478-44FF-8099-28FFD7240275}">
      <dsp:nvSpPr>
        <dsp:cNvPr id="0" name=""/>
        <dsp:cNvSpPr/>
      </dsp:nvSpPr>
      <dsp:spPr>
        <a:xfrm>
          <a:off x="6728127" y="2723379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kern="1200" dirty="0" err="1" smtClean="0">
              <a:latin typeface="Nikosh" panose="02000000000000000000" pitchFamily="2" charset="0"/>
              <a:cs typeface="Nikosh" panose="02000000000000000000" pitchFamily="2" charset="0"/>
            </a:rPr>
            <a:t>ডি</a:t>
          </a:r>
          <a:endParaRPr lang="en-US" sz="2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6780409" y="2775661"/>
        <a:ext cx="2222615" cy="966434"/>
      </dsp:txXfrm>
    </dsp:sp>
    <dsp:sp modelId="{55F95635-E12A-41B2-ADC6-D6FB3816D1D9}">
      <dsp:nvSpPr>
        <dsp:cNvPr id="0" name=""/>
        <dsp:cNvSpPr/>
      </dsp:nvSpPr>
      <dsp:spPr>
        <a:xfrm>
          <a:off x="2951227" y="564891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4718998" y="3644733"/>
              </a:moveTo>
              <a:arcTo wR="2498667" hR="2498667" stAng="1638083" swAng="1967648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509F2-DC6E-4DE8-8C86-FC23228BA6E5}">
      <dsp:nvSpPr>
        <dsp:cNvPr id="0" name=""/>
        <dsp:cNvSpPr/>
      </dsp:nvSpPr>
      <dsp:spPr>
        <a:xfrm>
          <a:off x="3961300" y="5172892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kern="1200" dirty="0" smtClean="0">
              <a:latin typeface="Nikosh" panose="02000000000000000000" pitchFamily="2" charset="0"/>
              <a:cs typeface="Nikosh" panose="02000000000000000000" pitchFamily="2" charset="0"/>
            </a:rPr>
            <a:t>ই</a:t>
          </a:r>
          <a:endParaRPr lang="en-US" sz="2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4013582" y="5225174"/>
        <a:ext cx="2222615" cy="966434"/>
      </dsp:txXfrm>
    </dsp:sp>
    <dsp:sp modelId="{D3B418B9-E601-41F2-9627-3FA2674A7D69}">
      <dsp:nvSpPr>
        <dsp:cNvPr id="0" name=""/>
        <dsp:cNvSpPr/>
      </dsp:nvSpPr>
      <dsp:spPr>
        <a:xfrm>
          <a:off x="2333417" y="570755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1227688" y="4649934"/>
              </a:moveTo>
              <a:arcTo wR="2498667" hR="2498667" stAng="7234488" swAng="1942790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5AAA4-B8A3-4FFC-B94D-B1A96C8A7515}">
      <dsp:nvSpPr>
        <dsp:cNvPr id="0" name=""/>
        <dsp:cNvSpPr/>
      </dsp:nvSpPr>
      <dsp:spPr>
        <a:xfrm>
          <a:off x="1224513" y="2723379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2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400" kern="1200" dirty="0" err="1" smtClean="0">
              <a:latin typeface="Nikosh" panose="02000000000000000000" pitchFamily="2" charset="0"/>
              <a:cs typeface="Nikosh" panose="02000000000000000000" pitchFamily="2" charset="0"/>
            </a:rPr>
            <a:t>কে</a:t>
          </a:r>
          <a:endParaRPr lang="en-US" sz="2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276795" y="2775661"/>
        <a:ext cx="2222615" cy="966434"/>
      </dsp:txXfrm>
    </dsp:sp>
    <dsp:sp modelId="{320B545E-8649-4437-A689-CD620B634ABB}">
      <dsp:nvSpPr>
        <dsp:cNvPr id="0" name=""/>
        <dsp:cNvSpPr/>
      </dsp:nvSpPr>
      <dsp:spPr>
        <a:xfrm>
          <a:off x="2164692" y="1366639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483963" y="1020727"/>
              </a:moveTo>
              <a:arcTo wR="2498667" hR="2498667" stAng="12975775" swAng="1708804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50544-543C-4F63-B7E0-B69CC0F633FE}">
      <dsp:nvSpPr>
        <dsp:cNvPr id="0" name=""/>
        <dsp:cNvSpPr/>
      </dsp:nvSpPr>
      <dsp:spPr>
        <a:xfrm>
          <a:off x="3422161" y="426041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থা</a:t>
          </a:r>
          <a:r>
            <a:rPr lang="en-US" sz="2500" kern="1200" dirty="0" err="1">
              <a:latin typeface="Nikosh" panose="02000000000000000000" pitchFamily="2" charset="0"/>
              <a:cs typeface="Nikosh" panose="02000000000000000000" pitchFamily="2" charset="0"/>
            </a:rPr>
            <a:t>য়া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মিন (বি১)</a:t>
          </a: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sp:txBody>
      <dsp:txXfrm>
        <a:off x="3462665" y="466545"/>
        <a:ext cx="1721907" cy="748717"/>
      </dsp:txXfrm>
    </dsp:sp>
    <dsp:sp modelId="{D7D4FDCF-F4B2-4A9C-B3E1-72D924967A05}">
      <dsp:nvSpPr>
        <dsp:cNvPr id="0" name=""/>
        <dsp:cNvSpPr/>
      </dsp:nvSpPr>
      <dsp:spPr>
        <a:xfrm>
          <a:off x="2164510" y="942579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3413442" y="258548"/>
              </a:moveTo>
              <a:arcTo wR="2343427" hR="2343427" stAng="17830086" swAng="1766976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4ED44-F478-44FF-8099-28FFD7240275}">
      <dsp:nvSpPr>
        <dsp:cNvPr id="0" name=""/>
        <dsp:cNvSpPr/>
      </dsp:nvSpPr>
      <dsp:spPr>
        <a:xfrm>
          <a:off x="5800849" y="2331585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রিবোফ্লাভিন (বি২)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5841353" y="2372089"/>
        <a:ext cx="1721907" cy="748717"/>
      </dsp:txXfrm>
    </dsp:sp>
    <dsp:sp modelId="{55F95635-E12A-41B2-ADC6-D6FB3816D1D9}">
      <dsp:nvSpPr>
        <dsp:cNvPr id="0" name=""/>
        <dsp:cNvSpPr/>
      </dsp:nvSpPr>
      <dsp:spPr>
        <a:xfrm>
          <a:off x="2014440" y="1107215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4686787" y="2325627"/>
              </a:moveTo>
              <a:arcTo wR="2343427" hR="2343427" stAng="21573888" swAng="1227453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509F2-DC6E-4DE8-8C86-FC23228BA6E5}">
      <dsp:nvSpPr>
        <dsp:cNvPr id="0" name=""/>
        <dsp:cNvSpPr/>
      </dsp:nvSpPr>
      <dsp:spPr>
        <a:xfrm>
          <a:off x="5149031" y="4502832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2500" kern="1200" dirty="0" err="1">
              <a:latin typeface="Nikosh" panose="02000000000000000000" pitchFamily="2" charset="0"/>
              <a:cs typeface="Nikosh" panose="02000000000000000000" pitchFamily="2" charset="0"/>
            </a:rPr>
            <a:t>নিয়াসিন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 (বি</a:t>
          </a: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৫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5189535" y="4543336"/>
        <a:ext cx="1721907" cy="748717"/>
      </dsp:txXfrm>
    </dsp:sp>
    <dsp:sp modelId="{D3B418B9-E601-41F2-9627-3FA2674A7D69}">
      <dsp:nvSpPr>
        <dsp:cNvPr id="0" name=""/>
        <dsp:cNvSpPr/>
      </dsp:nvSpPr>
      <dsp:spPr>
        <a:xfrm>
          <a:off x="2180060" y="803173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2869622" y="4627014"/>
              </a:moveTo>
              <a:arcTo wR="2343427" hR="2343427" stAng="4621447" swAng="1521315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5AAA4-B8A3-4FFC-B94D-B1A96C8A7515}">
      <dsp:nvSpPr>
        <dsp:cNvPr id="0" name=""/>
        <dsp:cNvSpPr/>
      </dsp:nvSpPr>
      <dsp:spPr>
        <a:xfrm>
          <a:off x="1910470" y="4511506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পাইরিডক্সিন (বি৬)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950974" y="4552010"/>
        <a:ext cx="1721907" cy="748717"/>
      </dsp:txXfrm>
    </dsp:sp>
    <dsp:sp modelId="{320B545E-8649-4437-A689-CD620B634ABB}">
      <dsp:nvSpPr>
        <dsp:cNvPr id="0" name=""/>
        <dsp:cNvSpPr/>
      </dsp:nvSpPr>
      <dsp:spPr>
        <a:xfrm>
          <a:off x="2003273" y="918604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230278" y="3356470"/>
              </a:moveTo>
              <a:arcTo wR="2343427" hR="2343427" stAng="9263217" swAng="1217929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E01B7-B129-4C04-A8A7-BA68D8527060}">
      <dsp:nvSpPr>
        <dsp:cNvPr id="0" name=""/>
        <dsp:cNvSpPr/>
      </dsp:nvSpPr>
      <dsp:spPr>
        <a:xfrm>
          <a:off x="1074680" y="2379407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ঙ.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কোবালামিন (বি১২)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115184" y="2419911"/>
        <a:ext cx="1721907" cy="748717"/>
      </dsp:txXfrm>
    </dsp:sp>
    <dsp:sp modelId="{64E909A8-3D5A-413B-A1A0-FEEFB718E84C}">
      <dsp:nvSpPr>
        <dsp:cNvPr id="0" name=""/>
        <dsp:cNvSpPr/>
      </dsp:nvSpPr>
      <dsp:spPr>
        <a:xfrm>
          <a:off x="1846952" y="925509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350281" y="1110941"/>
              </a:moveTo>
              <a:arcTo wR="2343427" hR="2343427" stAng="12703865" swAng="1782562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14AE5-E451-459B-BC36-EC3B1704B593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B885A-0BA5-44D7-86B8-8C9521E9A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23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B885A-0BA5-44D7-86B8-8C9521E9A35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49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1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0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9"/>
            <a:ext cx="9464040" cy="2852737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9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5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9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1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2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90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D81BA6D-91E3-4CBB-908E-2164F19CDC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252" y="1005630"/>
            <a:ext cx="5450296" cy="48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6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79F0B9B-A3D0-4DC9-9923-F5F1CBD04CF4}"/>
              </a:ext>
            </a:extLst>
          </p:cNvPr>
          <p:cNvGrpSpPr/>
          <p:nvPr/>
        </p:nvGrpSpPr>
        <p:grpSpPr>
          <a:xfrm>
            <a:off x="-35784" y="0"/>
            <a:ext cx="11008584" cy="6515099"/>
            <a:chOff x="-35784" y="0"/>
            <a:chExt cx="11008584" cy="6515099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4AEDDD1-00E7-4CF0-A0F1-F697904D77C7}"/>
                </a:ext>
              </a:extLst>
            </p:cNvPr>
            <p:cNvSpPr/>
            <p:nvPr/>
          </p:nvSpPr>
          <p:spPr>
            <a:xfrm>
              <a:off x="5450618" y="0"/>
              <a:ext cx="5522182" cy="6515099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2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F2425FB8-71D8-4F0B-8EA8-527958C4076A}"/>
                </a:ext>
              </a:extLst>
            </p:cNvPr>
            <p:cNvSpPr txBox="1"/>
            <p:nvPr/>
          </p:nvSpPr>
          <p:spPr>
            <a:xfrm>
              <a:off x="-35784" y="2666314"/>
              <a:ext cx="5486402" cy="2086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মো</a:t>
              </a:r>
              <a:r>
                <a:rPr lang="en-US" sz="36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36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আল-আমিন</a:t>
              </a:r>
              <a:r>
                <a:rPr lang="en-US" sz="36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বিশ্বাস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52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সহকারী</a:t>
              </a:r>
              <a:r>
                <a:rPr lang="en-US" sz="252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শিক্ষক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16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বাংলাটিলা</a:t>
              </a:r>
              <a:r>
                <a:rPr lang="en-US" sz="216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16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দাখিল</a:t>
              </a:r>
              <a:r>
                <a:rPr lang="en-US" sz="216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16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মাদ্রাসা</a:t>
              </a:r>
              <a:endParaRPr lang="en-US" sz="216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/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মোবাইল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52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01988-632148</a:t>
              </a:r>
              <a:r>
                <a:rPr lang="en-US" sz="2160" dirty="0"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216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160" dirty="0">
                  <a:latin typeface="Arial Rounded MT Bold" panose="020F0704030504030204" pitchFamily="34" charset="0"/>
                  <a:cs typeface="Nikosh" panose="02000000000000000000" pitchFamily="2" charset="0"/>
                </a:rPr>
                <a:t>E-mail: </a:t>
              </a:r>
              <a:r>
                <a:rPr lang="en-US" sz="2160" dirty="0" smtClean="0">
                  <a:latin typeface="Arial Rounded MT Bold" panose="020F0704030504030204" pitchFamily="34" charset="0"/>
                  <a:cs typeface="Nikosh" panose="02000000000000000000" pitchFamily="2" charset="0"/>
                </a:rPr>
                <a:t>alaminbiswas717@gmail.com</a:t>
              </a:r>
              <a:endParaRPr lang="en-US" sz="2160" dirty="0">
                <a:latin typeface="Arial Rounded MT Bold" panose="020F0704030504030204" pitchFamily="34" charset="0"/>
                <a:cs typeface="Nikosh" panose="02000000000000000000" pitchFamily="2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="" xmlns:a16="http://schemas.microsoft.com/office/drawing/2014/main" id="{DA65136B-C2B3-49C4-90E4-EF1F07ACEDAE}"/>
                </a:ext>
              </a:extLst>
            </p:cNvPr>
            <p:cNvSpPr/>
            <p:nvPr/>
          </p:nvSpPr>
          <p:spPr>
            <a:xfrm>
              <a:off x="1303283" y="1915230"/>
              <a:ext cx="3318411" cy="543666"/>
            </a:xfrm>
            <a:prstGeom prst="roundRect">
              <a:avLst>
                <a:gd name="adj" fmla="val 0"/>
              </a:avLst>
            </a:prstGeom>
            <a:solidFill>
              <a:srgbClr val="006644"/>
            </a:solidFill>
            <a:ln w="28575">
              <a:solidFill>
                <a:srgbClr val="EF1F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730" y="989243"/>
            <a:ext cx="4335847" cy="43358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384508" y="1997345"/>
            <a:ext cx="3237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ArhialkhanMJ" panose="00000400000000000000" pitchFamily="2" charset="0"/>
                <a:cs typeface="ArhialkhanMJ" panose="00000400000000000000" pitchFamily="2" charset="0"/>
              </a:rPr>
              <a:t>শিক্ষক</a:t>
            </a:r>
            <a:r>
              <a:rPr lang="en-US" sz="2800" b="1" dirty="0" smtClean="0">
                <a:latin typeface="ArhialkhanMJ" panose="00000400000000000000" pitchFamily="2" charset="0"/>
                <a:cs typeface="ArhialkhanMJ" panose="00000400000000000000" pitchFamily="2" charset="0"/>
              </a:rPr>
              <a:t> </a:t>
            </a:r>
            <a:r>
              <a:rPr lang="en-US" sz="2800" b="1" dirty="0" err="1" smtClean="0">
                <a:latin typeface="ArhialkhanMJ" panose="00000400000000000000" pitchFamily="2" charset="0"/>
                <a:cs typeface="ArhialkhanMJ" panose="00000400000000000000" pitchFamily="2" charset="0"/>
              </a:rPr>
              <a:t>পরিচিতি</a:t>
            </a:r>
            <a:endParaRPr lang="en-US" sz="2800" b="1" dirty="0">
              <a:latin typeface="ArhialkhanMJ" panose="00000400000000000000" pitchFamily="2" charset="0"/>
              <a:cs typeface="Arhialkhan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80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C890D84-AE0B-44D8-B2BE-D2B39AB3DA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3999" y="680327"/>
            <a:ext cx="2953412" cy="27976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7623BB2B-3242-4527-A47A-21DDA5963502}"/>
              </a:ext>
            </a:extLst>
          </p:cNvPr>
          <p:cNvGrpSpPr/>
          <p:nvPr/>
        </p:nvGrpSpPr>
        <p:grpSpPr>
          <a:xfrm>
            <a:off x="-1" y="0"/>
            <a:ext cx="10983354" cy="6515100"/>
            <a:chOff x="-1" y="0"/>
            <a:chExt cx="10983354" cy="6515100"/>
          </a:xfrm>
        </p:grpSpPr>
        <p:grpSp>
          <p:nvGrpSpPr>
            <p:cNvPr id="12" name="Group 11">
              <a:extLst>
                <a:ext uri="{FF2B5EF4-FFF2-40B4-BE49-F238E27FC236}">
                  <a16:creationId xmlns="" xmlns:a16="http://schemas.microsoft.com/office/drawing/2014/main" id="{17CEE134-0C8C-47DB-9CD0-7E8FF119737C}"/>
                </a:ext>
              </a:extLst>
            </p:cNvPr>
            <p:cNvGrpSpPr/>
            <p:nvPr/>
          </p:nvGrpSpPr>
          <p:grpSpPr>
            <a:xfrm>
              <a:off x="5450355" y="3131767"/>
              <a:ext cx="5486400" cy="543666"/>
              <a:chOff x="-2" y="2527300"/>
              <a:chExt cx="6096000" cy="604073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id="{700293CF-5242-4645-A094-42551252A56F}"/>
                  </a:ext>
                </a:extLst>
              </p:cNvPr>
              <p:cNvSpPr/>
              <p:nvPr/>
            </p:nvSpPr>
            <p:spPr>
              <a:xfrm>
                <a:off x="-2" y="2806476"/>
                <a:ext cx="6096000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20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="" xmlns:a16="http://schemas.microsoft.com/office/drawing/2014/main" id="{05A95A5F-C3C7-4221-B2DA-D48669904C04}"/>
                  </a:ext>
                </a:extLst>
              </p:cNvPr>
              <p:cNvSpPr/>
              <p:nvPr/>
            </p:nvSpPr>
            <p:spPr>
              <a:xfrm>
                <a:off x="1076479" y="2527300"/>
                <a:ext cx="3856382" cy="604073"/>
              </a:xfrm>
              <a:prstGeom prst="roundRect">
                <a:avLst>
                  <a:gd name="adj" fmla="val 40389"/>
                </a:avLst>
              </a:prstGeom>
              <a:solidFill>
                <a:srgbClr val="00B050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40" b="1" dirty="0" err="1">
                    <a:solidFill>
                      <a:schemeClr val="tx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পাঠ</a:t>
                </a:r>
                <a:r>
                  <a:rPr lang="en-US" sz="3240" b="1" dirty="0">
                    <a:solidFill>
                      <a:schemeClr val="tx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40" b="1" dirty="0" err="1">
                    <a:solidFill>
                      <a:schemeClr val="tx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পরিচিতি</a:t>
                </a:r>
                <a:endParaRPr lang="en-US" sz="324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865932B-E30A-4249-951E-CC68C4679643}"/>
                </a:ext>
              </a:extLst>
            </p:cNvPr>
            <p:cNvSpPr/>
            <p:nvPr/>
          </p:nvSpPr>
          <p:spPr>
            <a:xfrm>
              <a:off x="-1" y="0"/>
              <a:ext cx="5486400" cy="65151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="" xmlns:a16="http://schemas.microsoft.com/office/drawing/2014/main" id="{5B0CCD51-A13F-473B-86C7-C98B96256BF3}"/>
                </a:ext>
              </a:extLst>
            </p:cNvPr>
            <p:cNvSpPr txBox="1"/>
            <p:nvPr/>
          </p:nvSpPr>
          <p:spPr>
            <a:xfrm>
              <a:off x="5518058" y="3830692"/>
              <a:ext cx="5465295" cy="1797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বিষয়</a:t>
              </a:r>
              <a:r>
                <a:rPr lang="en-US" sz="2880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বিজ্ঞান</a:t>
              </a:r>
              <a:endParaRPr lang="en-US" sz="288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/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শ্রেণি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>: ৮ম</a:t>
              </a:r>
              <a:r>
                <a:rPr lang="en-US" sz="2880" dirty="0"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288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অধ্যায়</a:t>
              </a:r>
              <a:r>
                <a:rPr lang="en-US" sz="2880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এয়োদশ</a:t>
              </a:r>
              <a:endParaRPr lang="en-US" sz="288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/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তারিখ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52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২২জুন</a:t>
              </a:r>
              <a:r>
                <a:rPr lang="en-US" sz="2800" b="0" i="0" dirty="0" smtClean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,</a:t>
              </a:r>
              <a:r>
                <a:rPr lang="as-IN" sz="2800" b="0" i="0" dirty="0" smtClean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as-IN" sz="2800" b="0" i="0" dirty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২০২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৬</a:t>
              </a:r>
              <a:r>
                <a:rPr lang="as-IN" sz="2800" b="0" i="0" dirty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 খ্রিষ্টাব্দ</a:t>
              </a:r>
              <a:r>
                <a:rPr lang="as-IN" sz="2520" dirty="0">
                  <a:latin typeface="Nikosh" panose="02000000000000000000" pitchFamily="2" charset="0"/>
                  <a:cs typeface="Nikosh" panose="02000000000000000000" pitchFamily="2" charset="0"/>
                </a:rPr>
                <a:t>,</a:t>
              </a:r>
              <a:endParaRPr lang="en-US" sz="324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4" name="Picture 2" descr="PDF] অষ্টম শ্রেণির বিজ্ঞান by এনসিটিবি বই">
            <a:extLst>
              <a:ext uri="{FF2B5EF4-FFF2-40B4-BE49-F238E27FC236}">
                <a16:creationId xmlns="" xmlns:a16="http://schemas.microsoft.com/office/drawing/2014/main" id="{3808003E-61B8-457E-B959-3C27B9539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928" y="680327"/>
            <a:ext cx="4037380" cy="5092191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73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5A19AFC-355E-474E-9C84-7631BAB2DFEC}"/>
              </a:ext>
            </a:extLst>
          </p:cNvPr>
          <p:cNvSpPr txBox="1"/>
          <p:nvPr/>
        </p:nvSpPr>
        <p:spPr>
          <a:xfrm>
            <a:off x="-2" y="5506563"/>
            <a:ext cx="109728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আজ আমরা শিখব, আমাদের দৈনন্দিন খাবারগুলো আসলে কীভাবে আমাদের সুস্থ রাখে—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পাঠের নাম </a:t>
            </a:r>
            <a:r>
              <a:rPr lang="en-US" sz="3600" b="1" u="sng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600" b="1" u="sng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6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u="sng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খাদ্যপ্রাণ</a:t>
            </a:r>
            <a:r>
              <a:rPr lang="as-IN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1A66086-6EB7-4876-A584-88295C05E50C}"/>
              </a:ext>
            </a:extLst>
          </p:cNvPr>
          <p:cNvSpPr txBox="1"/>
          <p:nvPr/>
        </p:nvSpPr>
        <p:spPr>
          <a:xfrm>
            <a:off x="359545" y="3429000"/>
            <a:ext cx="10253709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তোমরা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জানো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</a:p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এমন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কিছু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আছে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যা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আমাদের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শরীরকে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বাঁচায়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চোখ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ভালো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রাখে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হাড়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মজবুত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A43707A-CB3D-470E-963F-B71753AFF16A}"/>
              </a:ext>
            </a:extLst>
          </p:cNvPr>
          <p:cNvSpPr/>
          <p:nvPr/>
        </p:nvSpPr>
        <p:spPr>
          <a:xfrm>
            <a:off x="359544" y="4327205"/>
            <a:ext cx="10253709" cy="4786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পারো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গুলোকে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একত্রে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8F248D3-53FA-43AB-B22B-418D74D1ED65}"/>
              </a:ext>
            </a:extLst>
          </p:cNvPr>
          <p:cNvSpPr txBox="1"/>
          <p:nvPr/>
        </p:nvSpPr>
        <p:spPr>
          <a:xfrm>
            <a:off x="2743198" y="4863837"/>
            <a:ext cx="5486400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u="sng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b="1" u="sng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u="sng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খাদ্যপ্রাণ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923A0C0-9AC0-45AD-82E2-AE726050DE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206" y="37555"/>
            <a:ext cx="5850384" cy="329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0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  <p:bldP spid="3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9C4B5BD-240A-48A7-AE67-769059608077}"/>
              </a:ext>
            </a:extLst>
          </p:cNvPr>
          <p:cNvSpPr/>
          <p:nvPr/>
        </p:nvSpPr>
        <p:spPr>
          <a:xfrm>
            <a:off x="1" y="4381500"/>
            <a:ext cx="10972800" cy="2092716"/>
          </a:xfrm>
          <a:prstGeom prst="rect">
            <a:avLst/>
          </a:prstGeom>
          <a:solidFill>
            <a:srgbClr val="36400B"/>
          </a:solidFill>
          <a:ln>
            <a:solidFill>
              <a:srgbClr val="364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8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8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8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8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খাদ্যপ্রাণ</a:t>
            </a:r>
            <a:endParaRPr lang="en-US" sz="8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052" name="Picture 4" descr="মিঠুন বিশ্বাস: খাদ্য ও পুষ্টি">
            <a:extLst>
              <a:ext uri="{FF2B5EF4-FFF2-40B4-BE49-F238E27FC236}">
                <a16:creationId xmlns="" xmlns:a16="http://schemas.microsoft.com/office/drawing/2014/main" id="{12AEA94B-4081-4DDA-9276-814A25EE9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34" r="5908" b="9225"/>
          <a:stretch/>
        </p:blipFill>
        <p:spPr bwMode="auto">
          <a:xfrm>
            <a:off x="3445984" y="148855"/>
            <a:ext cx="4080832" cy="40074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B80B2B28-220F-41E6-AEFD-215F81651E6D}"/>
              </a:ext>
            </a:extLst>
          </p:cNvPr>
          <p:cNvGrpSpPr/>
          <p:nvPr/>
        </p:nvGrpSpPr>
        <p:grpSpPr>
          <a:xfrm>
            <a:off x="945931" y="2473740"/>
            <a:ext cx="9112469" cy="3821957"/>
            <a:chOff x="262011" y="2115830"/>
            <a:chExt cx="10124966" cy="4347854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="" xmlns:a16="http://schemas.microsoft.com/office/drawing/2014/main" id="{2E5219CA-D3AB-41C4-BC56-7001C2C50B9F}"/>
                </a:ext>
              </a:extLst>
            </p:cNvPr>
            <p:cNvSpPr/>
            <p:nvPr/>
          </p:nvSpPr>
          <p:spPr>
            <a:xfrm>
              <a:off x="262011" y="3447650"/>
              <a:ext cx="10124966" cy="3016034"/>
            </a:xfrm>
            <a:prstGeom prst="roundRect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D00389C8-DBA0-4FBA-A083-BFD6A3AD0790}"/>
                </a:ext>
              </a:extLst>
            </p:cNvPr>
            <p:cNvSpPr/>
            <p:nvPr/>
          </p:nvSpPr>
          <p:spPr>
            <a:xfrm>
              <a:off x="574363" y="2115830"/>
              <a:ext cx="4317547" cy="1188331"/>
            </a:xfrm>
            <a:prstGeom prst="roundRect">
              <a:avLst>
                <a:gd name="adj" fmla="val 34722"/>
              </a:avLst>
            </a:prstGeom>
            <a:solidFill>
              <a:schemeClr val="bg1"/>
            </a:solidFill>
            <a:ln/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Nikosh" panose="02000000000000000000" pitchFamily="2" charset="0"/>
                  <a:cs typeface="Nikosh" panose="02000000000000000000" pitchFamily="2" charset="0"/>
                </a:rPr>
                <a:t>🎯</a:t>
              </a:r>
              <a:r>
                <a:rPr lang="en-US" sz="36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800" b="1" u="sng" dirty="0" err="1">
                  <a:solidFill>
                    <a:srgbClr val="00206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শিখনফল</a:t>
              </a:r>
              <a:r>
                <a:rPr lang="en-US" sz="3600" b="1" u="sng" dirty="0">
                  <a:solidFill>
                    <a:srgbClr val="00206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/>
              </a:r>
              <a:br>
                <a:rPr lang="en-US" sz="3600" b="1" u="sng" dirty="0">
                  <a:solidFill>
                    <a:srgbClr val="00206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16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এ </a:t>
              </a:r>
              <a:r>
                <a:rPr lang="as-IN" sz="2160" dirty="0">
                  <a:latin typeface="Nikosh" panose="02000000000000000000" pitchFamily="2" charset="0"/>
                  <a:cs typeface="Nikosh" panose="02000000000000000000" pitchFamily="2" charset="0"/>
                </a:rPr>
                <a:t>পাঠ শেষে </a:t>
              </a:r>
              <a:r>
                <a:rPr lang="as-IN" sz="216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শিক্ষার্থীরা</a:t>
              </a:r>
              <a:endParaRPr lang="as-IN" sz="216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90DA0CA-567E-4834-86EA-26ACEACAED3F}"/>
              </a:ext>
            </a:extLst>
          </p:cNvPr>
          <p:cNvSpPr txBox="1"/>
          <p:nvPr/>
        </p:nvSpPr>
        <p:spPr>
          <a:xfrm>
            <a:off x="1069758" y="3718089"/>
            <a:ext cx="92070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২.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খাদ্যপ্রানের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প্রকারভেদ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৩.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খাদ্যপ্রানের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অভাব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জনিত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প্রতিরোধের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উপায়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    </a:t>
            </a:r>
            <a:r>
              <a:rPr lang="en-US" sz="2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বর্ণনা</a:t>
            </a:r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  </a:t>
            </a:r>
            <a:endParaRPr lang="as-IN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0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F168C5-0F05-4A52-913D-BDD92AAE6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64" y="5042861"/>
            <a:ext cx="10546672" cy="1177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63480" rIns="0" bIns="126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s-IN" sz="3200" b="0" i="0" dirty="0">
                <a:solidFill>
                  <a:srgbClr val="0A0A0A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 বা খাদ্যপ্রাণ হলো এক প্রকার জৈব খাদ্য উপাদান </a:t>
            </a:r>
            <a:endParaRPr lang="en-US" sz="3200" b="0" i="0" dirty="0">
              <a:solidFill>
                <a:srgbClr val="0A0A0A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/>
            <a:r>
              <a:rPr lang="as-IN" sz="3200" b="0" i="0" dirty="0">
                <a:solidFill>
                  <a:srgbClr val="0A0A0A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যা দেহের স্বাভাবিক বৃদ্ধি, পুষ্টি এবং রোগ প্রতিরোধ ক্ষমতার জন্য অত্যন্ত জরুরি</a:t>
            </a:r>
            <a:r>
              <a:rPr lang="en-US" sz="3200" b="0" i="0" dirty="0">
                <a:solidFill>
                  <a:srgbClr val="0A0A0A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7440D11-373C-45CC-AEA7-8A13A4AC06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4563" y="239072"/>
            <a:ext cx="7643674" cy="3873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2F095A8-906C-4B69-816A-5E8B8BFAF19D}"/>
              </a:ext>
            </a:extLst>
          </p:cNvPr>
          <p:cNvSpPr txBox="1"/>
          <p:nvPr/>
        </p:nvSpPr>
        <p:spPr>
          <a:xfrm>
            <a:off x="0" y="4316307"/>
            <a:ext cx="10972800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as-IN" sz="2800" b="1" i="0" u="sng" dirty="0">
                <a:solidFill>
                  <a:schemeClr val="bg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 বা খাদ্যপ্রাণ </a:t>
            </a:r>
            <a:endParaRPr lang="en-US" sz="2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3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819C14D-F0A7-4FCE-A7A5-1B1D9ECE0144}"/>
              </a:ext>
            </a:extLst>
          </p:cNvPr>
          <p:cNvGrpSpPr/>
          <p:nvPr/>
        </p:nvGrpSpPr>
        <p:grpSpPr>
          <a:xfrm>
            <a:off x="1825821" y="427073"/>
            <a:ext cx="7321157" cy="4876800"/>
            <a:chOff x="-746186" y="812861"/>
            <a:chExt cx="7321157" cy="4876800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="" xmlns:a16="http://schemas.microsoft.com/office/drawing/2014/main" id="{8856AD0E-B1FB-49E4-A7DC-64DB40B8126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2670414"/>
                </p:ext>
              </p:extLst>
            </p:nvPr>
          </p:nvGraphicFramePr>
          <p:xfrm>
            <a:off x="-746186" y="812861"/>
            <a:ext cx="7321157" cy="487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7DC8CC4D-D39A-4384-B236-051536939ABC}"/>
                </a:ext>
              </a:extLst>
            </p:cNvPr>
            <p:cNvSpPr/>
            <p:nvPr/>
          </p:nvSpPr>
          <p:spPr>
            <a:xfrm>
              <a:off x="2077976" y="2417823"/>
              <a:ext cx="1668233" cy="16668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s-IN" b="1" i="0" dirty="0">
                  <a:solidFill>
                    <a:schemeClr val="tx1"/>
                  </a:solidFill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ভিটামিন বা খাদ্যপ্রাণ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02E8CB-BA50-446E-BBC9-489E6279EF11}"/>
              </a:ext>
            </a:extLst>
          </p:cNvPr>
          <p:cNvSpPr txBox="1"/>
          <p:nvPr/>
        </p:nvSpPr>
        <p:spPr>
          <a:xfrm>
            <a:off x="199696" y="5583880"/>
            <a:ext cx="1056289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খাদ্য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উপাদানের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প্রকারভেদ</a:t>
            </a:r>
            <a:endParaRPr lang="en-US" sz="36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7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717E713-7257-4CB3-BB87-14B973608A4E}"/>
              </a:ext>
            </a:extLst>
          </p:cNvPr>
          <p:cNvGrpSpPr/>
          <p:nvPr/>
        </p:nvGrpSpPr>
        <p:grpSpPr>
          <a:xfrm>
            <a:off x="356085" y="0"/>
            <a:ext cx="10260630" cy="6517758"/>
            <a:chOff x="-746186" y="812861"/>
            <a:chExt cx="7321157" cy="4876800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="" xmlns:a16="http://schemas.microsoft.com/office/drawing/2014/main" id="{0D98E7D8-CBED-4109-BD37-675F1F075E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27643216"/>
                </p:ext>
              </p:extLst>
            </p:nvPr>
          </p:nvGraphicFramePr>
          <p:xfrm>
            <a:off x="-746186" y="812861"/>
            <a:ext cx="7321157" cy="487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1C1972A0-2420-4775-99E9-580D9EA65E1E}"/>
                </a:ext>
              </a:extLst>
            </p:cNvPr>
            <p:cNvSpPr/>
            <p:nvPr/>
          </p:nvSpPr>
          <p:spPr>
            <a:xfrm>
              <a:off x="1953853" y="2375834"/>
              <a:ext cx="1912018" cy="175085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১. </a:t>
              </a:r>
              <a:r>
                <a:rPr lang="en-US" sz="24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স্নেহ</a:t>
              </a:r>
              <a:r>
                <a:rPr lang="en-US" sz="2400" b="1" kern="120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4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পদার্থে</a:t>
              </a:r>
              <a:r>
                <a:rPr lang="en-US" sz="24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4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দ্রবণীয়</a:t>
              </a:r>
              <a:r>
                <a:rPr lang="en-US" sz="2400" b="1" kern="120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4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endParaRPr lang="en-US" sz="2400" b="1" kern="1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814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C31C61B-D15A-4FE6-BAC9-783A1A103D17}"/>
              </a:ext>
            </a:extLst>
          </p:cNvPr>
          <p:cNvGrpSpPr/>
          <p:nvPr/>
        </p:nvGrpSpPr>
        <p:grpSpPr>
          <a:xfrm>
            <a:off x="907631" y="770647"/>
            <a:ext cx="8471738" cy="4966934"/>
            <a:chOff x="-649382" y="113967"/>
            <a:chExt cx="7821271" cy="4585568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38CEE35F-72C4-4DE2-B6CF-3A58FB95B68D}"/>
                </a:ext>
              </a:extLst>
            </p:cNvPr>
            <p:cNvGrpSpPr/>
            <p:nvPr/>
          </p:nvGrpSpPr>
          <p:grpSpPr>
            <a:xfrm>
              <a:off x="-649382" y="113967"/>
              <a:ext cx="5206158" cy="3381754"/>
              <a:chOff x="-331882" y="88567"/>
              <a:chExt cx="5206158" cy="3381754"/>
            </a:xfrm>
          </p:grpSpPr>
          <p:sp>
            <p:nvSpPr>
              <p:cNvPr id="6" name="Rounded Rectangle 6">
                <a:extLst>
                  <a:ext uri="{FF2B5EF4-FFF2-40B4-BE49-F238E27FC236}">
                    <a16:creationId xmlns="" xmlns:a16="http://schemas.microsoft.com/office/drawing/2014/main" id="{AB14282C-A59C-4D66-A7C2-28689519AEFA}"/>
                  </a:ext>
                </a:extLst>
              </p:cNvPr>
              <p:cNvSpPr/>
              <p:nvPr/>
            </p:nvSpPr>
            <p:spPr>
              <a:xfrm>
                <a:off x="-331882" y="88567"/>
                <a:ext cx="2872720" cy="629916"/>
              </a:xfrm>
              <a:prstGeom prst="round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960" b="1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396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960" b="1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396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="" xmlns:a16="http://schemas.microsoft.com/office/drawing/2014/main" id="{A838FBAD-B07C-412B-B354-504ACECF7A49}"/>
                  </a:ext>
                </a:extLst>
              </p:cNvPr>
              <p:cNvGrpSpPr/>
              <p:nvPr/>
            </p:nvGrpSpPr>
            <p:grpSpPr>
              <a:xfrm>
                <a:off x="1696990" y="411483"/>
                <a:ext cx="3177286" cy="3058838"/>
                <a:chOff x="1519190" y="538483"/>
                <a:chExt cx="3177286" cy="3058838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="" xmlns:a16="http://schemas.microsoft.com/office/drawing/2014/main" id="{806BC757-567C-4995-B8A8-9F2B0F1D43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email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0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9190" y="538483"/>
                  <a:ext cx="3177286" cy="3058838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="" xmlns:a16="http://schemas.microsoft.com/office/drawing/2014/main" id="{3A365446-F921-4D98-B1DB-56B1C21E69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75534" y="845483"/>
                  <a:ext cx="2344749" cy="2373967"/>
                </a:xfrm>
                <a:prstGeom prst="ellipse">
                  <a:avLst/>
                </a:prstGeom>
                <a:ln w="63500" cap="rnd">
                  <a:solidFill>
                    <a:srgbClr val="FF0000"/>
                  </a:solidFill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</p:grpSp>
        </p:grpSp>
        <p:sp>
          <p:nvSpPr>
            <p:cNvPr id="5" name="Rounded Rectangle 5">
              <a:extLst>
                <a:ext uri="{FF2B5EF4-FFF2-40B4-BE49-F238E27FC236}">
                  <a16:creationId xmlns="" xmlns:a16="http://schemas.microsoft.com/office/drawing/2014/main" id="{DE6C96FA-A2CB-48B3-9AC3-0F8869628259}"/>
                </a:ext>
              </a:extLst>
            </p:cNvPr>
            <p:cNvSpPr/>
            <p:nvPr/>
          </p:nvSpPr>
          <p:spPr>
            <a:xfrm>
              <a:off x="1379490" y="3424849"/>
              <a:ext cx="5792399" cy="1274686"/>
            </a:xfrm>
            <a:prstGeom prst="roundRect">
              <a:avLst>
                <a:gd name="adj" fmla="val 34315"/>
              </a:avLst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as-IN" altLang="en-US" sz="28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গাজর  - লেবু  - মাছ  - দুধ  - কলা</a:t>
              </a:r>
              <a:endParaRPr lang="en-US" alt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en-US" altLang="en-US" sz="1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১. </a:t>
              </a:r>
              <a:r>
                <a:rPr lang="en-US" altLang="en-US" sz="20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উপরের</a:t>
              </a: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altLang="en-US" sz="20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খাবার</a:t>
              </a: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altLang="en-US" sz="20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গুলো</a:t>
              </a: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as-IN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শরীরের কোন উপকারে আসে, ভেবে নিজের মতো করে বলো। 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056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5464F6FF-DEEF-44CD-8A4E-F7A6BF317A8E}"/>
              </a:ext>
            </a:extLst>
          </p:cNvPr>
          <p:cNvGrpSpPr/>
          <p:nvPr/>
        </p:nvGrpSpPr>
        <p:grpSpPr>
          <a:xfrm>
            <a:off x="3235348" y="253360"/>
            <a:ext cx="5713781" cy="4603612"/>
            <a:chOff x="3235348" y="253360"/>
            <a:chExt cx="5713781" cy="4603612"/>
          </a:xfrm>
        </p:grpSpPr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5FCCC294-6686-4054-8916-A8F4CD2ED1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5348" y="4542176"/>
              <a:ext cx="5713781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C579BA9B-A362-4126-8E7A-9C4740C060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4545" y="253360"/>
              <a:ext cx="4023709" cy="385394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38AE1E85-EFC5-4F9D-A6E1-159CA94212DD}"/>
                </a:ext>
              </a:extLst>
            </p:cNvPr>
            <p:cNvSpPr txBox="1"/>
            <p:nvPr/>
          </p:nvSpPr>
          <p:spPr>
            <a:xfrm>
              <a:off x="4139810" y="4272197"/>
              <a:ext cx="2693177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ক.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এ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BCBB9AA-6E0B-4D38-B8C7-45FEDB78ACCB}"/>
              </a:ext>
            </a:extLst>
          </p:cNvPr>
          <p:cNvSpPr txBox="1"/>
          <p:nvPr/>
        </p:nvSpPr>
        <p:spPr>
          <a:xfrm>
            <a:off x="1" y="5126951"/>
            <a:ext cx="109727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এ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উৎস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মাছের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তেল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প্রাণিজ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স্নেহে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প্রচুর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পরিমাণে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এ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ক্যারোটিন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সমৃদ্ধ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শাকসবজি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লালশাক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পালনশাক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পুইশাক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ফল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পেঁপে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আম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কাঁঠাল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49319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770BEFD-D385-4721-BC3B-53562294A733}"/>
              </a:ext>
            </a:extLst>
          </p:cNvPr>
          <p:cNvGrpSpPr/>
          <p:nvPr/>
        </p:nvGrpSpPr>
        <p:grpSpPr>
          <a:xfrm>
            <a:off x="2728912" y="3914275"/>
            <a:ext cx="6935594" cy="584775"/>
            <a:chOff x="3235348" y="4372409"/>
            <a:chExt cx="6935594" cy="584775"/>
          </a:xfrm>
        </p:grpSpPr>
        <p:cxnSp>
          <p:nvCxnSpPr>
            <p:cNvPr id="2" name="Straight Connector 1">
              <a:extLst>
                <a:ext uri="{FF2B5EF4-FFF2-40B4-BE49-F238E27FC236}">
                  <a16:creationId xmlns="" xmlns:a16="http://schemas.microsoft.com/office/drawing/2014/main" id="{70A8348B-249D-4BAE-BC66-00BD16393364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8" y="4542178"/>
              <a:ext cx="693559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5885F05A-364E-4533-B464-CCEDD4A5D044}"/>
                </a:ext>
              </a:extLst>
            </p:cNvPr>
            <p:cNvSpPr txBox="1"/>
            <p:nvPr/>
          </p:nvSpPr>
          <p:spPr>
            <a:xfrm>
              <a:off x="3923910" y="4372409"/>
              <a:ext cx="4722836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এ </a:t>
              </a:r>
              <a:r>
                <a:rPr lang="en-US" sz="32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এর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19363B6-E23E-4BC4-8D2B-B8AD9EBEAA3E}"/>
              </a:ext>
            </a:extLst>
          </p:cNvPr>
          <p:cNvSpPr txBox="1"/>
          <p:nvPr/>
        </p:nvSpPr>
        <p:spPr>
          <a:xfrm>
            <a:off x="1209822" y="4758460"/>
            <a:ext cx="95097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দৃষ্টিশক্তি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স্বাভাবিক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রাখে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ত্বক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শ্লেষাঝিল্লিকে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সুস্থ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রাখেস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সংক্রামক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রোগের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রক্ষা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1026" name="Picture 2" descr="দৃষ্টিশক্তি ভালো রাখে যেসব খাবার">
            <a:extLst>
              <a:ext uri="{FF2B5EF4-FFF2-40B4-BE49-F238E27FC236}">
                <a16:creationId xmlns="" xmlns:a16="http://schemas.microsoft.com/office/drawing/2014/main" id="{3A15E636-45B3-4755-80A0-86D46A64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8456" y="480060"/>
            <a:ext cx="5767754" cy="324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63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5359F0D-0C05-4CF1-998D-B00293FF46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6718" y="658248"/>
            <a:ext cx="3450635" cy="343224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760584B8-90ED-484E-9771-4225E035CFA6}"/>
              </a:ext>
            </a:extLst>
          </p:cNvPr>
          <p:cNvGrpSpPr/>
          <p:nvPr/>
        </p:nvGrpSpPr>
        <p:grpSpPr>
          <a:xfrm>
            <a:off x="1496491" y="3907689"/>
            <a:ext cx="8741792" cy="584775"/>
            <a:chOff x="3235349" y="3219319"/>
            <a:chExt cx="8389631" cy="584775"/>
          </a:xfrm>
        </p:grpSpPr>
        <p:cxnSp>
          <p:nvCxnSpPr>
            <p:cNvPr id="2" name="Straight Connector 1">
              <a:extLst>
                <a:ext uri="{FF2B5EF4-FFF2-40B4-BE49-F238E27FC236}">
                  <a16:creationId xmlns="" xmlns:a16="http://schemas.microsoft.com/office/drawing/2014/main" id="{1DEBAC31-B0A5-4486-8453-F7E7BF7AE5DA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8389631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2172D471-24B5-4D8B-A994-6095666269FD}"/>
                </a:ext>
              </a:extLst>
            </p:cNvPr>
            <p:cNvSpPr txBox="1"/>
            <p:nvPr/>
          </p:nvSpPr>
          <p:spPr>
            <a:xfrm>
              <a:off x="3321940" y="3219319"/>
              <a:ext cx="7485169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এ </a:t>
              </a:r>
              <a:r>
                <a:rPr lang="en-US" sz="32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এর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অভাবজনিত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রোগ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61DD555-EABF-484F-AE31-23F728EF6B4D}"/>
              </a:ext>
            </a:extLst>
          </p:cNvPr>
          <p:cNvSpPr txBox="1"/>
          <p:nvPr/>
        </p:nvSpPr>
        <p:spPr>
          <a:xfrm>
            <a:off x="0" y="4889965"/>
            <a:ext cx="10972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এ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অভাবে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রাতকানা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জেরপথালমিয়া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</a:p>
          <a:p>
            <a:pPr lvl="0" algn="just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এ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ক্যাপসুল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সবুজ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শাকসবজি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রাতকানা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রোগের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রক্ষাকরে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2974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30CECE9-9E29-42D2-8DB4-4E992400CDAE}"/>
              </a:ext>
            </a:extLst>
          </p:cNvPr>
          <p:cNvGrpSpPr/>
          <p:nvPr/>
        </p:nvGrpSpPr>
        <p:grpSpPr>
          <a:xfrm>
            <a:off x="342940" y="3617484"/>
            <a:ext cx="7760051" cy="584775"/>
            <a:chOff x="3235349" y="3136612"/>
            <a:chExt cx="7447439" cy="584775"/>
          </a:xfrm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CAF1AE3F-CB65-4F30-99F2-9595ABD2B87A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74474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4C4CF28A-7850-4769-BD8E-6379CC1F6D60}"/>
                </a:ext>
              </a:extLst>
            </p:cNvPr>
            <p:cNvSpPr txBox="1"/>
            <p:nvPr/>
          </p:nvSpPr>
          <p:spPr>
            <a:xfrm>
              <a:off x="4139812" y="3136612"/>
              <a:ext cx="3626766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খ.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ডি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”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0963C17-ACB4-4DAF-B993-856B080B48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40" y="247943"/>
            <a:ext cx="5655212" cy="31810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B6E73F0-9EC5-4A3E-8531-F04675CEA2D5}"/>
              </a:ext>
            </a:extLst>
          </p:cNvPr>
          <p:cNvSpPr txBox="1"/>
          <p:nvPr/>
        </p:nvSpPr>
        <p:spPr>
          <a:xfrm>
            <a:off x="342940" y="4660724"/>
            <a:ext cx="92063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ভোজ্য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তেল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দুগ্ধ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ওদুগ্ধ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জাতীয়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</a:p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ডিমের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কুসুম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মাখন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চর্বি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ইলিশ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মাছে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ডি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170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E3F8C40-0732-466F-B600-4577255C7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88" y="398584"/>
            <a:ext cx="6905625" cy="381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ED9A8FB-18EE-4587-846D-3BC2E23B4B07}"/>
              </a:ext>
            </a:extLst>
          </p:cNvPr>
          <p:cNvSpPr txBox="1"/>
          <p:nvPr/>
        </p:nvSpPr>
        <p:spPr>
          <a:xfrm>
            <a:off x="403688" y="5400450"/>
            <a:ext cx="9959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আয়রন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লৌহ শোষণ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সঞ্চয়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হিমোগ্লোবিন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59E11362-AE88-46AD-B948-9920FFF40571}"/>
              </a:ext>
            </a:extLst>
          </p:cNvPr>
          <p:cNvGrpSpPr/>
          <p:nvPr/>
        </p:nvGrpSpPr>
        <p:grpSpPr>
          <a:xfrm>
            <a:off x="683088" y="4512129"/>
            <a:ext cx="7760051" cy="584775"/>
            <a:chOff x="3235349" y="3136612"/>
            <a:chExt cx="7447439" cy="584775"/>
          </a:xfrm>
        </p:grpSpPr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4AEF9C8A-9608-485D-9274-1143E628185F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74474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E734F6B9-FDAF-4CA7-AC62-B4EC316C4ECD}"/>
                </a:ext>
              </a:extLst>
            </p:cNvPr>
            <p:cNvSpPr txBox="1"/>
            <p:nvPr/>
          </p:nvSpPr>
          <p:spPr>
            <a:xfrm>
              <a:off x="4139811" y="3136612"/>
              <a:ext cx="5115427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ডি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এর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967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09162CA1-B600-4974-BB9F-D17EF4A80308}"/>
              </a:ext>
            </a:extLst>
          </p:cNvPr>
          <p:cNvGrpSpPr/>
          <p:nvPr/>
        </p:nvGrpSpPr>
        <p:grpSpPr>
          <a:xfrm>
            <a:off x="683088" y="4414578"/>
            <a:ext cx="9628530" cy="584775"/>
            <a:chOff x="3235349" y="3174051"/>
            <a:chExt cx="7447439" cy="584775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A3494FEC-356D-47D1-95CE-76F8C12DB329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74474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4BAB5BF9-2CBB-4B93-BB2D-FE288B56B59C}"/>
                </a:ext>
              </a:extLst>
            </p:cNvPr>
            <p:cNvSpPr txBox="1"/>
            <p:nvPr/>
          </p:nvSpPr>
          <p:spPr>
            <a:xfrm>
              <a:off x="3953171" y="3174051"/>
              <a:ext cx="6268534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ডি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এর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অভাবজনিত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রোগ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প্রতিকার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8EEC408-977D-4741-830B-1EA57C7ACB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7094" y="294897"/>
            <a:ext cx="5237507" cy="39952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1C28466-DCB3-49ED-9B73-E6C94F2A2628}"/>
              </a:ext>
            </a:extLst>
          </p:cNvPr>
          <p:cNvSpPr txBox="1"/>
          <p:nvPr/>
        </p:nvSpPr>
        <p:spPr>
          <a:xfrm>
            <a:off x="0" y="5275386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ডি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অভাবে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রিকেটস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অস্টিওম্যালোশিয়া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ডাক্তারের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পরামর্শ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ডি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সমৃদ্ধ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খাওয়াতে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80168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ADC1EEFA-8675-4F6F-BEFA-93D270F0C7C3}"/>
              </a:ext>
            </a:extLst>
          </p:cNvPr>
          <p:cNvGrpSpPr/>
          <p:nvPr/>
        </p:nvGrpSpPr>
        <p:grpSpPr>
          <a:xfrm>
            <a:off x="2532184" y="4379511"/>
            <a:ext cx="7246565" cy="584775"/>
            <a:chOff x="5077742" y="3114205"/>
            <a:chExt cx="5605046" cy="584775"/>
          </a:xfrm>
        </p:grpSpPr>
        <p:cxnSp>
          <p:nvCxnSpPr>
            <p:cNvPr id="4" name="Straight Connector 3">
              <a:extLst>
                <a:ext uri="{FF2B5EF4-FFF2-40B4-BE49-F238E27FC236}">
                  <a16:creationId xmlns="" xmlns:a16="http://schemas.microsoft.com/office/drawing/2014/main" id="{7642B3CC-912E-4661-A9C1-227C8AC716C3}"/>
                </a:ext>
              </a:extLst>
            </p:cNvPr>
            <p:cNvCxnSpPr>
              <a:cxnSpLocks/>
            </p:cNvCxnSpPr>
            <p:nvPr/>
          </p:nvCxnSpPr>
          <p:spPr>
            <a:xfrm>
              <a:off x="5077742" y="3406592"/>
              <a:ext cx="5605046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763BCEE8-2EFF-4669-8668-FFB43FDB50FC}"/>
                </a:ext>
              </a:extLst>
            </p:cNvPr>
            <p:cNvSpPr txBox="1"/>
            <p:nvPr/>
          </p:nvSpPr>
          <p:spPr>
            <a:xfrm>
              <a:off x="5789791" y="3114205"/>
              <a:ext cx="2819503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ই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8AE1C5B-F1AC-4BB2-BFBB-D7DD650118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6834" y="662503"/>
            <a:ext cx="3645235" cy="36671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08D53F4-3B18-4EFD-B243-07A9C0305595}"/>
              </a:ext>
            </a:extLst>
          </p:cNvPr>
          <p:cNvSpPr txBox="1"/>
          <p:nvPr/>
        </p:nvSpPr>
        <p:spPr>
          <a:xfrm>
            <a:off x="0" y="5458265"/>
            <a:ext cx="109727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ভোজ্যতেল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শস্যদানা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যকৃত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মাছ-মাংসের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চর্বি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ই এর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উৎস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203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1E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2ABEBE6-444B-4711-B6D2-E11142F0BA55}"/>
              </a:ext>
            </a:extLst>
          </p:cNvPr>
          <p:cNvGrpSpPr/>
          <p:nvPr/>
        </p:nvGrpSpPr>
        <p:grpSpPr>
          <a:xfrm>
            <a:off x="359532" y="4438380"/>
            <a:ext cx="8700063" cy="584775"/>
            <a:chOff x="3235349" y="3136612"/>
            <a:chExt cx="8349583" cy="584775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74494519-3348-4BAB-91F8-944878099B6A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834958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D1489933-E216-4228-A79A-318616233828}"/>
                </a:ext>
              </a:extLst>
            </p:cNvPr>
            <p:cNvSpPr txBox="1"/>
            <p:nvPr/>
          </p:nvSpPr>
          <p:spPr>
            <a:xfrm>
              <a:off x="4139811" y="3136612"/>
              <a:ext cx="5115427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ই </a:t>
              </a:r>
              <a:r>
                <a:rPr lang="en-US" sz="3200" dirty="0" err="1" smtClean="0">
                  <a:latin typeface="Nikosh" panose="02000000000000000000" pitchFamily="2" charset="0"/>
                  <a:cs typeface="Nikosh" panose="02000000000000000000" pitchFamily="2" charset="0"/>
                </a:rPr>
                <a:t>এর</a:t>
              </a:r>
              <a:r>
                <a:rPr lang="en-US" sz="32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5B5E7FA-B03B-4BC6-9563-3105A3338C09}"/>
              </a:ext>
            </a:extLst>
          </p:cNvPr>
          <p:cNvSpPr txBox="1"/>
          <p:nvPr/>
        </p:nvSpPr>
        <p:spPr>
          <a:xfrm>
            <a:off x="359532" y="5229772"/>
            <a:ext cx="98004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ই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সমৃদ্ধ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কোষ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গঠনে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সহায়তা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শরীরের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কিছু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ক্রিয়া-বিক্রিয়ায়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অংশগ্রহণ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1B3A54D-5AA7-480E-9730-B9224C29C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824" y="581030"/>
            <a:ext cx="66675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D3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6F022E8-9D8B-47C7-B08F-836E8A6E25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36" y="312764"/>
            <a:ext cx="5486400" cy="6232470"/>
          </a:xfrm>
          <a:prstGeom prst="rect">
            <a:avLst/>
          </a:prstGeom>
          <a:solidFill>
            <a:srgbClr val="7FD9C4"/>
          </a:solidFill>
        </p:spPr>
      </p:pic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F440E25-EEC2-431F-A8C1-05A50C199E48}"/>
              </a:ext>
            </a:extLst>
          </p:cNvPr>
          <p:cNvGrpSpPr/>
          <p:nvPr/>
        </p:nvGrpSpPr>
        <p:grpSpPr>
          <a:xfrm>
            <a:off x="4266808" y="4575464"/>
            <a:ext cx="6161650" cy="584775"/>
            <a:chOff x="5077742" y="3114204"/>
            <a:chExt cx="4765890" cy="584775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B2B44330-426C-418A-9FA4-1AF6B0FF95F2}"/>
                </a:ext>
              </a:extLst>
            </p:cNvPr>
            <p:cNvCxnSpPr>
              <a:cxnSpLocks/>
            </p:cNvCxnSpPr>
            <p:nvPr/>
          </p:nvCxnSpPr>
          <p:spPr>
            <a:xfrm>
              <a:off x="5077742" y="3406592"/>
              <a:ext cx="476589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9B904E78-A605-43D6-BE39-228C37E04656}"/>
                </a:ext>
              </a:extLst>
            </p:cNvPr>
            <p:cNvSpPr txBox="1"/>
            <p:nvPr/>
          </p:nvSpPr>
          <p:spPr>
            <a:xfrm>
              <a:off x="6050935" y="3114204"/>
              <a:ext cx="2819503" cy="5847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কে</a:t>
              </a:r>
              <a:endPara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153578F-C9C4-4FDD-A53D-27A222FC8065}"/>
              </a:ext>
            </a:extLst>
          </p:cNvPr>
          <p:cNvSpPr txBox="1"/>
          <p:nvPr/>
        </p:nvSpPr>
        <p:spPr>
          <a:xfrm>
            <a:off x="3443458" y="5306432"/>
            <a:ext cx="741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লেটুস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পাতা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ফুলকপি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বাধাকপি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ডিমের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কুসুম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সয়াবিন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তেল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যকৃতে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0038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CBE9DD9-596F-43B0-AD6F-4ECBDEC33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954042" cy="68580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297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FDFF"/>
            </a:gs>
            <a:gs pos="0">
              <a:srgbClr val="E1F3FD"/>
            </a:gs>
            <a:gs pos="0">
              <a:srgbClr val="D8EEF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603ECD8-40EB-40D3-878E-72682927ED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3961" y="56270"/>
            <a:ext cx="8644877" cy="644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1969675F-DA2F-4C31-94DD-EDE1426B2EA7}"/>
              </a:ext>
            </a:extLst>
          </p:cNvPr>
          <p:cNvGrpSpPr/>
          <p:nvPr/>
        </p:nvGrpSpPr>
        <p:grpSpPr>
          <a:xfrm>
            <a:off x="1046318" y="824979"/>
            <a:ext cx="8880163" cy="3290845"/>
            <a:chOff x="2423885" y="708758"/>
            <a:chExt cx="7344229" cy="2720242"/>
          </a:xfrm>
        </p:grpSpPr>
        <p:pic>
          <p:nvPicPr>
            <p:cNvPr id="2050" name="Picture 2" descr="শিক্ষক বাতায়ন">
              <a:extLst>
                <a:ext uri="{FF2B5EF4-FFF2-40B4-BE49-F238E27FC236}">
                  <a16:creationId xmlns="" xmlns:a16="http://schemas.microsoft.com/office/drawing/2014/main" id="{19A0E0A6-09D3-4C5A-B339-8D61CE78C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125" y="708758"/>
              <a:ext cx="2875748" cy="2144829"/>
            </a:xfrm>
            <a:prstGeom prst="rect">
              <a:avLst/>
            </a:prstGeom>
            <a:ln w="28575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4B66F3C3-7014-4413-853F-8B6E93AB7A91}"/>
                </a:ext>
              </a:extLst>
            </p:cNvPr>
            <p:cNvGrpSpPr/>
            <p:nvPr/>
          </p:nvGrpSpPr>
          <p:grpSpPr>
            <a:xfrm>
              <a:off x="2423885" y="2698634"/>
              <a:ext cx="7344229" cy="730366"/>
              <a:chOff x="-2" y="2550158"/>
              <a:chExt cx="6096000" cy="604073"/>
            </a:xfrm>
          </p:grpSpPr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7BC96FAB-ACA2-4450-9722-767B2AFF501E}"/>
                  </a:ext>
                </a:extLst>
              </p:cNvPr>
              <p:cNvSpPr/>
              <p:nvPr/>
            </p:nvSpPr>
            <p:spPr>
              <a:xfrm>
                <a:off x="-2" y="2806476"/>
                <a:ext cx="6096000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="" xmlns:a16="http://schemas.microsoft.com/office/drawing/2014/main" id="{BE1BF235-1A90-483A-A607-DCEF98E4A99C}"/>
                  </a:ext>
                </a:extLst>
              </p:cNvPr>
              <p:cNvSpPr/>
              <p:nvPr/>
            </p:nvSpPr>
            <p:spPr>
              <a:xfrm>
                <a:off x="1253383" y="2550158"/>
                <a:ext cx="3606224" cy="604073"/>
              </a:xfrm>
              <a:prstGeom prst="roundRect">
                <a:avLst>
                  <a:gd name="adj" fmla="val 40389"/>
                </a:avLst>
              </a:prstGeom>
              <a:solidFill>
                <a:srgbClr val="006644"/>
              </a:solidFill>
              <a:ln w="28575">
                <a:solidFill>
                  <a:srgbClr val="EF1F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 b="1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দলীয়</a:t>
                </a:r>
                <a:r>
                  <a:rPr lang="en-US" sz="4800" b="1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800" b="1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8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08DFBD3-84EC-42F6-A10A-B06A96B1F7C5}"/>
              </a:ext>
            </a:extLst>
          </p:cNvPr>
          <p:cNvSpPr txBox="1"/>
          <p:nvPr/>
        </p:nvSpPr>
        <p:spPr>
          <a:xfrm>
            <a:off x="1058695" y="4490737"/>
            <a:ext cx="88801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স্নেহ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পদার্থে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দ্রবণীয়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গুলোর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তালিকা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13155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64E015FB-0674-4D17-845B-3C26F13330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591750"/>
              </p:ext>
            </p:extLst>
          </p:nvPr>
        </p:nvGraphicFramePr>
        <p:xfrm>
          <a:off x="1828800" y="576775"/>
          <a:ext cx="7976382" cy="529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333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6D62A23-11C6-44FE-A334-DC04217A98BE}"/>
              </a:ext>
            </a:extLst>
          </p:cNvPr>
          <p:cNvGrpSpPr/>
          <p:nvPr/>
        </p:nvGrpSpPr>
        <p:grpSpPr>
          <a:xfrm>
            <a:off x="1162781" y="724750"/>
            <a:ext cx="8647238" cy="5492899"/>
            <a:chOff x="-746186" y="812861"/>
            <a:chExt cx="7321157" cy="4876800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="" xmlns:a16="http://schemas.microsoft.com/office/drawing/2014/main" id="{F1A7FC63-21CD-45DD-8DC2-0F2A16C2539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10838794"/>
                </p:ext>
              </p:extLst>
            </p:nvPr>
          </p:nvGraphicFramePr>
          <p:xfrm>
            <a:off x="-746186" y="812861"/>
            <a:ext cx="7321157" cy="487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EA50E431-FBD9-4348-9A7B-735F50775689}"/>
                </a:ext>
              </a:extLst>
            </p:cNvPr>
            <p:cNvSpPr/>
            <p:nvPr/>
          </p:nvSpPr>
          <p:spPr>
            <a:xfrm>
              <a:off x="2056650" y="2638119"/>
              <a:ext cx="1715484" cy="175085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28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বি-কমপ্লেক্স</a:t>
              </a:r>
              <a:endParaRPr lang="en-US" sz="2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F58F2CEA-6BAF-4C63-A87E-0D011C8A7C7E}"/>
              </a:ext>
            </a:extLst>
          </p:cNvPr>
          <p:cNvGrpSpPr/>
          <p:nvPr/>
        </p:nvGrpSpPr>
        <p:grpSpPr>
          <a:xfrm>
            <a:off x="1018698" y="101272"/>
            <a:ext cx="8935404" cy="707886"/>
            <a:chOff x="1018697" y="351692"/>
            <a:chExt cx="8935404" cy="707886"/>
          </a:xfrm>
        </p:grpSpPr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57D246D9-214F-47C4-833D-B77A09C929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8697" y="703385"/>
              <a:ext cx="8935404" cy="3038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62016813-5A92-4127-9F01-3C8EBC3963BF}"/>
                </a:ext>
              </a:extLst>
            </p:cNvPr>
            <p:cNvSpPr txBox="1"/>
            <p:nvPr/>
          </p:nvSpPr>
          <p:spPr>
            <a:xfrm>
              <a:off x="3134676" y="351692"/>
              <a:ext cx="4703447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40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বি-কমপ্লেক্স</a:t>
              </a:r>
              <a:endParaRPr lang="en-US" sz="4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86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C0556AC7-10FF-48FE-A2BF-E2EC9549A141}"/>
              </a:ext>
            </a:extLst>
          </p:cNvPr>
          <p:cNvGrpSpPr/>
          <p:nvPr/>
        </p:nvGrpSpPr>
        <p:grpSpPr>
          <a:xfrm>
            <a:off x="1178568" y="355499"/>
            <a:ext cx="8700063" cy="4677349"/>
            <a:chOff x="981620" y="383635"/>
            <a:chExt cx="8700063" cy="4677349"/>
          </a:xfrm>
        </p:grpSpPr>
        <p:grpSp>
          <p:nvGrpSpPr>
            <p:cNvPr id="2" name="Group 1">
              <a:extLst>
                <a:ext uri="{FF2B5EF4-FFF2-40B4-BE49-F238E27FC236}">
                  <a16:creationId xmlns="" xmlns:a16="http://schemas.microsoft.com/office/drawing/2014/main" id="{D7FA05D1-0722-4967-AD84-90FCE460E2A9}"/>
                </a:ext>
              </a:extLst>
            </p:cNvPr>
            <p:cNvGrpSpPr/>
            <p:nvPr/>
          </p:nvGrpSpPr>
          <p:grpSpPr>
            <a:xfrm>
              <a:off x="981620" y="4228692"/>
              <a:ext cx="8700063" cy="832292"/>
              <a:chOff x="2630792" y="3420661"/>
              <a:chExt cx="8349583" cy="832292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="" xmlns:a16="http://schemas.microsoft.com/office/drawing/2014/main" id="{3DF70BEC-EAF3-4C6B-86C3-DB5B84EA8F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0792" y="3420661"/>
                <a:ext cx="8349583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FFF9CB9B-AAAC-41B9-A986-EE338CEE9A84}"/>
                  </a:ext>
                </a:extLst>
              </p:cNvPr>
              <p:cNvSpPr txBox="1"/>
              <p:nvPr/>
            </p:nvSpPr>
            <p:spPr>
              <a:xfrm>
                <a:off x="3896043" y="3729733"/>
                <a:ext cx="5115427" cy="52322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28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ভিটামিন</a:t>
                </a:r>
                <a:r>
                  <a:rPr lang="en-US" sz="28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" panose="02000000000000000000" pitchFamily="2" charset="0"/>
                    <a:cs typeface="Nikosh" panose="02000000000000000000" pitchFamily="2" charset="0"/>
                  </a:rPr>
                  <a:t>সি</a:t>
                </a:r>
                <a:endParaRPr lang="en-US" sz="28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22971A93-AF9D-464D-A3EF-B2501CE8E3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3205" y="383635"/>
              <a:ext cx="6724357" cy="3412765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D83A5B2-098A-42FC-A49A-EB9815529469}"/>
              </a:ext>
            </a:extLst>
          </p:cNvPr>
          <p:cNvSpPr txBox="1"/>
          <p:nvPr/>
        </p:nvSpPr>
        <p:spPr>
          <a:xfrm>
            <a:off x="42199" y="5403474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দেহের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অতি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প্রয়োজনীয়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আমলকী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আনারস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পেয়ারা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লেবু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আমড়া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ইত্যাদি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</a:t>
            </a:r>
            <a:r>
              <a:rPr lang="en-US" sz="28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41772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3DEBD1CD-FDBE-41A4-8377-6B0F86559E5C}"/>
              </a:ext>
            </a:extLst>
          </p:cNvPr>
          <p:cNvGrpSpPr/>
          <p:nvPr/>
        </p:nvGrpSpPr>
        <p:grpSpPr>
          <a:xfrm>
            <a:off x="1181711" y="726126"/>
            <a:ext cx="8952889" cy="5153453"/>
            <a:chOff x="1181711" y="726126"/>
            <a:chExt cx="8952889" cy="5153453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1ADAC34F-3B81-4BE9-BEB1-0D268C1F6D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53789" y="726126"/>
              <a:ext cx="7190153" cy="258845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2634FC01-31E7-408E-99A3-C34A2D14FC02}"/>
                </a:ext>
              </a:extLst>
            </p:cNvPr>
            <p:cNvGrpSpPr/>
            <p:nvPr/>
          </p:nvGrpSpPr>
          <p:grpSpPr>
            <a:xfrm>
              <a:off x="1181711" y="3755547"/>
              <a:ext cx="8700063" cy="661906"/>
              <a:chOff x="1262974" y="4138600"/>
              <a:chExt cx="8700063" cy="661906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="" xmlns:a16="http://schemas.microsoft.com/office/drawing/2014/main" id="{7E443B23-4865-4786-A78E-73D2450E6C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2974" y="4138600"/>
                <a:ext cx="8700063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3B57DB80-C211-4DE8-979C-9C7C7A351882}"/>
                  </a:ext>
                </a:extLst>
              </p:cNvPr>
              <p:cNvSpPr txBox="1"/>
              <p:nvPr/>
            </p:nvSpPr>
            <p:spPr>
              <a:xfrm>
                <a:off x="2006687" y="4215731"/>
                <a:ext cx="7212636" cy="58477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ভিটামিন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" panose="02000000000000000000" pitchFamily="2" charset="0"/>
                    <a:cs typeface="Nikosh" panose="02000000000000000000" pitchFamily="2" charset="0"/>
                  </a:rPr>
                  <a:t>সি</a:t>
                </a:r>
                <a:r>
                  <a:rPr lang="en-US" sz="3200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এর </a:t>
                </a:r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অভাবজনিত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রোগ</a:t>
                </a:r>
                <a:endParaRPr lang="en-US" sz="32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95D6702D-0139-4D56-B8D9-38237677A1DE}"/>
                </a:ext>
              </a:extLst>
            </p:cNvPr>
            <p:cNvSpPr txBox="1"/>
            <p:nvPr/>
          </p:nvSpPr>
          <p:spPr>
            <a:xfrm>
              <a:off x="1181711" y="4494584"/>
              <a:ext cx="895288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হাড়ের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গঠন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শক্ত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মজবুত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হওত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পারে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না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;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হাড়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দুর্বল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ভঙ্গুর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হয়ে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যায়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;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ত্বক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খসখসে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চুলকায়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।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ঘা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শুকাতে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দেরি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।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32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2CEEFB47-7938-48F7-BC47-CE8D80B9FDDE}"/>
              </a:ext>
            </a:extLst>
          </p:cNvPr>
          <p:cNvGrpSpPr/>
          <p:nvPr/>
        </p:nvGrpSpPr>
        <p:grpSpPr>
          <a:xfrm>
            <a:off x="956603" y="378774"/>
            <a:ext cx="9059594" cy="4048694"/>
            <a:chOff x="942537" y="209962"/>
            <a:chExt cx="9059594" cy="4048694"/>
          </a:xfrm>
        </p:grpSpPr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A654CEA2-022F-43A5-8E0F-C535FD6D29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2537" y="3559776"/>
              <a:ext cx="9059594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0116BAAB-AE5D-4E05-A0EC-E14F3A8D4252}"/>
                </a:ext>
              </a:extLst>
            </p:cNvPr>
            <p:cNvGrpSpPr/>
            <p:nvPr/>
          </p:nvGrpSpPr>
          <p:grpSpPr>
            <a:xfrm>
              <a:off x="1969476" y="209962"/>
              <a:ext cx="7146388" cy="4048694"/>
              <a:chOff x="1913205" y="195894"/>
              <a:chExt cx="7146388" cy="4048694"/>
            </a:xfrm>
          </p:grpSpPr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F2FECE01-6849-4FF7-AA7A-EDE7FCB6D2C6}"/>
                  </a:ext>
                </a:extLst>
              </p:cNvPr>
              <p:cNvSpPr txBox="1"/>
              <p:nvPr/>
            </p:nvSpPr>
            <p:spPr>
              <a:xfrm>
                <a:off x="1913205" y="3659813"/>
                <a:ext cx="7146388" cy="584775"/>
              </a:xfrm>
              <a:prstGeom prst="rect">
                <a:avLst/>
              </a:prstGeom>
              <a:solidFill>
                <a:srgbClr val="01143F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ভিটামিন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সি</a:t>
                </a:r>
                <a:r>
                  <a:rPr lang="en-US" sz="3200" dirty="0" smtClean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এর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অভাবে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স্কার্ভি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রোগ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হয়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।</a:t>
                </a: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="" xmlns:a16="http://schemas.microsoft.com/office/drawing/2014/main" id="{DBA664FE-4C0A-4AD9-823A-EBBF0B3ABD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40312" y="195894"/>
                <a:ext cx="5692175" cy="3108227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</p:pic>
        </p:grp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8145EA9-0620-473B-88FE-881BAEE690BD}"/>
              </a:ext>
            </a:extLst>
          </p:cNvPr>
          <p:cNvSpPr txBox="1"/>
          <p:nvPr/>
        </p:nvSpPr>
        <p:spPr>
          <a:xfrm>
            <a:off x="254000" y="4490772"/>
            <a:ext cx="1071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মাড়ি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ফুলে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নরম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গোড়া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আগলা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গোড়া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রক্ত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পড়ে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এনামেল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এতে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অকালে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পড়ে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যেতে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পারে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78326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73B1EB4-89E5-4799-96B4-717BE21FB0B6}"/>
              </a:ext>
            </a:extLst>
          </p:cNvPr>
          <p:cNvSpPr txBox="1"/>
          <p:nvPr/>
        </p:nvSpPr>
        <p:spPr>
          <a:xfrm>
            <a:off x="709153" y="4152900"/>
            <a:ext cx="84824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খাদ্যপ্রাণ বলতে কী বোঝায়?</a:t>
            </a:r>
            <a:b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ভিটামিন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K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কোন কাজে সাহায্য করে?</a:t>
            </a:r>
            <a:b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৩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ভিটামিন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B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কোন ধরনের খাবারে পাওয়া যায়?</a:t>
            </a:r>
            <a:b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৪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ভিটামিনের অভাব হলে কী ঘটে—একটি উদাহরণ দাও।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98F57DA-BDED-4BAD-A051-55C28FF3F7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598" y="857250"/>
            <a:ext cx="6779956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5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2C65F603-E75B-4616-A230-93C638EA72D5}"/>
              </a:ext>
            </a:extLst>
          </p:cNvPr>
          <p:cNvGrpSpPr/>
          <p:nvPr/>
        </p:nvGrpSpPr>
        <p:grpSpPr>
          <a:xfrm>
            <a:off x="1320800" y="457199"/>
            <a:ext cx="7470503" cy="3813048"/>
            <a:chOff x="2423885" y="988386"/>
            <a:chExt cx="7344229" cy="3412886"/>
          </a:xfrm>
        </p:grpSpPr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57DC872A-4610-4D06-BCAA-2FDFED756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08446" y="988386"/>
              <a:ext cx="2975106" cy="2525121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661FF5FE-6D70-42A0-A0A5-F55CD2D086B6}"/>
                </a:ext>
              </a:extLst>
            </p:cNvPr>
            <p:cNvGrpSpPr/>
            <p:nvPr/>
          </p:nvGrpSpPr>
          <p:grpSpPr>
            <a:xfrm>
              <a:off x="2423885" y="3513507"/>
              <a:ext cx="7344229" cy="887765"/>
              <a:chOff x="-2" y="2806476"/>
              <a:chExt cx="6096000" cy="734255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id="{1FF4B81B-D2E9-4E04-8699-EACC159F6E3A}"/>
                  </a:ext>
                </a:extLst>
              </p:cNvPr>
              <p:cNvSpPr/>
              <p:nvPr/>
            </p:nvSpPr>
            <p:spPr>
              <a:xfrm>
                <a:off x="-2" y="2806476"/>
                <a:ext cx="6096000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6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="" xmlns:a16="http://schemas.microsoft.com/office/drawing/2014/main" id="{9A49499A-D245-40C8-BEE1-C99AB38359B7}"/>
                  </a:ext>
                </a:extLst>
              </p:cNvPr>
              <p:cNvSpPr/>
              <p:nvPr/>
            </p:nvSpPr>
            <p:spPr>
              <a:xfrm>
                <a:off x="1244885" y="2936658"/>
                <a:ext cx="3606224" cy="604073"/>
              </a:xfrm>
              <a:prstGeom prst="roundRect">
                <a:avLst>
                  <a:gd name="adj" fmla="val 40389"/>
                </a:avLst>
              </a:prstGeom>
              <a:solidFill>
                <a:srgbClr val="006644"/>
              </a:solidFill>
              <a:ln w="28575">
                <a:solidFill>
                  <a:srgbClr val="EF1F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96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বাড়ীর</a:t>
                </a:r>
                <a:r>
                  <a:rPr lang="en-US" sz="396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96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396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1451213-3414-4038-97A1-A3CEE7EA52BA}"/>
              </a:ext>
            </a:extLst>
          </p:cNvPr>
          <p:cNvSpPr txBox="1"/>
          <p:nvPr/>
        </p:nvSpPr>
        <p:spPr>
          <a:xfrm>
            <a:off x="0" y="4591682"/>
            <a:ext cx="10871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আজ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বাড়ীতে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যাবার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আগামীক্লাসে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আসার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পূর্ব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তোমার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পরিবারে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কোন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প্রকারের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খেয়েছে</a:t>
            </a:r>
            <a:r>
              <a:rPr lang="en-US" alt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?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সে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ভিটামিনের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জাতীয়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গুলোর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তালিকা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জাতীয়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খাওয়া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প্রোয়োজন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তুমি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মনে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lang="en-US" alt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alt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খাতায়</a:t>
            </a:r>
            <a:r>
              <a:rPr lang="en-US" alt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alt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লিখো</a:t>
            </a:r>
            <a:r>
              <a:rPr lang="en-US" alt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91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9B99E09-6FA5-4B3E-932F-60DAC96967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28" b="8793"/>
          <a:stretch/>
        </p:blipFill>
        <p:spPr>
          <a:xfrm>
            <a:off x="2308383" y="804184"/>
            <a:ext cx="6493192" cy="35052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B86FC495-5ED1-4B6E-8156-CC2230ACB61F}"/>
              </a:ext>
            </a:extLst>
          </p:cNvPr>
          <p:cNvGrpSpPr/>
          <p:nvPr/>
        </p:nvGrpSpPr>
        <p:grpSpPr>
          <a:xfrm>
            <a:off x="1708184" y="4313916"/>
            <a:ext cx="7556431" cy="1394228"/>
            <a:chOff x="1745583" y="2767280"/>
            <a:chExt cx="8396034" cy="1549142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D389AC82-9FF2-46BE-9B2D-C641DD0A4870}"/>
                </a:ext>
              </a:extLst>
            </p:cNvPr>
            <p:cNvSpPr txBox="1"/>
            <p:nvPr/>
          </p:nvSpPr>
          <p:spPr>
            <a:xfrm>
              <a:off x="1745583" y="2767280"/>
              <a:ext cx="8396034" cy="133369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ধন্যবাদ</a:t>
              </a:r>
              <a:r>
                <a:rPr lang="en-US" sz="72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11FAA4A8-252A-4BE8-A980-53622E1961F7}"/>
                </a:ext>
              </a:extLst>
            </p:cNvPr>
            <p:cNvSpPr txBox="1"/>
            <p:nvPr/>
          </p:nvSpPr>
          <p:spPr>
            <a:xfrm>
              <a:off x="2962275" y="3906053"/>
              <a:ext cx="6115050" cy="4103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ভালো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থাকো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সুস্থ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থাকো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68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53B67C7E-9931-4477-BD25-DB71FABDDBD2}"/>
              </a:ext>
            </a:extLst>
          </p:cNvPr>
          <p:cNvGrpSpPr/>
          <p:nvPr/>
        </p:nvGrpSpPr>
        <p:grpSpPr>
          <a:xfrm>
            <a:off x="296606" y="342900"/>
            <a:ext cx="9486406" cy="5799909"/>
            <a:chOff x="329562" y="0"/>
            <a:chExt cx="10540451" cy="6444343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82FE1867-932B-436A-B341-83AEB5328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562" y="1803610"/>
              <a:ext cx="2853334" cy="2837122"/>
            </a:xfrm>
            <a:prstGeom prst="rect">
              <a:avLst/>
            </a:prstGeom>
          </p:spPr>
        </p:pic>
        <p:pic>
          <p:nvPicPr>
            <p:cNvPr id="7170" name="Picture 2" descr="শিক্ষক বাতায়ন">
              <a:extLst>
                <a:ext uri="{FF2B5EF4-FFF2-40B4-BE49-F238E27FC236}">
                  <a16:creationId xmlns="" xmlns:a16="http://schemas.microsoft.com/office/drawing/2014/main" id="{6DE8DA56-BFDF-4D80-9ECD-51C7CD4390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25258" y="1110553"/>
              <a:ext cx="3004458" cy="179977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14DE80EC-05B9-4298-BCA6-519CB8D0CB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52231" y="1110553"/>
              <a:ext cx="3004458" cy="182517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6CDB9B63-299A-49B3-BF25-36447F7304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25258" y="3450982"/>
              <a:ext cx="3004458" cy="179977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4AF8786C-055D-43C9-9C8B-A65454749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2231" y="3450982"/>
              <a:ext cx="3017782" cy="18411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6AE38E5D-FD93-49EE-86C3-C8A7F2C35C41}"/>
                </a:ext>
              </a:extLst>
            </p:cNvPr>
            <p:cNvCxnSpPr/>
            <p:nvPr/>
          </p:nvCxnSpPr>
          <p:spPr>
            <a:xfrm>
              <a:off x="3701143" y="0"/>
              <a:ext cx="0" cy="64443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="" xmlns:a16="http://schemas.microsoft.com/office/drawing/2014/main" id="{D74B97FE-3A3A-4A47-854C-7C5195EC5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72249" y="2566367"/>
              <a:ext cx="2056949" cy="1381309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3296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1432</TotalTime>
  <Words>655</Words>
  <Application>Microsoft Office PowerPoint</Application>
  <PresentationFormat>Custom</PresentationFormat>
  <Paragraphs>87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ArhialkhanMJ</vt:lpstr>
      <vt:lpstr>Arial</vt:lpstr>
      <vt:lpstr>Arial Rounded MT Bold</vt:lpstr>
      <vt:lpstr>Calibri</vt:lpstr>
      <vt:lpstr>Calibri Light</vt:lpstr>
      <vt:lpstr>Nikosh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Nusrat Computer</dc:creator>
  <cp:lastModifiedBy>Lab PC-24</cp:lastModifiedBy>
  <cp:revision>1019</cp:revision>
  <dcterms:created xsi:type="dcterms:W3CDTF">2025-09-30T12:21:23Z</dcterms:created>
  <dcterms:modified xsi:type="dcterms:W3CDTF">2026-06-22T08:37:34Z</dcterms:modified>
</cp:coreProperties>
</file>