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16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91A76-3E79-4EA2-BB17-4D4AAE38DEF3}" type="datetimeFigureOut">
              <a:rPr lang="en-US" smtClean="0"/>
              <a:pPr/>
              <a:t>6/22/2026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68BD9-70EB-495C-A2AD-824BC765A7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91A76-3E79-4EA2-BB17-4D4AAE38DEF3}" type="datetimeFigureOut">
              <a:rPr lang="en-US" smtClean="0"/>
              <a:pPr/>
              <a:t>6/22/2026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68BD9-70EB-495C-A2AD-824BC765A7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91A76-3E79-4EA2-BB17-4D4AAE38DEF3}" type="datetimeFigureOut">
              <a:rPr lang="en-US" smtClean="0"/>
              <a:pPr/>
              <a:t>6/22/2026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68BD9-70EB-495C-A2AD-824BC765A7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91A76-3E79-4EA2-BB17-4D4AAE38DEF3}" type="datetimeFigureOut">
              <a:rPr lang="en-US" smtClean="0"/>
              <a:pPr/>
              <a:t>6/22/2026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68BD9-70EB-495C-A2AD-824BC765A7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91A76-3E79-4EA2-BB17-4D4AAE38DEF3}" type="datetimeFigureOut">
              <a:rPr lang="en-US" smtClean="0"/>
              <a:pPr/>
              <a:t>6/22/2026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68BD9-70EB-495C-A2AD-824BC765A7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91A76-3E79-4EA2-BB17-4D4AAE38DEF3}" type="datetimeFigureOut">
              <a:rPr lang="en-US" smtClean="0"/>
              <a:pPr/>
              <a:t>6/22/2026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68BD9-70EB-495C-A2AD-824BC765A7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91A76-3E79-4EA2-BB17-4D4AAE38DEF3}" type="datetimeFigureOut">
              <a:rPr lang="en-US" smtClean="0"/>
              <a:pPr/>
              <a:t>6/22/2026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68BD9-70EB-495C-A2AD-824BC765A7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91A76-3E79-4EA2-BB17-4D4AAE38DEF3}" type="datetimeFigureOut">
              <a:rPr lang="en-US" smtClean="0"/>
              <a:pPr/>
              <a:t>6/22/2026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68BD9-70EB-495C-A2AD-824BC765A7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91A76-3E79-4EA2-BB17-4D4AAE38DEF3}" type="datetimeFigureOut">
              <a:rPr lang="en-US" smtClean="0"/>
              <a:pPr/>
              <a:t>6/22/2026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68BD9-70EB-495C-A2AD-824BC765A7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91A76-3E79-4EA2-BB17-4D4AAE38DEF3}" type="datetimeFigureOut">
              <a:rPr lang="en-US" smtClean="0"/>
              <a:pPr/>
              <a:t>6/22/2026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68BD9-70EB-495C-A2AD-824BC765A7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91A76-3E79-4EA2-BB17-4D4AAE38DEF3}" type="datetimeFigureOut">
              <a:rPr lang="en-US" smtClean="0"/>
              <a:pPr/>
              <a:t>6/22/2026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68BD9-70EB-495C-A2AD-824BC765A7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 userDrawn="1"/>
        </p:nvSpPr>
        <p:spPr>
          <a:xfrm>
            <a:off x="76200" y="152400"/>
            <a:ext cx="8991600" cy="65532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 userDrawn="1"/>
        </p:nvSpPr>
        <p:spPr>
          <a:xfrm>
            <a:off x="76200" y="152400"/>
            <a:ext cx="8991600" cy="65532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 userDrawn="1"/>
        </p:nvSpPr>
        <p:spPr>
          <a:xfrm>
            <a:off x="76200" y="152400"/>
            <a:ext cx="8991600" cy="65532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 userDrawn="1"/>
        </p:nvSpPr>
        <p:spPr>
          <a:xfrm>
            <a:off x="76200" y="152400"/>
            <a:ext cx="8991600" cy="65532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691A76-3E79-4EA2-BB17-4D4AAE38DEF3}" type="datetimeFigureOut">
              <a:rPr lang="en-US" smtClean="0"/>
              <a:pPr/>
              <a:t>6/22/2026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E68BD9-70EB-495C-A2AD-824BC765A78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1436" y="1516086"/>
            <a:ext cx="4784519" cy="2215661"/>
          </a:xfrm>
          <a:prstGeom prst="rect">
            <a:avLst/>
          </a:prstGeom>
          <a:noFill/>
        </p:spPr>
        <p:txBody>
          <a:bodyPr wrap="square" rtlCol="0">
            <a:prstTxWarp prst="textWave1">
              <a:avLst>
                <a:gd name="adj1" fmla="val 12500"/>
                <a:gd name="adj2" fmla="val 403"/>
              </a:avLst>
            </a:prstTxWarp>
            <a:spAutoFit/>
          </a:bodyPr>
          <a:lstStyle/>
          <a:p>
            <a:pPr algn="ctr" defTabSz="685800"/>
            <a:r>
              <a:rPr lang="bn-BD" sz="3200" b="1" u="sng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আজকের</a:t>
            </a:r>
            <a:r>
              <a:rPr lang="bn-BD" sz="3200" b="1" u="sng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u="sng" dirty="0">
                <a:ln w="0"/>
                <a:solidFill>
                  <a:srgbClr val="0066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ক্লাসে</a:t>
            </a:r>
            <a:r>
              <a:rPr lang="bn-BD" sz="3200" b="1" u="sng" dirty="0">
                <a:ln w="0"/>
                <a:solidFill>
                  <a:schemeClr val="accent3">
                    <a:lumMod val="5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u="sng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সবাইকে</a:t>
            </a:r>
            <a:endParaRPr lang="en-US" sz="3200" b="1" u="sng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05128" y="3852555"/>
            <a:ext cx="4605271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bn-BD" sz="124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24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731" y="1293828"/>
            <a:ext cx="1024818" cy="19943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592" y="3685511"/>
            <a:ext cx="1002683" cy="16845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624" y="1293829"/>
            <a:ext cx="952382" cy="185343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3023" y="3665448"/>
            <a:ext cx="980130" cy="16466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417977" y="511065"/>
            <a:ext cx="3465583" cy="2256287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186672" y="-93584"/>
            <a:ext cx="8957328" cy="6858002"/>
            <a:chOff x="248897" y="-3"/>
            <a:chExt cx="11943104" cy="685800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0296" y="228598"/>
              <a:ext cx="3465583" cy="3008382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8726418" y="108887"/>
              <a:ext cx="3465583" cy="3008382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880" y="3849616"/>
              <a:ext cx="3465583" cy="3008382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726417" y="3621017"/>
              <a:ext cx="3465583" cy="3008382"/>
            </a:xfrm>
            <a:prstGeom prst="rect">
              <a:avLst/>
            </a:prstGeom>
          </p:spPr>
        </p:pic>
      </p:grpSp>
      <p:sp>
        <p:nvSpPr>
          <p:cNvPr id="8" name="TextBox 7"/>
          <p:cNvSpPr txBox="1"/>
          <p:nvPr/>
        </p:nvSpPr>
        <p:spPr>
          <a:xfrm>
            <a:off x="1654969" y="2146518"/>
            <a:ext cx="299323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রোনাকে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জাহান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(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গণিত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) </a:t>
            </a:r>
          </a:p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সর্দারপাড়া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আটোয়ারী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,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পঞ্চগড়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667" y="1962835"/>
            <a:ext cx="1388933" cy="222816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0" name="TextBox 9"/>
          <p:cNvSpPr txBox="1"/>
          <p:nvPr/>
        </p:nvSpPr>
        <p:spPr>
          <a:xfrm>
            <a:off x="3429000" y="533400"/>
            <a:ext cx="190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1676400"/>
            <a:ext cx="40386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–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নবম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 </a:t>
            </a:r>
          </a:p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গণিত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</a:t>
            </a:r>
          </a:p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অধ্যায়-৬    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-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রেখা,কোণ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ত্রিভুজ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  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76600" y="762000"/>
            <a:ext cx="236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2934494" y="3390106"/>
            <a:ext cx="3429000" cy="1588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g math cov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600200"/>
            <a:ext cx="2791972" cy="3276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438400" y="457200"/>
            <a:ext cx="4267200" cy="1295400"/>
            <a:chOff x="2438400" y="457200"/>
            <a:chExt cx="4267200" cy="1295400"/>
          </a:xfrm>
        </p:grpSpPr>
        <p:sp>
          <p:nvSpPr>
            <p:cNvPr id="3" name="Down Arrow Callout 2"/>
            <p:cNvSpPr/>
            <p:nvPr/>
          </p:nvSpPr>
          <p:spPr>
            <a:xfrm>
              <a:off x="2438400" y="457200"/>
              <a:ext cx="4267200" cy="1295400"/>
            </a:xfrm>
            <a:prstGeom prst="downArrowCallou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505200" y="685800"/>
              <a:ext cx="1981200" cy="381000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dirty="0" smtClean="0"/>
                <a:t>          </a:t>
              </a:r>
              <a:r>
                <a:rPr lang="en-US" dirty="0" err="1" smtClean="0"/>
                <a:t>শিখনফল</a:t>
              </a:r>
              <a:r>
                <a:rPr lang="en-US" dirty="0" smtClean="0"/>
                <a:t> </a:t>
              </a:r>
              <a:endParaRPr lang="en-US" dirty="0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381000" y="2362200"/>
            <a:ext cx="861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১.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রেখা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কি তা ব্যাখ্যা করতে পারবে।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3276600"/>
            <a:ext cx="861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 .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রশ্মি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কি তা ব্যাখ্যা করতে পারবে।</a:t>
            </a:r>
            <a:endParaRPr lang="bn-IN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800" y="4114800"/>
            <a:ext cx="8610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৩.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যদি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ত্রিভুজের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দুইটি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বাহু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পরস্পর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সমান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তবে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এদের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বিপরীত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কোণ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দুইটিও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পরস্পর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সমান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  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rot="5400000">
            <a:off x="1828800" y="1600200"/>
            <a:ext cx="2286000" cy="12192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 rot="10800000">
            <a:off x="2362200" y="3352800"/>
            <a:ext cx="2286000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6200000" flipH="1">
            <a:off x="2971800" y="1676400"/>
            <a:ext cx="2286000" cy="10668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352800" y="6858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</a:t>
            </a:r>
            <a:endParaRPr 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4648200" y="32004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 </a:t>
            </a:r>
            <a:endParaRPr lang="en-US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1981200" y="32004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2895600" y="2057400"/>
            <a:ext cx="304800" cy="1524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3886200" y="1981200"/>
            <a:ext cx="304800" cy="1524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16200000" flipH="1">
            <a:off x="2514600" y="3200400"/>
            <a:ext cx="76200" cy="762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5400000" flipH="1" flipV="1">
            <a:off x="2590800" y="3124200"/>
            <a:ext cx="152400" cy="1524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rot="16200000" flipH="1">
            <a:off x="4267200" y="3200400"/>
            <a:ext cx="76200" cy="762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rot="5400000" flipH="1" flipV="1">
            <a:off x="4343400" y="3124200"/>
            <a:ext cx="152400" cy="1524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914400" y="4343400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মনেকরি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,  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ABC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ত্রিভুজে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AB=AC 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990600" y="4953000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তাহলে,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∠ABC 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=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∠ACB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114800" y="5334000"/>
            <a:ext cx="1066800" cy="38100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err="1" smtClean="0"/>
              <a:t>প্রমাণিত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1143000"/>
            <a:ext cx="289560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আজকের পাঠের বিষয়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2438400"/>
            <a:ext cx="8610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যদি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ত্রিভুজের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দুইটি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বাহু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পরস্পর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সমান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তবে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এদের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বিপরীত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কোণ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দুইটিও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পরস্পর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সমান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  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1501" y="2486789"/>
            <a:ext cx="1885802" cy="38564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93594" y="2391157"/>
            <a:ext cx="2112275" cy="404774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90600" y="533400"/>
            <a:ext cx="6781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err="1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সবাইকে</a:t>
            </a:r>
            <a:r>
              <a:rPr lang="en-US" sz="80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 </a:t>
            </a:r>
            <a:r>
              <a:rPr lang="en-US" sz="8000" dirty="0" err="1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ধন্যবাদ</a:t>
            </a:r>
            <a:r>
              <a:rPr lang="en-US" sz="80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 </a:t>
            </a:r>
            <a:endParaRPr lang="en-US" sz="800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0631933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114</Words>
  <Application>Microsoft Office PowerPoint</Application>
  <PresentationFormat>On-screen Show (4:3)</PresentationFormat>
  <Paragraphs>25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6</cp:revision>
  <dcterms:created xsi:type="dcterms:W3CDTF">2025-11-03T08:51:30Z</dcterms:created>
  <dcterms:modified xsi:type="dcterms:W3CDTF">2026-06-22T08:23:14Z</dcterms:modified>
</cp:coreProperties>
</file>