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4" r:id="rId3"/>
    <p:sldId id="265" r:id="rId4"/>
    <p:sldId id="266" r:id="rId5"/>
    <p:sldId id="257" r:id="rId6"/>
    <p:sldId id="267" r:id="rId7"/>
    <p:sldId id="268" r:id="rId8"/>
    <p:sldId id="269" r:id="rId9"/>
    <p:sldId id="270" r:id="rId10"/>
    <p:sldId id="273" r:id="rId11"/>
    <p:sldId id="271" r:id="rId12"/>
    <p:sldId id="272" r:id="rId13"/>
    <p:sldId id="258" r:id="rId14"/>
    <p:sldId id="260" r:id="rId15"/>
    <p:sldId id="261" r:id="rId16"/>
    <p:sldId id="275" r:id="rId17"/>
    <p:sldId id="262" r:id="rId18"/>
    <p:sldId id="26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7" d="100"/>
          <a:sy n="77" d="100"/>
        </p:scale>
        <p:origin x="91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7665B1-88D3-41F0-B441-CE4EF74254C2}" type="datetimeFigureOut">
              <a:rPr lang="en-US" smtClean="0"/>
              <a:t>6/22/2026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67E725-E4F6-4A20-8B82-56AA7B569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470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gi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5.sv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Greet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18D2A45-21A1-34B6-2A67-8B86F1D6F8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737" y="924656"/>
            <a:ext cx="5868806" cy="5754686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xmlns="" id="{7A26D00E-3B98-20A7-2F19-530B9544A039}"/>
              </a:ext>
            </a:extLst>
          </p:cNvPr>
          <p:cNvSpPr/>
          <p:nvPr/>
        </p:nvSpPr>
        <p:spPr>
          <a:xfrm>
            <a:off x="3331029" y="1234017"/>
            <a:ext cx="6820677" cy="3409419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outerShdw blurRad="139700" dist="165100" dir="3900000" sx="99000" sy="99000" algn="ctr" rotWithShape="0">
              <a:srgbClr val="000000"/>
            </a:out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4A4F4496-4915-9CAE-A99E-55A3B0B587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637" y="1842076"/>
            <a:ext cx="2193306" cy="2193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83D5597B-7B11-E20A-F84A-61EEEC2F7F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57421"/>
            <a:ext cx="870801" cy="8342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4A4F4496-4915-9CAE-A99E-55A3B0B5870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6769" y="1842076"/>
            <a:ext cx="2165041" cy="219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69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37 -0.03912 L 0.64987 0.86644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018" y="4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4338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endi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156C0E0-AEBD-A6AD-7336-39B075885C8B}"/>
              </a:ext>
            </a:extLst>
          </p:cNvPr>
          <p:cNvSpPr txBox="1"/>
          <p:nvPr/>
        </p:nvSpPr>
        <p:spPr>
          <a:xfrm>
            <a:off x="5171693" y="462296"/>
            <a:ext cx="2082019" cy="769441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BA42758E-9EA4-428E-9F78-BBDF42125B0F}"/>
              </a:ext>
            </a:extLst>
          </p:cNvPr>
          <p:cNvSpPr/>
          <p:nvPr/>
        </p:nvSpPr>
        <p:spPr>
          <a:xfrm flipV="1">
            <a:off x="363415" y="1341715"/>
            <a:ext cx="11083512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A3F07E6-1309-37C6-3309-E58345E229EB}"/>
              </a:ext>
            </a:extLst>
          </p:cNvPr>
          <p:cNvSpPr/>
          <p:nvPr/>
        </p:nvSpPr>
        <p:spPr>
          <a:xfrm flipV="1">
            <a:off x="4072776" y="1257138"/>
            <a:ext cx="773519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EB28EDD-F09C-1E93-4043-58BCAC4B3F8E}"/>
              </a:ext>
            </a:extLst>
          </p:cNvPr>
          <p:cNvSpPr/>
          <p:nvPr/>
        </p:nvSpPr>
        <p:spPr>
          <a:xfrm rot="5400000" flipV="1">
            <a:off x="4270531" y="3909144"/>
            <a:ext cx="3930064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xmlns="" id="{355BEEE2-C372-7224-CB6F-0079CE40E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317580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xmlns="" id="{AEC83A02-EA9B-F924-11E8-5D5D82A5F0D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67616" y="2241811"/>
            <a:ext cx="1970252" cy="1950843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3B9FA6-4A0F-4E2B-6CEA-704829109C7D}"/>
              </a:ext>
            </a:extLst>
          </p:cNvPr>
          <p:cNvSpPr txBox="1"/>
          <p:nvPr/>
        </p:nvSpPr>
        <p:spPr>
          <a:xfrm>
            <a:off x="2201902" y="1553012"/>
            <a:ext cx="2201608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</a:t>
            </a:r>
            <a:r>
              <a:rPr lang="en-US" sz="28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27B961E-3913-4CCF-9314-6D725B6D97D5}"/>
              </a:ext>
            </a:extLst>
          </p:cNvPr>
          <p:cNvSpPr txBox="1"/>
          <p:nvPr/>
        </p:nvSpPr>
        <p:spPr>
          <a:xfrm>
            <a:off x="8067616" y="1553012"/>
            <a:ext cx="1970252" cy="52322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1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roup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B7A97FF-4485-7CF1-D49C-6805D20D51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5173683" y="385729"/>
            <a:ext cx="1844634" cy="1326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4663F5-F511-4080-762D-BB7C01908DE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7692" b="83462" l="3385" r="92538">
                        <a14:foregroundMark x1="8846" y1="50154" x2="8846" y2="50154"/>
                        <a14:foregroundMark x1="4769" y1="48923" x2="4769" y2="48923"/>
                        <a14:foregroundMark x1="62769" y1="37000" x2="62769" y2="37000"/>
                        <a14:foregroundMark x1="61692" y1="36615" x2="61692" y2="36615"/>
                        <a14:foregroundMark x1="92692" y1="43538" x2="92692" y2="43538"/>
                        <a14:foregroundMark x1="81769" y1="64077" x2="81769" y2="64077"/>
                        <a14:foregroundMark x1="81769" y1="64077" x2="81769" y2="64077"/>
                        <a14:foregroundMark x1="24538" y1="37000" x2="24538" y2="37000"/>
                        <a14:foregroundMark x1="42769" y1="17769" x2="42769" y2="17769"/>
                        <a14:foregroundMark x1="41308" y1="34923" x2="41308" y2="34923"/>
                        <a14:foregroundMark x1="3385" y1="48077" x2="3385" y2="48077"/>
                        <a14:foregroundMark x1="38000" y1="39077" x2="38000" y2="39077"/>
                        <a14:foregroundMark x1="55154" y1="32923" x2="55154" y2="329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0951" b="8280"/>
          <a:stretch/>
        </p:blipFill>
        <p:spPr>
          <a:xfrm>
            <a:off x="7483496" y="389887"/>
            <a:ext cx="1844634" cy="132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696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ir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930354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579B8868-7EC4-E706-E9B4-6740293321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77918" y="518682"/>
            <a:ext cx="1198298" cy="1198298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5C87DC50-4D73-F1D6-CE85-9F673A216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120207" y="518682"/>
            <a:ext cx="1198298" cy="1198298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xmlns="" id="{F5998754-D26F-8593-7BED-6F2AD32637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662497" y="518682"/>
            <a:ext cx="1198298" cy="119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347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dividual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31B47E9-4A65-A2A2-6D3F-5E3DBED5D26A}"/>
              </a:ext>
            </a:extLst>
          </p:cNvPr>
          <p:cNvSpPr txBox="1"/>
          <p:nvPr/>
        </p:nvSpPr>
        <p:spPr>
          <a:xfrm>
            <a:off x="1487295" y="1022831"/>
            <a:ext cx="2647564" cy="83612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ts val="5833"/>
              </a:lnSpc>
            </a:pPr>
            <a:r>
              <a:rPr lang="bn-IN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en-US" sz="4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sz="32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  </a:t>
            </a:r>
            <a:endParaRPr lang="bn-IN" sz="5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03FC6C1C-F4B9-4D76-A848-95D9704D9442}"/>
              </a:ext>
            </a:extLst>
          </p:cNvPr>
          <p:cNvSpPr/>
          <p:nvPr/>
        </p:nvSpPr>
        <p:spPr>
          <a:xfrm rot="10800000">
            <a:off x="771731" y="1765109"/>
            <a:ext cx="10648538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xmlns="" id="{23C8203A-B144-71F9-629E-7AA1C5AF79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590450" y="490194"/>
            <a:ext cx="1226786" cy="1226786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xmlns="" id="{765FB252-1BCA-872A-1B93-6B1E14E5C1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9866858" y="395660"/>
            <a:ext cx="1420933" cy="142093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xmlns="" id="{0931C303-E426-6793-EDC3-8EDF7AA4C5E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297381" y="466991"/>
            <a:ext cx="1226786" cy="1226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91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valu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1804737" y="934613"/>
            <a:ext cx="1402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IN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xmlns="" id="{9CE8DBAB-10C4-C698-FC7A-57D34C7D02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82764" y="409487"/>
            <a:ext cx="1182230" cy="1182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784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ome 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5E0898-8128-24A8-FADF-7A77D81201FE}"/>
              </a:ext>
            </a:extLst>
          </p:cNvPr>
          <p:cNvSpPr/>
          <p:nvPr/>
        </p:nvSpPr>
        <p:spPr>
          <a:xfrm>
            <a:off x="2007803" y="962894"/>
            <a:ext cx="199605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1209D32A-EAA1-D7E4-909F-FFD664F2F4AB}"/>
              </a:ext>
            </a:extLst>
          </p:cNvPr>
          <p:cNvSpPr/>
          <p:nvPr/>
        </p:nvSpPr>
        <p:spPr>
          <a:xfrm rot="10800000">
            <a:off x="749835" y="1647920"/>
            <a:ext cx="10607040" cy="4571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2FBFA1B8-A48D-255B-BB50-9E8F27EC00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35" y="552034"/>
            <a:ext cx="1257968" cy="109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211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026EC8AC-13C0-7804-74FD-0F9CC44E94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089" y="419879"/>
            <a:ext cx="11539772" cy="61237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D4097423-3D74-84E9-2AD3-A45B310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843" y="1192423"/>
            <a:ext cx="11957157" cy="295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562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xmlns="" id="{B8E7872C-1867-4538-1453-42919C14AC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483"/>
            </a:avLst>
          </a:prstGeom>
          <a:blipFill dpi="0" rotWithShape="1">
            <a:blip r:embed="rId11"/>
            <a:srcRect/>
            <a:tile tx="0" ty="0" sx="100000" sy="100000" flip="none" algn="tl"/>
          </a:blipFill>
          <a:ln>
            <a:solidFill>
              <a:schemeClr val="bg1">
                <a:lumMod val="85000"/>
              </a:schemeClr>
            </a:solidFill>
          </a:ln>
          <a:effectLst>
            <a:outerShdw blurRad="469900" dir="10800000" algn="ctr" rotWithShape="0">
              <a:schemeClr val="accent5">
                <a:lumMod val="20000"/>
                <a:lumOff val="80000"/>
                <a:alpha val="43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10106043" y="6228968"/>
            <a:ext cx="1704626" cy="610027"/>
            <a:chOff x="10106043" y="6228968"/>
            <a:chExt cx="1704626" cy="610027"/>
          </a:xfrm>
        </p:grpSpPr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23386" y="6259983"/>
              <a:ext cx="568489" cy="575908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13"/>
            <a:stretch>
              <a:fillRect/>
            </a:stretch>
          </p:blipFill>
          <p:spPr>
            <a:xfrm>
              <a:off x="10106043" y="6315075"/>
              <a:ext cx="523920" cy="523920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91875" y="6228968"/>
              <a:ext cx="618794" cy="606923"/>
            </a:xfrm>
            <a:prstGeom prst="rect">
              <a:avLst/>
            </a:prstGeom>
          </p:spPr>
        </p:pic>
      </p:grpSp>
      <p:sp>
        <p:nvSpPr>
          <p:cNvPr id="15" name="Rectangle 14"/>
          <p:cNvSpPr/>
          <p:nvPr userDrawn="1"/>
        </p:nvSpPr>
        <p:spPr>
          <a:xfrm>
            <a:off x="3562174" y="6548987"/>
            <a:ext cx="654386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1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388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2" r:id="rId3"/>
    <p:sldLayoutId id="2147483663" r:id="rId4"/>
    <p:sldLayoutId id="2147483667" r:id="rId5"/>
    <p:sldLayoutId id="2147483668" r:id="rId6"/>
    <p:sldLayoutId id="2147483669" r:id="rId7"/>
    <p:sldLayoutId id="2147483665" r:id="rId8"/>
    <p:sldLayoutId id="214748366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con-library.com/icon/writing-icon-png-4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/>
          <p:nvPr/>
        </p:nvSpPr>
        <p:spPr>
          <a:xfrm>
            <a:off x="5082097" y="2573170"/>
            <a:ext cx="302708" cy="255071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eeform 4"/>
          <p:cNvSpPr/>
          <p:nvPr/>
        </p:nvSpPr>
        <p:spPr>
          <a:xfrm>
            <a:off x="7783186" y="3292568"/>
            <a:ext cx="328156" cy="291912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7662485" y="1711645"/>
            <a:ext cx="328156" cy="342263"/>
          </a:xfrm>
          <a:custGeom>
            <a:avLst/>
            <a:gdLst>
              <a:gd name="connsiteX0" fmla="*/ 417092 w 1229194"/>
              <a:gd name="connsiteY0" fmla="*/ 0 h 1424066"/>
              <a:gd name="connsiteX1" fmla="*/ 812101 w 1229194"/>
              <a:gd name="connsiteY1" fmla="*/ 0 h 1424066"/>
              <a:gd name="connsiteX2" fmla="*/ 1026826 w 1229194"/>
              <a:gd name="connsiteY2" fmla="*/ 449704 h 1424066"/>
              <a:gd name="connsiteX3" fmla="*/ 1020980 w 1229194"/>
              <a:gd name="connsiteY3" fmla="*/ 449704 h 1424066"/>
              <a:gd name="connsiteX4" fmla="*/ 1049183 w 1229194"/>
              <a:gd name="connsiteY4" fmla="*/ 470845 h 1424066"/>
              <a:gd name="connsiteX5" fmla="*/ 1229194 w 1229194"/>
              <a:gd name="connsiteY5" fmla="*/ 865682 h 1424066"/>
              <a:gd name="connsiteX6" fmla="*/ 614597 w 1229194"/>
              <a:gd name="connsiteY6" fmla="*/ 1424066 h 1424066"/>
              <a:gd name="connsiteX7" fmla="*/ 0 w 1229194"/>
              <a:gd name="connsiteY7" fmla="*/ 865682 h 1424066"/>
              <a:gd name="connsiteX8" fmla="*/ 180011 w 1229194"/>
              <a:gd name="connsiteY8" fmla="*/ 470845 h 1424066"/>
              <a:gd name="connsiteX9" fmla="*/ 208214 w 1229194"/>
              <a:gd name="connsiteY9" fmla="*/ 449704 h 1424066"/>
              <a:gd name="connsiteX10" fmla="*/ 202367 w 1229194"/>
              <a:gd name="connsiteY10" fmla="*/ 449704 h 1424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29194" h="1424066">
                <a:moveTo>
                  <a:pt x="417092" y="0"/>
                </a:moveTo>
                <a:lnTo>
                  <a:pt x="812101" y="0"/>
                </a:lnTo>
                <a:lnTo>
                  <a:pt x="1026826" y="449704"/>
                </a:lnTo>
                <a:lnTo>
                  <a:pt x="1020980" y="449704"/>
                </a:lnTo>
                <a:lnTo>
                  <a:pt x="1049183" y="470845"/>
                </a:lnTo>
                <a:cubicBezTo>
                  <a:pt x="1160403" y="571893"/>
                  <a:pt x="1229194" y="711489"/>
                  <a:pt x="1229194" y="865682"/>
                </a:cubicBezTo>
                <a:cubicBezTo>
                  <a:pt x="1229194" y="1174069"/>
                  <a:pt x="954030" y="1424066"/>
                  <a:pt x="614597" y="1424066"/>
                </a:cubicBezTo>
                <a:cubicBezTo>
                  <a:pt x="275164" y="1424066"/>
                  <a:pt x="0" y="1174069"/>
                  <a:pt x="0" y="865682"/>
                </a:cubicBezTo>
                <a:cubicBezTo>
                  <a:pt x="0" y="711489"/>
                  <a:pt x="68791" y="571893"/>
                  <a:pt x="180011" y="470845"/>
                </a:cubicBezTo>
                <a:lnTo>
                  <a:pt x="208214" y="449704"/>
                </a:lnTo>
                <a:lnTo>
                  <a:pt x="202367" y="449704"/>
                </a:ln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Block Arc 6"/>
          <p:cNvSpPr/>
          <p:nvPr/>
        </p:nvSpPr>
        <p:spPr>
          <a:xfrm>
            <a:off x="6767018" y="2631333"/>
            <a:ext cx="1171423" cy="964817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Block Arc 7"/>
          <p:cNvSpPr/>
          <p:nvPr/>
        </p:nvSpPr>
        <p:spPr>
          <a:xfrm>
            <a:off x="5163050" y="1866639"/>
            <a:ext cx="1691094" cy="1064820"/>
          </a:xfrm>
          <a:prstGeom prst="blockArc">
            <a:avLst>
              <a:gd name="adj1" fmla="val 10800000"/>
              <a:gd name="adj2" fmla="val 166313"/>
              <a:gd name="adj3" fmla="val 668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rapezoid 8"/>
          <p:cNvSpPr/>
          <p:nvPr/>
        </p:nvSpPr>
        <p:spPr>
          <a:xfrm>
            <a:off x="7434985" y="3074051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6189670" y="1014893"/>
            <a:ext cx="2087737" cy="3626695"/>
            <a:chOff x="6061512" y="1263371"/>
            <a:chExt cx="2087737" cy="3626695"/>
          </a:xfrm>
        </p:grpSpPr>
        <p:grpSp>
          <p:nvGrpSpPr>
            <p:cNvPr id="11" name="Group 10"/>
            <p:cNvGrpSpPr/>
            <p:nvPr/>
          </p:nvGrpSpPr>
          <p:grpSpPr>
            <a:xfrm>
              <a:off x="6061512" y="1263371"/>
              <a:ext cx="1716786" cy="3626695"/>
              <a:chOff x="6067509" y="1234865"/>
              <a:chExt cx="1716786" cy="3626695"/>
            </a:xfrm>
          </p:grpSpPr>
          <p:sp>
            <p:nvSpPr>
              <p:cNvPr id="13" name="Trapezoid 12"/>
              <p:cNvSpPr/>
              <p:nvPr/>
            </p:nvSpPr>
            <p:spPr>
              <a:xfrm>
                <a:off x="6067509" y="4337601"/>
                <a:ext cx="1139390" cy="523959"/>
              </a:xfrm>
              <a:prstGeom prst="trapezoid">
                <a:avLst>
                  <a:gd name="adj" fmla="val 46212"/>
                </a:avLst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589229" y="1760061"/>
                <a:ext cx="95949" cy="257754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5" name="Block Arc 14"/>
              <p:cNvSpPr/>
              <p:nvPr/>
            </p:nvSpPr>
            <p:spPr>
              <a:xfrm>
                <a:off x="6598052" y="1234865"/>
                <a:ext cx="1186243" cy="1064820"/>
              </a:xfrm>
              <a:prstGeom prst="blockArc">
                <a:avLst>
                  <a:gd name="adj1" fmla="val 10800000"/>
                  <a:gd name="adj2" fmla="val 166313"/>
                  <a:gd name="adj3" fmla="val 6688"/>
                </a:avLst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smtClean="0">
                  <a:solidFill>
                    <a:schemeClr val="tx1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sp>
          <p:nvSpPr>
            <p:cNvPr id="12" name="Trapezoid 11"/>
            <p:cNvSpPr/>
            <p:nvPr/>
          </p:nvSpPr>
          <p:spPr>
            <a:xfrm>
              <a:off x="7183763" y="1767275"/>
              <a:ext cx="965486" cy="192848"/>
            </a:xfrm>
            <a:prstGeom prst="trapezoid">
              <a:avLst>
                <a:gd name="adj" fmla="val 67748"/>
              </a:avLst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smtClean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6" name="Trapezoid 15"/>
          <p:cNvSpPr/>
          <p:nvPr/>
        </p:nvSpPr>
        <p:spPr>
          <a:xfrm>
            <a:off x="4761269" y="2377804"/>
            <a:ext cx="965486" cy="253528"/>
          </a:xfrm>
          <a:prstGeom prst="trapezoid">
            <a:avLst>
              <a:gd name="adj" fmla="val 67748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smtClean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rapezoid 16"/>
          <p:cNvSpPr/>
          <p:nvPr/>
        </p:nvSpPr>
        <p:spPr>
          <a:xfrm>
            <a:off x="6970909" y="3327579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6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</a:p>
        </p:txBody>
      </p:sp>
      <p:sp>
        <p:nvSpPr>
          <p:cNvPr id="18" name="Trapezoid 17"/>
          <p:cNvSpPr/>
          <p:nvPr/>
        </p:nvSpPr>
        <p:spPr>
          <a:xfrm>
            <a:off x="6897235" y="1720549"/>
            <a:ext cx="1952709" cy="771855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37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endParaRPr lang="en-US" sz="88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rapezoid 18"/>
          <p:cNvSpPr/>
          <p:nvPr/>
        </p:nvSpPr>
        <p:spPr>
          <a:xfrm>
            <a:off x="4267520" y="2677797"/>
            <a:ext cx="1861638" cy="1018380"/>
          </a:xfrm>
          <a:prstGeom prst="trapezoid">
            <a:avLst>
              <a:gd name="adj" fmla="val 55277"/>
            </a:avLst>
          </a:prstGeom>
          <a:gradFill flip="none" rotWithShape="1">
            <a:gsLst>
              <a:gs pos="57000">
                <a:srgbClr val="FFFF00">
                  <a:alpha val="72000"/>
                </a:srgbClr>
              </a:gs>
              <a:gs pos="96000">
                <a:srgbClr val="FF9900">
                  <a:alpha val="15000"/>
                </a:srgbClr>
              </a:gs>
              <a:gs pos="13000">
                <a:schemeClr val="bg1">
                  <a:alpha val="8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 smtClean="0">
                <a:solidFill>
                  <a:srgbClr val="0000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</a:p>
        </p:txBody>
      </p:sp>
    </p:spTree>
    <p:extLst>
      <p:ext uri="{BB962C8B-B14F-4D97-AF65-F5344CB8AC3E}">
        <p14:creationId xmlns:p14="http://schemas.microsoft.com/office/powerpoint/2010/main" val="17982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xmlns="" id="{F839255F-370C-1EAB-D2D1-D5C5A65421E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19" b="6319"/>
          <a:stretch>
            <a:fillRect/>
          </a:stretch>
        </p:blipFill>
        <p:spPr>
          <a:xfrm>
            <a:off x="8121472" y="2175548"/>
            <a:ext cx="1835434" cy="181735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21509268-419A-5C43-5D8D-E6DC969641B7}"/>
              </a:ext>
            </a:extLst>
          </p:cNvPr>
          <p:cNvSpPr txBox="1"/>
          <p:nvPr/>
        </p:nvSpPr>
        <p:spPr>
          <a:xfrm>
            <a:off x="6491797" y="3992901"/>
            <a:ext cx="47508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পাঠঃ- ডালিমকুমার ও কঙ্কাবতী </a:t>
            </a:r>
          </a:p>
          <a:p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পাঠ্যাংশঃ- এক রাজপুত্র........... রাক্ষসপুরীতে।</a:t>
            </a:r>
          </a:p>
          <a:p>
            <a:pPr algn="ctr"/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পৃষ্ঠাঃ-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7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8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- ৪৫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05094" y="4730354"/>
            <a:ext cx="25311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কয়েছ</a:t>
            </a:r>
            <a:r>
              <a:rPr lang="en-US" sz="28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আহমদ</a:t>
            </a:r>
            <a:endParaRPr lang="en-US" sz="28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79350" y="5159306"/>
            <a:ext cx="31058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2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মোহাম্মদপুর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এ.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গফুর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2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দক্ষিণ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সুরমা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সিলেট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r>
              <a:rPr lang="en-US" sz="2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01710504502</a:t>
            </a:r>
            <a:endParaRPr lang="en-US" sz="2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7988" y="2170291"/>
            <a:ext cx="2897776" cy="2661784"/>
          </a:xfrm>
        </p:spPr>
      </p:pic>
    </p:spTree>
    <p:extLst>
      <p:ext uri="{BB962C8B-B14F-4D97-AF65-F5344CB8AC3E}">
        <p14:creationId xmlns:p14="http://schemas.microsoft.com/office/powerpoint/2010/main" val="2144206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94D7A516-2489-3AD2-020D-85CA9A4A4820}"/>
              </a:ext>
            </a:extLst>
          </p:cNvPr>
          <p:cNvGrpSpPr/>
          <p:nvPr/>
        </p:nvGrpSpPr>
        <p:grpSpPr>
          <a:xfrm>
            <a:off x="581891" y="489272"/>
            <a:ext cx="11028218" cy="5619902"/>
            <a:chOff x="1559653" y="1287769"/>
            <a:chExt cx="9072694" cy="438938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1AE8910A-C0C4-344B-19A9-06E23D154716}"/>
                </a:ext>
              </a:extLst>
            </p:cNvPr>
            <p:cNvGrpSpPr/>
            <p:nvPr/>
          </p:nvGrpSpPr>
          <p:grpSpPr>
            <a:xfrm>
              <a:off x="1559653" y="1302661"/>
              <a:ext cx="4483100" cy="4374496"/>
              <a:chOff x="1333500" y="1023261"/>
              <a:chExt cx="4483100" cy="4374496"/>
            </a:xfrm>
          </p:grpSpPr>
          <p:sp>
            <p:nvSpPr>
              <p:cNvPr id="15" name="Rounded Rectangle 3">
                <a:extLst>
                  <a:ext uri="{FF2B5EF4-FFF2-40B4-BE49-F238E27FC236}">
                    <a16:creationId xmlns:a16="http://schemas.microsoft.com/office/drawing/2014/main" xmlns="" id="{122493BE-3EFB-09A7-AD4D-A19C73F7A579}"/>
                  </a:ext>
                </a:extLst>
              </p:cNvPr>
              <p:cNvSpPr/>
              <p:nvPr/>
            </p:nvSpPr>
            <p:spPr>
              <a:xfrm>
                <a:off x="1800065" y="1023261"/>
                <a:ext cx="3893108" cy="4374496"/>
              </a:xfrm>
              <a:prstGeom prst="roundRect">
                <a:avLst>
                  <a:gd name="adj" fmla="val 3204"/>
                </a:avLst>
              </a:prstGeom>
              <a:solidFill>
                <a:schemeClr val="bg2"/>
              </a:solidFill>
              <a:ln>
                <a:noFill/>
              </a:ln>
              <a:effectLst>
                <a:outerShdw blurRad="241300" dist="127000" dir="4800000" algn="t" rotWithShape="0">
                  <a:prstClr val="black">
                    <a:alpha val="2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EF12BA13-63A8-4C42-0D52-6BF5E09CA953}"/>
                  </a:ext>
                </a:extLst>
              </p:cNvPr>
              <p:cNvSpPr/>
              <p:nvPr/>
            </p:nvSpPr>
            <p:spPr>
              <a:xfrm>
                <a:off x="1906561" y="1265658"/>
                <a:ext cx="3803545" cy="1103921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  <a:effectLst>
                <a:innerShdw blurRad="292100">
                  <a:schemeClr val="tx1">
                    <a:lumMod val="85000"/>
                    <a:lumOff val="15000"/>
                  </a:schemeClr>
                </a:innerShdw>
              </a:effectLst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kern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itchFamily="34" charset="0"/>
                  </a:rPr>
                  <a:t> 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xmlns="" id="{59C97982-5BC7-60EC-9629-9B60C0B545B8}"/>
                  </a:ext>
                </a:extLst>
              </p:cNvPr>
              <p:cNvCxnSpPr/>
              <p:nvPr/>
            </p:nvCxnSpPr>
            <p:spPr>
              <a:xfrm flipV="1">
                <a:off x="1333500" y="5292727"/>
                <a:ext cx="4483100" cy="14892"/>
              </a:xfrm>
              <a:prstGeom prst="line">
                <a:avLst/>
              </a:prstGeom>
              <a:ln>
                <a:solidFill>
                  <a:schemeClr val="accent2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377A393A-0EE4-C149-2FA1-B4FA628C969F}"/>
                  </a:ext>
                </a:extLst>
              </p:cNvPr>
              <p:cNvSpPr/>
              <p:nvPr/>
            </p:nvSpPr>
            <p:spPr>
              <a:xfrm>
                <a:off x="1906559" y="2352230"/>
                <a:ext cx="3803548" cy="312503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bn-BD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শিক্ষকের নির্দেশনা শুনে পালন করতে পারবে। 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xmlns="" id="{CF711FEC-180D-607B-7839-9B19B5ECCCD8}"/>
                  </a:ext>
                </a:extLst>
              </p:cNvPr>
              <p:cNvSpPr/>
              <p:nvPr/>
            </p:nvSpPr>
            <p:spPr>
              <a:xfrm>
                <a:off x="2408044" y="1597121"/>
                <a:ext cx="893664" cy="5139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s-IN" sz="3600" b="1" u="sng" dirty="0">
                    <a:highlight>
                      <a:srgbClr val="FF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শোনা</a:t>
                </a:r>
                <a:r>
                  <a:rPr lang="en-US" sz="3600" b="1" u="sng" dirty="0">
                    <a:highlight>
                      <a:srgbClr val="FF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ঃ</a:t>
                </a:r>
                <a:endParaRPr lang="en-US" sz="3600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xmlns="" id="{A42492FA-146F-F879-0887-B0A0A4092D7B}"/>
                  </a:ext>
                </a:extLst>
              </p:cNvPr>
              <p:cNvSpPr/>
              <p:nvPr/>
            </p:nvSpPr>
            <p:spPr>
              <a:xfrm>
                <a:off x="5296500" y="1715530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2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xmlns="" id="{AA0F8930-6C4B-4009-6B9D-E106C24812B7}"/>
                  </a:ext>
                </a:extLst>
              </p:cNvPr>
              <p:cNvSpPr/>
              <p:nvPr/>
            </p:nvSpPr>
            <p:spPr>
              <a:xfrm>
                <a:off x="5296500" y="4712227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2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F413AC1F-1B69-5210-F2D4-05025F863B77}"/>
                </a:ext>
              </a:extLst>
            </p:cNvPr>
            <p:cNvGrpSpPr/>
            <p:nvPr/>
          </p:nvGrpSpPr>
          <p:grpSpPr>
            <a:xfrm>
              <a:off x="6096000" y="1287769"/>
              <a:ext cx="4536347" cy="4389386"/>
              <a:chOff x="6068153" y="1008369"/>
              <a:chExt cx="4536347" cy="4389386"/>
            </a:xfrm>
          </p:grpSpPr>
          <p:sp>
            <p:nvSpPr>
              <p:cNvPr id="8" name="Rounded Rectangle 31">
                <a:extLst>
                  <a:ext uri="{FF2B5EF4-FFF2-40B4-BE49-F238E27FC236}">
                    <a16:creationId xmlns:a16="http://schemas.microsoft.com/office/drawing/2014/main" xmlns="" id="{DD303F30-C4A5-0906-B94E-4DF5A11B3079}"/>
                  </a:ext>
                </a:extLst>
              </p:cNvPr>
              <p:cNvSpPr/>
              <p:nvPr/>
            </p:nvSpPr>
            <p:spPr>
              <a:xfrm>
                <a:off x="6068153" y="1008369"/>
                <a:ext cx="4139889" cy="4389386"/>
              </a:xfrm>
              <a:prstGeom prst="roundRect">
                <a:avLst>
                  <a:gd name="adj" fmla="val 3204"/>
                </a:avLst>
              </a:prstGeom>
              <a:solidFill>
                <a:schemeClr val="bg2"/>
              </a:solidFill>
              <a:ln>
                <a:noFill/>
              </a:ln>
              <a:effectLst>
                <a:outerShdw blurRad="241300" dist="127000" dir="4800000" algn="t" rotWithShape="0">
                  <a:prstClr val="black">
                    <a:alpha val="2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6B227264-233E-4DFE-A444-535D855A438A}"/>
                  </a:ext>
                </a:extLst>
              </p:cNvPr>
              <p:cNvSpPr/>
              <p:nvPr/>
            </p:nvSpPr>
            <p:spPr>
              <a:xfrm>
                <a:off x="6171129" y="1268030"/>
                <a:ext cx="4139889" cy="1103921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innerShdw blurRad="292100">
                  <a:schemeClr val="tx1">
                    <a:lumMod val="85000"/>
                    <a:lumOff val="15000"/>
                  </a:schemeClr>
                </a:innerShdw>
              </a:effectLst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kern="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itchFamily="34" charset="0"/>
                  </a:rPr>
                  <a:t>   </a:t>
                </a:r>
                <a:endParaRPr lang="en-US" sz="3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D6503C01-83C9-9200-E454-C663C4DB3A4B}"/>
                  </a:ext>
                </a:extLst>
              </p:cNvPr>
              <p:cNvSpPr/>
              <p:nvPr/>
            </p:nvSpPr>
            <p:spPr>
              <a:xfrm>
                <a:off x="6186726" y="2355920"/>
                <a:ext cx="4124292" cy="1033664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marL="457200" indent="-457200" algn="l">
                  <a:buFont typeface="Wingdings" panose="05000000000000000000" pitchFamily="2" charset="2"/>
                  <a:buChar char="v"/>
                </a:pP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রুপকথা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শুনে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আনন্দের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সাথে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নিজের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মতো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করে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বলতে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পারবে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pPr marL="457200" indent="-457200">
                  <a:buFont typeface="Wingdings" panose="05000000000000000000" pitchFamily="2" charset="2"/>
                  <a:buChar char="v"/>
                </a:pP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স্পষ্ট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ও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শুদ্ধ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উচ্চারণে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বাচনভঙ্গি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ঠিক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রেখে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গল্পো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রুপকথা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বলতে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000" dirty="0" err="1">
                    <a:latin typeface="NikoshBAN" panose="02000000000000000000" pitchFamily="2" charset="0"/>
                    <a:cs typeface="NikoshBAN" panose="02000000000000000000" pitchFamily="2" charset="0"/>
                  </a:rPr>
                  <a:t>পারবে</a:t>
                </a:r>
                <a:r>
                  <a:rPr lang="en-US" sz="2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  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4B93ADF7-22F3-2C79-3279-4A8C7BAB28D0}"/>
                  </a:ext>
                </a:extLst>
              </p:cNvPr>
              <p:cNvSpPr/>
              <p:nvPr/>
            </p:nvSpPr>
            <p:spPr>
              <a:xfrm>
                <a:off x="7086328" y="1549521"/>
                <a:ext cx="752499" cy="5199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as-IN" sz="3600" b="1" u="sng" dirty="0">
                    <a:highlight>
                      <a:srgbClr val="FF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বলা</a:t>
                </a:r>
                <a:r>
                  <a:rPr lang="en-US" sz="3600" b="1" u="sng" dirty="0">
                    <a:highlight>
                      <a:srgbClr val="FFFF00"/>
                    </a:highlight>
                    <a:latin typeface="NikoshBAN" panose="02000000000000000000" pitchFamily="2" charset="0"/>
                    <a:cs typeface="NikoshBAN" panose="02000000000000000000" pitchFamily="2" charset="0"/>
                  </a:rPr>
                  <a:t>ঃ</a:t>
                </a:r>
                <a:endParaRPr lang="en-US" sz="3600" spc="-15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xmlns="" id="{7B00F3B6-6AD7-32EB-879C-DD2A3D28BED5}"/>
                  </a:ext>
                </a:extLst>
              </p:cNvPr>
              <p:cNvSpPr/>
              <p:nvPr/>
            </p:nvSpPr>
            <p:spPr>
              <a:xfrm flipH="1">
                <a:off x="6288823" y="1715530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5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xmlns="" id="{B8D05180-75F1-CB3E-6F1D-A2453DE8CE0D}"/>
                  </a:ext>
                </a:extLst>
              </p:cNvPr>
              <p:cNvSpPr/>
              <p:nvPr/>
            </p:nvSpPr>
            <p:spPr>
              <a:xfrm flipH="1">
                <a:off x="6288823" y="4712227"/>
                <a:ext cx="365760" cy="365760"/>
              </a:xfrm>
              <a:prstGeom prst="ellipse">
                <a:avLst/>
              </a:prstGeom>
              <a:solidFill>
                <a:schemeClr val="bg2"/>
              </a:solidFill>
              <a:ln w="38100">
                <a:solidFill>
                  <a:schemeClr val="accent5"/>
                </a:solidFill>
              </a:ln>
              <a:effectLst>
                <a:innerShdw blurRad="63500" dist="63500" dir="10800000">
                  <a:schemeClr val="tx1">
                    <a:alpha val="50000"/>
                  </a:scheme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xmlns="" id="{28B1684D-3B55-A900-6E0C-D65FA7D2C4E0}"/>
                  </a:ext>
                </a:extLst>
              </p:cNvPr>
              <p:cNvCxnSpPr/>
              <p:nvPr/>
            </p:nvCxnSpPr>
            <p:spPr>
              <a:xfrm flipV="1">
                <a:off x="6121400" y="5292727"/>
                <a:ext cx="4483100" cy="14892"/>
              </a:xfrm>
              <a:prstGeom prst="line">
                <a:avLst/>
              </a:prstGeom>
              <a:ln>
                <a:solidFill>
                  <a:schemeClr val="accent5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Rounded Rectangle 62">
              <a:extLst>
                <a:ext uri="{FF2B5EF4-FFF2-40B4-BE49-F238E27FC236}">
                  <a16:creationId xmlns:a16="http://schemas.microsoft.com/office/drawing/2014/main" xmlns="" id="{400274D2-1965-0B44-BF40-CAA694BC3D4E}"/>
                </a:ext>
              </a:extLst>
            </p:cNvPr>
            <p:cNvSpPr/>
            <p:nvPr/>
          </p:nvSpPr>
          <p:spPr>
            <a:xfrm>
              <a:off x="5678877" y="2063320"/>
              <a:ext cx="822960" cy="228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0000">
                  <a:schemeClr val="bg1"/>
                </a:gs>
                <a:gs pos="16000">
                  <a:schemeClr val="bg1">
                    <a:lumMod val="75000"/>
                  </a:schemeClr>
                </a:gs>
                <a:gs pos="84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71">
              <a:extLst>
                <a:ext uri="{FF2B5EF4-FFF2-40B4-BE49-F238E27FC236}">
                  <a16:creationId xmlns:a16="http://schemas.microsoft.com/office/drawing/2014/main" xmlns="" id="{82547984-D898-5191-508F-AD7CAC5943A8}"/>
                </a:ext>
              </a:extLst>
            </p:cNvPr>
            <p:cNvSpPr/>
            <p:nvPr/>
          </p:nvSpPr>
          <p:spPr>
            <a:xfrm>
              <a:off x="5678877" y="5071034"/>
              <a:ext cx="822960" cy="22860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50000">
                  <a:schemeClr val="bg1"/>
                </a:gs>
                <a:gs pos="16000">
                  <a:schemeClr val="bg1">
                    <a:lumMod val="75000"/>
                  </a:schemeClr>
                </a:gs>
                <a:gs pos="84000">
                  <a:schemeClr val="bg1">
                    <a:lumMod val="75000"/>
                  </a:schemeClr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Freeform 11">
              <a:extLst>
                <a:ext uri="{FF2B5EF4-FFF2-40B4-BE49-F238E27FC236}">
                  <a16:creationId xmlns:a16="http://schemas.microsoft.com/office/drawing/2014/main" xmlns="" id="{8D17032A-092D-CC79-0DB5-8457291BCC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081499" y="1689479"/>
              <a:ext cx="801757" cy="870925"/>
            </a:xfrm>
            <a:custGeom>
              <a:avLst/>
              <a:gdLst>
                <a:gd name="T0" fmla="*/ 822 w 2912"/>
                <a:gd name="T1" fmla="*/ 1341 h 3456"/>
                <a:gd name="T2" fmla="*/ 648 w 2912"/>
                <a:gd name="T3" fmla="*/ 1280 h 3456"/>
                <a:gd name="T4" fmla="*/ 637 w 2912"/>
                <a:gd name="T5" fmla="*/ 994 h 3456"/>
                <a:gd name="T6" fmla="*/ 570 w 2912"/>
                <a:gd name="T7" fmla="*/ 1094 h 3456"/>
                <a:gd name="T8" fmla="*/ 486 w 2912"/>
                <a:gd name="T9" fmla="*/ 1172 h 3456"/>
                <a:gd name="T10" fmla="*/ 489 w 2912"/>
                <a:gd name="T11" fmla="*/ 1281 h 3456"/>
                <a:gd name="T12" fmla="*/ 498 w 2912"/>
                <a:gd name="T13" fmla="*/ 1396 h 3456"/>
                <a:gd name="T14" fmla="*/ 564 w 2912"/>
                <a:gd name="T15" fmla="*/ 1491 h 3456"/>
                <a:gd name="T16" fmla="*/ 667 w 2912"/>
                <a:gd name="T17" fmla="*/ 1532 h 3456"/>
                <a:gd name="T18" fmla="*/ 764 w 2912"/>
                <a:gd name="T19" fmla="*/ 1569 h 3456"/>
                <a:gd name="T20" fmla="*/ 862 w 2912"/>
                <a:gd name="T21" fmla="*/ 1510 h 3456"/>
                <a:gd name="T22" fmla="*/ 975 w 2912"/>
                <a:gd name="T23" fmla="*/ 1475 h 3456"/>
                <a:gd name="T24" fmla="*/ 975 w 2912"/>
                <a:gd name="T25" fmla="*/ 1346 h 3456"/>
                <a:gd name="T26" fmla="*/ 1040 w 2912"/>
                <a:gd name="T27" fmla="*/ 1249 h 3456"/>
                <a:gd name="T28" fmla="*/ 943 w 2912"/>
                <a:gd name="T29" fmla="*/ 1157 h 3456"/>
                <a:gd name="T30" fmla="*/ 930 w 2912"/>
                <a:gd name="T31" fmla="*/ 1029 h 3456"/>
                <a:gd name="T32" fmla="*/ 798 w 2912"/>
                <a:gd name="T33" fmla="*/ 1047 h 3456"/>
                <a:gd name="T34" fmla="*/ 704 w 2912"/>
                <a:gd name="T35" fmla="*/ 965 h 3456"/>
                <a:gd name="T36" fmla="*/ 1820 w 2912"/>
                <a:gd name="T37" fmla="*/ 1002 h 3456"/>
                <a:gd name="T38" fmla="*/ 1512 w 2912"/>
                <a:gd name="T39" fmla="*/ 1145 h 3456"/>
                <a:gd name="T40" fmla="*/ 1482 w 2912"/>
                <a:gd name="T41" fmla="*/ 806 h 3456"/>
                <a:gd name="T42" fmla="*/ 1508 w 2912"/>
                <a:gd name="T43" fmla="*/ 394 h 3456"/>
                <a:gd name="T44" fmla="*/ 1368 w 2912"/>
                <a:gd name="T45" fmla="*/ 517 h 3456"/>
                <a:gd name="T46" fmla="*/ 1210 w 2912"/>
                <a:gd name="T47" fmla="*/ 453 h 3456"/>
                <a:gd name="T48" fmla="*/ 1164 w 2912"/>
                <a:gd name="T49" fmla="*/ 702 h 3456"/>
                <a:gd name="T50" fmla="*/ 1068 w 2912"/>
                <a:gd name="T51" fmla="*/ 845 h 3456"/>
                <a:gd name="T52" fmla="*/ 990 w 2912"/>
                <a:gd name="T53" fmla="*/ 1046 h 3456"/>
                <a:gd name="T54" fmla="*/ 1146 w 2912"/>
                <a:gd name="T55" fmla="*/ 1112 h 3456"/>
                <a:gd name="T56" fmla="*/ 1117 w 2912"/>
                <a:gd name="T57" fmla="*/ 1332 h 3456"/>
                <a:gd name="T58" fmla="*/ 1280 w 2912"/>
                <a:gd name="T59" fmla="*/ 1447 h 3456"/>
                <a:gd name="T60" fmla="*/ 1470 w 2912"/>
                <a:gd name="T61" fmla="*/ 1447 h 3456"/>
                <a:gd name="T62" fmla="*/ 1541 w 2912"/>
                <a:gd name="T63" fmla="*/ 1613 h 3456"/>
                <a:gd name="T64" fmla="*/ 1753 w 2912"/>
                <a:gd name="T65" fmla="*/ 1459 h 3456"/>
                <a:gd name="T66" fmla="*/ 1929 w 2912"/>
                <a:gd name="T67" fmla="*/ 1441 h 3456"/>
                <a:gd name="T68" fmla="*/ 2116 w 2912"/>
                <a:gd name="T69" fmla="*/ 1351 h 3456"/>
                <a:gd name="T70" fmla="*/ 2052 w 2912"/>
                <a:gd name="T71" fmla="*/ 1192 h 3456"/>
                <a:gd name="T72" fmla="*/ 2238 w 2912"/>
                <a:gd name="T73" fmla="*/ 1052 h 3456"/>
                <a:gd name="T74" fmla="*/ 2194 w 2912"/>
                <a:gd name="T75" fmla="*/ 860 h 3456"/>
                <a:gd name="T76" fmla="*/ 2058 w 2912"/>
                <a:gd name="T77" fmla="*/ 727 h 3456"/>
                <a:gd name="T78" fmla="*/ 2126 w 2912"/>
                <a:gd name="T79" fmla="*/ 563 h 3456"/>
                <a:gd name="T80" fmla="*/ 1895 w 2912"/>
                <a:gd name="T81" fmla="*/ 505 h 3456"/>
                <a:gd name="T82" fmla="*/ 1743 w 2912"/>
                <a:gd name="T83" fmla="*/ 435 h 3456"/>
                <a:gd name="T84" fmla="*/ 1542 w 2912"/>
                <a:gd name="T85" fmla="*/ 1 h 3456"/>
                <a:gd name="T86" fmla="*/ 2096 w 2912"/>
                <a:gd name="T87" fmla="*/ 109 h 3456"/>
                <a:gd name="T88" fmla="*/ 2403 w 2912"/>
                <a:gd name="T89" fmla="*/ 354 h 3456"/>
                <a:gd name="T90" fmla="*/ 2637 w 2912"/>
                <a:gd name="T91" fmla="*/ 867 h 3456"/>
                <a:gd name="T92" fmla="*/ 2742 w 2912"/>
                <a:gd name="T93" fmla="*/ 1391 h 3456"/>
                <a:gd name="T94" fmla="*/ 2906 w 2912"/>
                <a:gd name="T95" fmla="*/ 1971 h 3456"/>
                <a:gd name="T96" fmla="*/ 2831 w 2912"/>
                <a:gd name="T97" fmla="*/ 2284 h 3456"/>
                <a:gd name="T98" fmla="*/ 2798 w 2912"/>
                <a:gd name="T99" fmla="*/ 2437 h 3456"/>
                <a:gd name="T100" fmla="*/ 2763 w 2912"/>
                <a:gd name="T101" fmla="*/ 2612 h 3456"/>
                <a:gd name="T102" fmla="*/ 2656 w 2912"/>
                <a:gd name="T103" fmla="*/ 2871 h 3456"/>
                <a:gd name="T104" fmla="*/ 2446 w 2912"/>
                <a:gd name="T105" fmla="*/ 2856 h 3456"/>
                <a:gd name="T106" fmla="*/ 2238 w 2912"/>
                <a:gd name="T107" fmla="*/ 2934 h 3456"/>
                <a:gd name="T108" fmla="*/ 749 w 2912"/>
                <a:gd name="T109" fmla="*/ 3079 h 3456"/>
                <a:gd name="T110" fmla="*/ 603 w 2912"/>
                <a:gd name="T111" fmla="*/ 2560 h 3456"/>
                <a:gd name="T112" fmla="*/ 0 w 2912"/>
                <a:gd name="T113" fmla="*/ 1268 h 3456"/>
                <a:gd name="T114" fmla="*/ 191 w 2912"/>
                <a:gd name="T115" fmla="*/ 621 h 3456"/>
                <a:gd name="T116" fmla="*/ 604 w 2912"/>
                <a:gd name="T117" fmla="*/ 220 h 3456"/>
                <a:gd name="T118" fmla="*/ 1177 w 2912"/>
                <a:gd name="T119" fmla="*/ 27 h 3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12" h="3456">
                  <a:moveTo>
                    <a:pt x="744" y="1179"/>
                  </a:moveTo>
                  <a:lnTo>
                    <a:pt x="764" y="1181"/>
                  </a:lnTo>
                  <a:lnTo>
                    <a:pt x="785" y="1188"/>
                  </a:lnTo>
                  <a:lnTo>
                    <a:pt x="804" y="1200"/>
                  </a:lnTo>
                  <a:lnTo>
                    <a:pt x="819" y="1216"/>
                  </a:lnTo>
                  <a:lnTo>
                    <a:pt x="831" y="1235"/>
                  </a:lnTo>
                  <a:lnTo>
                    <a:pt x="838" y="1256"/>
                  </a:lnTo>
                  <a:lnTo>
                    <a:pt x="841" y="1279"/>
                  </a:lnTo>
                  <a:lnTo>
                    <a:pt x="839" y="1301"/>
                  </a:lnTo>
                  <a:lnTo>
                    <a:pt x="833" y="1322"/>
                  </a:lnTo>
                  <a:lnTo>
                    <a:pt x="822" y="1341"/>
                  </a:lnTo>
                  <a:lnTo>
                    <a:pt x="808" y="1358"/>
                  </a:lnTo>
                  <a:lnTo>
                    <a:pt x="789" y="1370"/>
                  </a:lnTo>
                  <a:lnTo>
                    <a:pt x="769" y="1378"/>
                  </a:lnTo>
                  <a:lnTo>
                    <a:pt x="747" y="1381"/>
                  </a:lnTo>
                  <a:lnTo>
                    <a:pt x="725" y="1379"/>
                  </a:lnTo>
                  <a:lnTo>
                    <a:pt x="705" y="1371"/>
                  </a:lnTo>
                  <a:lnTo>
                    <a:pt x="686" y="1360"/>
                  </a:lnTo>
                  <a:lnTo>
                    <a:pt x="671" y="1344"/>
                  </a:lnTo>
                  <a:lnTo>
                    <a:pt x="659" y="1326"/>
                  </a:lnTo>
                  <a:lnTo>
                    <a:pt x="651" y="1303"/>
                  </a:lnTo>
                  <a:lnTo>
                    <a:pt x="648" y="1280"/>
                  </a:lnTo>
                  <a:lnTo>
                    <a:pt x="651" y="1258"/>
                  </a:lnTo>
                  <a:lnTo>
                    <a:pt x="657" y="1237"/>
                  </a:lnTo>
                  <a:lnTo>
                    <a:pt x="668" y="1218"/>
                  </a:lnTo>
                  <a:lnTo>
                    <a:pt x="682" y="1201"/>
                  </a:lnTo>
                  <a:lnTo>
                    <a:pt x="701" y="1189"/>
                  </a:lnTo>
                  <a:lnTo>
                    <a:pt x="721" y="1181"/>
                  </a:lnTo>
                  <a:lnTo>
                    <a:pt x="744" y="1179"/>
                  </a:lnTo>
                  <a:close/>
                  <a:moveTo>
                    <a:pt x="704" y="965"/>
                  </a:moveTo>
                  <a:lnTo>
                    <a:pt x="640" y="981"/>
                  </a:lnTo>
                  <a:lnTo>
                    <a:pt x="639" y="985"/>
                  </a:lnTo>
                  <a:lnTo>
                    <a:pt x="637" y="994"/>
                  </a:lnTo>
                  <a:lnTo>
                    <a:pt x="634" y="1006"/>
                  </a:lnTo>
                  <a:lnTo>
                    <a:pt x="631" y="1020"/>
                  </a:lnTo>
                  <a:lnTo>
                    <a:pt x="629" y="1036"/>
                  </a:lnTo>
                  <a:lnTo>
                    <a:pt x="627" y="1050"/>
                  </a:lnTo>
                  <a:lnTo>
                    <a:pt x="626" y="1062"/>
                  </a:lnTo>
                  <a:lnTo>
                    <a:pt x="625" y="1071"/>
                  </a:lnTo>
                  <a:lnTo>
                    <a:pt x="625" y="1075"/>
                  </a:lnTo>
                  <a:lnTo>
                    <a:pt x="592" y="1098"/>
                  </a:lnTo>
                  <a:lnTo>
                    <a:pt x="590" y="1098"/>
                  </a:lnTo>
                  <a:lnTo>
                    <a:pt x="581" y="1096"/>
                  </a:lnTo>
                  <a:lnTo>
                    <a:pt x="570" y="1094"/>
                  </a:lnTo>
                  <a:lnTo>
                    <a:pt x="556" y="1091"/>
                  </a:lnTo>
                  <a:lnTo>
                    <a:pt x="541" y="1089"/>
                  </a:lnTo>
                  <a:lnTo>
                    <a:pt x="527" y="1086"/>
                  </a:lnTo>
                  <a:lnTo>
                    <a:pt x="515" y="1085"/>
                  </a:lnTo>
                  <a:lnTo>
                    <a:pt x="506" y="1084"/>
                  </a:lnTo>
                  <a:lnTo>
                    <a:pt x="503" y="1085"/>
                  </a:lnTo>
                  <a:lnTo>
                    <a:pt x="470" y="1143"/>
                  </a:lnTo>
                  <a:lnTo>
                    <a:pt x="470" y="1147"/>
                  </a:lnTo>
                  <a:lnTo>
                    <a:pt x="474" y="1153"/>
                  </a:lnTo>
                  <a:lnTo>
                    <a:pt x="479" y="1162"/>
                  </a:lnTo>
                  <a:lnTo>
                    <a:pt x="486" y="1172"/>
                  </a:lnTo>
                  <a:lnTo>
                    <a:pt x="494" y="1185"/>
                  </a:lnTo>
                  <a:lnTo>
                    <a:pt x="502" y="1196"/>
                  </a:lnTo>
                  <a:lnTo>
                    <a:pt x="510" y="1206"/>
                  </a:lnTo>
                  <a:lnTo>
                    <a:pt x="515" y="1215"/>
                  </a:lnTo>
                  <a:lnTo>
                    <a:pt x="519" y="1220"/>
                  </a:lnTo>
                  <a:lnTo>
                    <a:pt x="520" y="1222"/>
                  </a:lnTo>
                  <a:lnTo>
                    <a:pt x="515" y="1262"/>
                  </a:lnTo>
                  <a:lnTo>
                    <a:pt x="513" y="1264"/>
                  </a:lnTo>
                  <a:lnTo>
                    <a:pt x="507" y="1268"/>
                  </a:lnTo>
                  <a:lnTo>
                    <a:pt x="500" y="1274"/>
                  </a:lnTo>
                  <a:lnTo>
                    <a:pt x="489" y="1281"/>
                  </a:lnTo>
                  <a:lnTo>
                    <a:pt x="478" y="1289"/>
                  </a:lnTo>
                  <a:lnTo>
                    <a:pt x="468" y="1297"/>
                  </a:lnTo>
                  <a:lnTo>
                    <a:pt x="458" y="1304"/>
                  </a:lnTo>
                  <a:lnTo>
                    <a:pt x="450" y="1311"/>
                  </a:lnTo>
                  <a:lnTo>
                    <a:pt x="445" y="1317"/>
                  </a:lnTo>
                  <a:lnTo>
                    <a:pt x="444" y="1319"/>
                  </a:lnTo>
                  <a:lnTo>
                    <a:pt x="460" y="1386"/>
                  </a:lnTo>
                  <a:lnTo>
                    <a:pt x="463" y="1388"/>
                  </a:lnTo>
                  <a:lnTo>
                    <a:pt x="472" y="1390"/>
                  </a:lnTo>
                  <a:lnTo>
                    <a:pt x="484" y="1392"/>
                  </a:lnTo>
                  <a:lnTo>
                    <a:pt x="498" y="1396"/>
                  </a:lnTo>
                  <a:lnTo>
                    <a:pt x="512" y="1398"/>
                  </a:lnTo>
                  <a:lnTo>
                    <a:pt x="526" y="1400"/>
                  </a:lnTo>
                  <a:lnTo>
                    <a:pt x="538" y="1402"/>
                  </a:lnTo>
                  <a:lnTo>
                    <a:pt x="547" y="1403"/>
                  </a:lnTo>
                  <a:lnTo>
                    <a:pt x="550" y="1403"/>
                  </a:lnTo>
                  <a:lnTo>
                    <a:pt x="573" y="1438"/>
                  </a:lnTo>
                  <a:lnTo>
                    <a:pt x="571" y="1441"/>
                  </a:lnTo>
                  <a:lnTo>
                    <a:pt x="570" y="1449"/>
                  </a:lnTo>
                  <a:lnTo>
                    <a:pt x="568" y="1461"/>
                  </a:lnTo>
                  <a:lnTo>
                    <a:pt x="566" y="1475"/>
                  </a:lnTo>
                  <a:lnTo>
                    <a:pt x="564" y="1491"/>
                  </a:lnTo>
                  <a:lnTo>
                    <a:pt x="562" y="1505"/>
                  </a:lnTo>
                  <a:lnTo>
                    <a:pt x="561" y="1518"/>
                  </a:lnTo>
                  <a:lnTo>
                    <a:pt x="560" y="1527"/>
                  </a:lnTo>
                  <a:lnTo>
                    <a:pt x="561" y="1530"/>
                  </a:lnTo>
                  <a:lnTo>
                    <a:pt x="617" y="1566"/>
                  </a:lnTo>
                  <a:lnTo>
                    <a:pt x="620" y="1565"/>
                  </a:lnTo>
                  <a:lnTo>
                    <a:pt x="626" y="1562"/>
                  </a:lnTo>
                  <a:lnTo>
                    <a:pt x="634" y="1556"/>
                  </a:lnTo>
                  <a:lnTo>
                    <a:pt x="645" y="1549"/>
                  </a:lnTo>
                  <a:lnTo>
                    <a:pt x="656" y="1541"/>
                  </a:lnTo>
                  <a:lnTo>
                    <a:pt x="667" y="1532"/>
                  </a:lnTo>
                  <a:lnTo>
                    <a:pt x="677" y="1525"/>
                  </a:lnTo>
                  <a:lnTo>
                    <a:pt x="684" y="1519"/>
                  </a:lnTo>
                  <a:lnTo>
                    <a:pt x="690" y="1514"/>
                  </a:lnTo>
                  <a:lnTo>
                    <a:pt x="692" y="1513"/>
                  </a:lnTo>
                  <a:lnTo>
                    <a:pt x="731" y="1519"/>
                  </a:lnTo>
                  <a:lnTo>
                    <a:pt x="732" y="1521"/>
                  </a:lnTo>
                  <a:lnTo>
                    <a:pt x="736" y="1528"/>
                  </a:lnTo>
                  <a:lnTo>
                    <a:pt x="742" y="1535"/>
                  </a:lnTo>
                  <a:lnTo>
                    <a:pt x="749" y="1547"/>
                  </a:lnTo>
                  <a:lnTo>
                    <a:pt x="757" y="1558"/>
                  </a:lnTo>
                  <a:lnTo>
                    <a:pt x="764" y="1569"/>
                  </a:lnTo>
                  <a:lnTo>
                    <a:pt x="772" y="1579"/>
                  </a:lnTo>
                  <a:lnTo>
                    <a:pt x="777" y="1588"/>
                  </a:lnTo>
                  <a:lnTo>
                    <a:pt x="783" y="1593"/>
                  </a:lnTo>
                  <a:lnTo>
                    <a:pt x="785" y="1595"/>
                  </a:lnTo>
                  <a:lnTo>
                    <a:pt x="850" y="1579"/>
                  </a:lnTo>
                  <a:lnTo>
                    <a:pt x="851" y="1575"/>
                  </a:lnTo>
                  <a:lnTo>
                    <a:pt x="853" y="1566"/>
                  </a:lnTo>
                  <a:lnTo>
                    <a:pt x="856" y="1554"/>
                  </a:lnTo>
                  <a:lnTo>
                    <a:pt x="858" y="1540"/>
                  </a:lnTo>
                  <a:lnTo>
                    <a:pt x="860" y="1524"/>
                  </a:lnTo>
                  <a:lnTo>
                    <a:pt x="862" y="1510"/>
                  </a:lnTo>
                  <a:lnTo>
                    <a:pt x="864" y="1498"/>
                  </a:lnTo>
                  <a:lnTo>
                    <a:pt x="865" y="1489"/>
                  </a:lnTo>
                  <a:lnTo>
                    <a:pt x="865" y="1485"/>
                  </a:lnTo>
                  <a:lnTo>
                    <a:pt x="898" y="1461"/>
                  </a:lnTo>
                  <a:lnTo>
                    <a:pt x="901" y="1461"/>
                  </a:lnTo>
                  <a:lnTo>
                    <a:pt x="909" y="1463"/>
                  </a:lnTo>
                  <a:lnTo>
                    <a:pt x="921" y="1465"/>
                  </a:lnTo>
                  <a:lnTo>
                    <a:pt x="934" y="1468"/>
                  </a:lnTo>
                  <a:lnTo>
                    <a:pt x="949" y="1471"/>
                  </a:lnTo>
                  <a:lnTo>
                    <a:pt x="963" y="1473"/>
                  </a:lnTo>
                  <a:lnTo>
                    <a:pt x="975" y="1475"/>
                  </a:lnTo>
                  <a:lnTo>
                    <a:pt x="984" y="1475"/>
                  </a:lnTo>
                  <a:lnTo>
                    <a:pt x="987" y="1475"/>
                  </a:lnTo>
                  <a:lnTo>
                    <a:pt x="1021" y="1415"/>
                  </a:lnTo>
                  <a:lnTo>
                    <a:pt x="1020" y="1413"/>
                  </a:lnTo>
                  <a:lnTo>
                    <a:pt x="1017" y="1407"/>
                  </a:lnTo>
                  <a:lnTo>
                    <a:pt x="1011" y="1398"/>
                  </a:lnTo>
                  <a:lnTo>
                    <a:pt x="1004" y="1387"/>
                  </a:lnTo>
                  <a:lnTo>
                    <a:pt x="997" y="1376"/>
                  </a:lnTo>
                  <a:lnTo>
                    <a:pt x="988" y="1364"/>
                  </a:lnTo>
                  <a:lnTo>
                    <a:pt x="981" y="1354"/>
                  </a:lnTo>
                  <a:lnTo>
                    <a:pt x="975" y="1346"/>
                  </a:lnTo>
                  <a:lnTo>
                    <a:pt x="971" y="1340"/>
                  </a:lnTo>
                  <a:lnTo>
                    <a:pt x="969" y="1338"/>
                  </a:lnTo>
                  <a:lnTo>
                    <a:pt x="975" y="1297"/>
                  </a:lnTo>
                  <a:lnTo>
                    <a:pt x="977" y="1294"/>
                  </a:lnTo>
                  <a:lnTo>
                    <a:pt x="982" y="1291"/>
                  </a:lnTo>
                  <a:lnTo>
                    <a:pt x="991" y="1286"/>
                  </a:lnTo>
                  <a:lnTo>
                    <a:pt x="1001" y="1278"/>
                  </a:lnTo>
                  <a:lnTo>
                    <a:pt x="1012" y="1270"/>
                  </a:lnTo>
                  <a:lnTo>
                    <a:pt x="1023" y="1262"/>
                  </a:lnTo>
                  <a:lnTo>
                    <a:pt x="1032" y="1254"/>
                  </a:lnTo>
                  <a:lnTo>
                    <a:pt x="1040" y="1249"/>
                  </a:lnTo>
                  <a:lnTo>
                    <a:pt x="1045" y="1243"/>
                  </a:lnTo>
                  <a:lnTo>
                    <a:pt x="1048" y="1241"/>
                  </a:lnTo>
                  <a:lnTo>
                    <a:pt x="1031" y="1173"/>
                  </a:lnTo>
                  <a:lnTo>
                    <a:pt x="1027" y="1172"/>
                  </a:lnTo>
                  <a:lnTo>
                    <a:pt x="1019" y="1170"/>
                  </a:lnTo>
                  <a:lnTo>
                    <a:pt x="1006" y="1167"/>
                  </a:lnTo>
                  <a:lnTo>
                    <a:pt x="992" y="1165"/>
                  </a:lnTo>
                  <a:lnTo>
                    <a:pt x="978" y="1162"/>
                  </a:lnTo>
                  <a:lnTo>
                    <a:pt x="964" y="1160"/>
                  </a:lnTo>
                  <a:lnTo>
                    <a:pt x="952" y="1158"/>
                  </a:lnTo>
                  <a:lnTo>
                    <a:pt x="943" y="1157"/>
                  </a:lnTo>
                  <a:lnTo>
                    <a:pt x="941" y="1157"/>
                  </a:lnTo>
                  <a:lnTo>
                    <a:pt x="917" y="1122"/>
                  </a:lnTo>
                  <a:lnTo>
                    <a:pt x="917" y="1119"/>
                  </a:lnTo>
                  <a:lnTo>
                    <a:pt x="920" y="1111"/>
                  </a:lnTo>
                  <a:lnTo>
                    <a:pt x="922" y="1099"/>
                  </a:lnTo>
                  <a:lnTo>
                    <a:pt x="924" y="1085"/>
                  </a:lnTo>
                  <a:lnTo>
                    <a:pt x="926" y="1069"/>
                  </a:lnTo>
                  <a:lnTo>
                    <a:pt x="928" y="1055"/>
                  </a:lnTo>
                  <a:lnTo>
                    <a:pt x="930" y="1042"/>
                  </a:lnTo>
                  <a:lnTo>
                    <a:pt x="930" y="1034"/>
                  </a:lnTo>
                  <a:lnTo>
                    <a:pt x="930" y="1029"/>
                  </a:lnTo>
                  <a:lnTo>
                    <a:pt x="873" y="994"/>
                  </a:lnTo>
                  <a:lnTo>
                    <a:pt x="870" y="995"/>
                  </a:lnTo>
                  <a:lnTo>
                    <a:pt x="863" y="998"/>
                  </a:lnTo>
                  <a:lnTo>
                    <a:pt x="856" y="1004"/>
                  </a:lnTo>
                  <a:lnTo>
                    <a:pt x="845" y="1011"/>
                  </a:lnTo>
                  <a:lnTo>
                    <a:pt x="834" y="1019"/>
                  </a:lnTo>
                  <a:lnTo>
                    <a:pt x="824" y="1027"/>
                  </a:lnTo>
                  <a:lnTo>
                    <a:pt x="814" y="1035"/>
                  </a:lnTo>
                  <a:lnTo>
                    <a:pt x="806" y="1041"/>
                  </a:lnTo>
                  <a:lnTo>
                    <a:pt x="800" y="1046"/>
                  </a:lnTo>
                  <a:lnTo>
                    <a:pt x="798" y="1047"/>
                  </a:lnTo>
                  <a:lnTo>
                    <a:pt x="759" y="1040"/>
                  </a:lnTo>
                  <a:lnTo>
                    <a:pt x="758" y="1038"/>
                  </a:lnTo>
                  <a:lnTo>
                    <a:pt x="754" y="1032"/>
                  </a:lnTo>
                  <a:lnTo>
                    <a:pt x="748" y="1024"/>
                  </a:lnTo>
                  <a:lnTo>
                    <a:pt x="742" y="1014"/>
                  </a:lnTo>
                  <a:lnTo>
                    <a:pt x="733" y="1002"/>
                  </a:lnTo>
                  <a:lnTo>
                    <a:pt x="725" y="991"/>
                  </a:lnTo>
                  <a:lnTo>
                    <a:pt x="718" y="980"/>
                  </a:lnTo>
                  <a:lnTo>
                    <a:pt x="711" y="972"/>
                  </a:lnTo>
                  <a:lnTo>
                    <a:pt x="707" y="967"/>
                  </a:lnTo>
                  <a:lnTo>
                    <a:pt x="704" y="965"/>
                  </a:lnTo>
                  <a:close/>
                  <a:moveTo>
                    <a:pt x="1616" y="757"/>
                  </a:moveTo>
                  <a:lnTo>
                    <a:pt x="1653" y="760"/>
                  </a:lnTo>
                  <a:lnTo>
                    <a:pt x="1688" y="770"/>
                  </a:lnTo>
                  <a:lnTo>
                    <a:pt x="1720" y="785"/>
                  </a:lnTo>
                  <a:lnTo>
                    <a:pt x="1749" y="806"/>
                  </a:lnTo>
                  <a:lnTo>
                    <a:pt x="1774" y="831"/>
                  </a:lnTo>
                  <a:lnTo>
                    <a:pt x="1795" y="860"/>
                  </a:lnTo>
                  <a:lnTo>
                    <a:pt x="1810" y="893"/>
                  </a:lnTo>
                  <a:lnTo>
                    <a:pt x="1820" y="927"/>
                  </a:lnTo>
                  <a:lnTo>
                    <a:pt x="1823" y="965"/>
                  </a:lnTo>
                  <a:lnTo>
                    <a:pt x="1820" y="1002"/>
                  </a:lnTo>
                  <a:lnTo>
                    <a:pt x="1810" y="1037"/>
                  </a:lnTo>
                  <a:lnTo>
                    <a:pt x="1795" y="1069"/>
                  </a:lnTo>
                  <a:lnTo>
                    <a:pt x="1774" y="1098"/>
                  </a:lnTo>
                  <a:lnTo>
                    <a:pt x="1749" y="1123"/>
                  </a:lnTo>
                  <a:lnTo>
                    <a:pt x="1720" y="1145"/>
                  </a:lnTo>
                  <a:lnTo>
                    <a:pt x="1688" y="1159"/>
                  </a:lnTo>
                  <a:lnTo>
                    <a:pt x="1653" y="1169"/>
                  </a:lnTo>
                  <a:lnTo>
                    <a:pt x="1616" y="1172"/>
                  </a:lnTo>
                  <a:lnTo>
                    <a:pt x="1579" y="1169"/>
                  </a:lnTo>
                  <a:lnTo>
                    <a:pt x="1544" y="1159"/>
                  </a:lnTo>
                  <a:lnTo>
                    <a:pt x="1512" y="1145"/>
                  </a:lnTo>
                  <a:lnTo>
                    <a:pt x="1482" y="1123"/>
                  </a:lnTo>
                  <a:lnTo>
                    <a:pt x="1457" y="1098"/>
                  </a:lnTo>
                  <a:lnTo>
                    <a:pt x="1437" y="1069"/>
                  </a:lnTo>
                  <a:lnTo>
                    <a:pt x="1422" y="1037"/>
                  </a:lnTo>
                  <a:lnTo>
                    <a:pt x="1412" y="1002"/>
                  </a:lnTo>
                  <a:lnTo>
                    <a:pt x="1409" y="965"/>
                  </a:lnTo>
                  <a:lnTo>
                    <a:pt x="1412" y="927"/>
                  </a:lnTo>
                  <a:lnTo>
                    <a:pt x="1422" y="893"/>
                  </a:lnTo>
                  <a:lnTo>
                    <a:pt x="1437" y="859"/>
                  </a:lnTo>
                  <a:lnTo>
                    <a:pt x="1457" y="830"/>
                  </a:lnTo>
                  <a:lnTo>
                    <a:pt x="1482" y="806"/>
                  </a:lnTo>
                  <a:lnTo>
                    <a:pt x="1511" y="785"/>
                  </a:lnTo>
                  <a:lnTo>
                    <a:pt x="1543" y="770"/>
                  </a:lnTo>
                  <a:lnTo>
                    <a:pt x="1579" y="760"/>
                  </a:lnTo>
                  <a:lnTo>
                    <a:pt x="1616" y="757"/>
                  </a:lnTo>
                  <a:close/>
                  <a:moveTo>
                    <a:pt x="1547" y="315"/>
                  </a:moveTo>
                  <a:lnTo>
                    <a:pt x="1544" y="319"/>
                  </a:lnTo>
                  <a:lnTo>
                    <a:pt x="1540" y="327"/>
                  </a:lnTo>
                  <a:lnTo>
                    <a:pt x="1533" y="340"/>
                  </a:lnTo>
                  <a:lnTo>
                    <a:pt x="1526" y="356"/>
                  </a:lnTo>
                  <a:lnTo>
                    <a:pt x="1517" y="374"/>
                  </a:lnTo>
                  <a:lnTo>
                    <a:pt x="1508" y="394"/>
                  </a:lnTo>
                  <a:lnTo>
                    <a:pt x="1500" y="415"/>
                  </a:lnTo>
                  <a:lnTo>
                    <a:pt x="1492" y="435"/>
                  </a:lnTo>
                  <a:lnTo>
                    <a:pt x="1485" y="454"/>
                  </a:lnTo>
                  <a:lnTo>
                    <a:pt x="1477" y="470"/>
                  </a:lnTo>
                  <a:lnTo>
                    <a:pt x="1473" y="482"/>
                  </a:lnTo>
                  <a:lnTo>
                    <a:pt x="1469" y="491"/>
                  </a:lnTo>
                  <a:lnTo>
                    <a:pt x="1468" y="494"/>
                  </a:lnTo>
                  <a:lnTo>
                    <a:pt x="1389" y="526"/>
                  </a:lnTo>
                  <a:lnTo>
                    <a:pt x="1387" y="525"/>
                  </a:lnTo>
                  <a:lnTo>
                    <a:pt x="1379" y="522"/>
                  </a:lnTo>
                  <a:lnTo>
                    <a:pt x="1368" y="517"/>
                  </a:lnTo>
                  <a:lnTo>
                    <a:pt x="1355" y="511"/>
                  </a:lnTo>
                  <a:lnTo>
                    <a:pt x="1339" y="504"/>
                  </a:lnTo>
                  <a:lnTo>
                    <a:pt x="1321" y="495"/>
                  </a:lnTo>
                  <a:lnTo>
                    <a:pt x="1302" y="487"/>
                  </a:lnTo>
                  <a:lnTo>
                    <a:pt x="1284" y="480"/>
                  </a:lnTo>
                  <a:lnTo>
                    <a:pt x="1265" y="472"/>
                  </a:lnTo>
                  <a:lnTo>
                    <a:pt x="1249" y="465"/>
                  </a:lnTo>
                  <a:lnTo>
                    <a:pt x="1235" y="460"/>
                  </a:lnTo>
                  <a:lnTo>
                    <a:pt x="1223" y="455"/>
                  </a:lnTo>
                  <a:lnTo>
                    <a:pt x="1214" y="453"/>
                  </a:lnTo>
                  <a:lnTo>
                    <a:pt x="1210" y="453"/>
                  </a:lnTo>
                  <a:lnTo>
                    <a:pt x="1109" y="554"/>
                  </a:lnTo>
                  <a:lnTo>
                    <a:pt x="1109" y="558"/>
                  </a:lnTo>
                  <a:lnTo>
                    <a:pt x="1111" y="566"/>
                  </a:lnTo>
                  <a:lnTo>
                    <a:pt x="1115" y="578"/>
                  </a:lnTo>
                  <a:lnTo>
                    <a:pt x="1120" y="593"/>
                  </a:lnTo>
                  <a:lnTo>
                    <a:pt x="1127" y="611"/>
                  </a:lnTo>
                  <a:lnTo>
                    <a:pt x="1134" y="628"/>
                  </a:lnTo>
                  <a:lnTo>
                    <a:pt x="1142" y="648"/>
                  </a:lnTo>
                  <a:lnTo>
                    <a:pt x="1149" y="667"/>
                  </a:lnTo>
                  <a:lnTo>
                    <a:pt x="1157" y="685"/>
                  </a:lnTo>
                  <a:lnTo>
                    <a:pt x="1164" y="702"/>
                  </a:lnTo>
                  <a:lnTo>
                    <a:pt x="1170" y="716"/>
                  </a:lnTo>
                  <a:lnTo>
                    <a:pt x="1174" y="727"/>
                  </a:lnTo>
                  <a:lnTo>
                    <a:pt x="1178" y="734"/>
                  </a:lnTo>
                  <a:lnTo>
                    <a:pt x="1179" y="736"/>
                  </a:lnTo>
                  <a:lnTo>
                    <a:pt x="1147" y="816"/>
                  </a:lnTo>
                  <a:lnTo>
                    <a:pt x="1144" y="817"/>
                  </a:lnTo>
                  <a:lnTo>
                    <a:pt x="1135" y="819"/>
                  </a:lnTo>
                  <a:lnTo>
                    <a:pt x="1122" y="825"/>
                  </a:lnTo>
                  <a:lnTo>
                    <a:pt x="1106" y="830"/>
                  </a:lnTo>
                  <a:lnTo>
                    <a:pt x="1088" y="837"/>
                  </a:lnTo>
                  <a:lnTo>
                    <a:pt x="1068" y="845"/>
                  </a:lnTo>
                  <a:lnTo>
                    <a:pt x="1048" y="854"/>
                  </a:lnTo>
                  <a:lnTo>
                    <a:pt x="1028" y="861"/>
                  </a:lnTo>
                  <a:lnTo>
                    <a:pt x="1008" y="869"/>
                  </a:lnTo>
                  <a:lnTo>
                    <a:pt x="993" y="876"/>
                  </a:lnTo>
                  <a:lnTo>
                    <a:pt x="980" y="883"/>
                  </a:lnTo>
                  <a:lnTo>
                    <a:pt x="972" y="887"/>
                  </a:lnTo>
                  <a:lnTo>
                    <a:pt x="968" y="890"/>
                  </a:lnTo>
                  <a:lnTo>
                    <a:pt x="968" y="1032"/>
                  </a:lnTo>
                  <a:lnTo>
                    <a:pt x="972" y="1036"/>
                  </a:lnTo>
                  <a:lnTo>
                    <a:pt x="978" y="1040"/>
                  </a:lnTo>
                  <a:lnTo>
                    <a:pt x="990" y="1046"/>
                  </a:lnTo>
                  <a:lnTo>
                    <a:pt x="1004" y="1052"/>
                  </a:lnTo>
                  <a:lnTo>
                    <a:pt x="1020" y="1060"/>
                  </a:lnTo>
                  <a:lnTo>
                    <a:pt x="1039" y="1068"/>
                  </a:lnTo>
                  <a:lnTo>
                    <a:pt x="1057" y="1076"/>
                  </a:lnTo>
                  <a:lnTo>
                    <a:pt x="1077" y="1084"/>
                  </a:lnTo>
                  <a:lnTo>
                    <a:pt x="1094" y="1091"/>
                  </a:lnTo>
                  <a:lnTo>
                    <a:pt x="1111" y="1098"/>
                  </a:lnTo>
                  <a:lnTo>
                    <a:pt x="1126" y="1103"/>
                  </a:lnTo>
                  <a:lnTo>
                    <a:pt x="1136" y="1108"/>
                  </a:lnTo>
                  <a:lnTo>
                    <a:pt x="1144" y="1111"/>
                  </a:lnTo>
                  <a:lnTo>
                    <a:pt x="1146" y="1112"/>
                  </a:lnTo>
                  <a:lnTo>
                    <a:pt x="1179" y="1192"/>
                  </a:lnTo>
                  <a:lnTo>
                    <a:pt x="1178" y="1195"/>
                  </a:lnTo>
                  <a:lnTo>
                    <a:pt x="1174" y="1201"/>
                  </a:lnTo>
                  <a:lnTo>
                    <a:pt x="1170" y="1212"/>
                  </a:lnTo>
                  <a:lnTo>
                    <a:pt x="1164" y="1226"/>
                  </a:lnTo>
                  <a:lnTo>
                    <a:pt x="1156" y="1242"/>
                  </a:lnTo>
                  <a:lnTo>
                    <a:pt x="1148" y="1260"/>
                  </a:lnTo>
                  <a:lnTo>
                    <a:pt x="1140" y="1279"/>
                  </a:lnTo>
                  <a:lnTo>
                    <a:pt x="1131" y="1298"/>
                  </a:lnTo>
                  <a:lnTo>
                    <a:pt x="1123" y="1316"/>
                  </a:lnTo>
                  <a:lnTo>
                    <a:pt x="1117" y="1332"/>
                  </a:lnTo>
                  <a:lnTo>
                    <a:pt x="1111" y="1347"/>
                  </a:lnTo>
                  <a:lnTo>
                    <a:pt x="1107" y="1359"/>
                  </a:lnTo>
                  <a:lnTo>
                    <a:pt x="1105" y="1367"/>
                  </a:lnTo>
                  <a:lnTo>
                    <a:pt x="1105" y="1371"/>
                  </a:lnTo>
                  <a:lnTo>
                    <a:pt x="1205" y="1471"/>
                  </a:lnTo>
                  <a:lnTo>
                    <a:pt x="1209" y="1471"/>
                  </a:lnTo>
                  <a:lnTo>
                    <a:pt x="1218" y="1470"/>
                  </a:lnTo>
                  <a:lnTo>
                    <a:pt x="1230" y="1465"/>
                  </a:lnTo>
                  <a:lnTo>
                    <a:pt x="1245" y="1461"/>
                  </a:lnTo>
                  <a:lnTo>
                    <a:pt x="1261" y="1454"/>
                  </a:lnTo>
                  <a:lnTo>
                    <a:pt x="1280" y="1447"/>
                  </a:lnTo>
                  <a:lnTo>
                    <a:pt x="1299" y="1439"/>
                  </a:lnTo>
                  <a:lnTo>
                    <a:pt x="1318" y="1431"/>
                  </a:lnTo>
                  <a:lnTo>
                    <a:pt x="1336" y="1424"/>
                  </a:lnTo>
                  <a:lnTo>
                    <a:pt x="1352" y="1417"/>
                  </a:lnTo>
                  <a:lnTo>
                    <a:pt x="1366" y="1411"/>
                  </a:lnTo>
                  <a:lnTo>
                    <a:pt x="1377" y="1407"/>
                  </a:lnTo>
                  <a:lnTo>
                    <a:pt x="1385" y="1403"/>
                  </a:lnTo>
                  <a:lnTo>
                    <a:pt x="1387" y="1402"/>
                  </a:lnTo>
                  <a:lnTo>
                    <a:pt x="1466" y="1435"/>
                  </a:lnTo>
                  <a:lnTo>
                    <a:pt x="1467" y="1438"/>
                  </a:lnTo>
                  <a:lnTo>
                    <a:pt x="1470" y="1447"/>
                  </a:lnTo>
                  <a:lnTo>
                    <a:pt x="1476" y="1459"/>
                  </a:lnTo>
                  <a:lnTo>
                    <a:pt x="1481" y="1475"/>
                  </a:lnTo>
                  <a:lnTo>
                    <a:pt x="1489" y="1494"/>
                  </a:lnTo>
                  <a:lnTo>
                    <a:pt x="1496" y="1514"/>
                  </a:lnTo>
                  <a:lnTo>
                    <a:pt x="1504" y="1534"/>
                  </a:lnTo>
                  <a:lnTo>
                    <a:pt x="1512" y="1554"/>
                  </a:lnTo>
                  <a:lnTo>
                    <a:pt x="1520" y="1573"/>
                  </a:lnTo>
                  <a:lnTo>
                    <a:pt x="1527" y="1589"/>
                  </a:lnTo>
                  <a:lnTo>
                    <a:pt x="1533" y="1602"/>
                  </a:lnTo>
                  <a:lnTo>
                    <a:pt x="1538" y="1610"/>
                  </a:lnTo>
                  <a:lnTo>
                    <a:pt x="1541" y="1613"/>
                  </a:lnTo>
                  <a:lnTo>
                    <a:pt x="1683" y="1613"/>
                  </a:lnTo>
                  <a:lnTo>
                    <a:pt x="1686" y="1610"/>
                  </a:lnTo>
                  <a:lnTo>
                    <a:pt x="1692" y="1602"/>
                  </a:lnTo>
                  <a:lnTo>
                    <a:pt x="1698" y="1589"/>
                  </a:lnTo>
                  <a:lnTo>
                    <a:pt x="1706" y="1573"/>
                  </a:lnTo>
                  <a:lnTo>
                    <a:pt x="1713" y="1554"/>
                  </a:lnTo>
                  <a:lnTo>
                    <a:pt x="1722" y="1534"/>
                  </a:lnTo>
                  <a:lnTo>
                    <a:pt x="1731" y="1514"/>
                  </a:lnTo>
                  <a:lnTo>
                    <a:pt x="1739" y="1494"/>
                  </a:lnTo>
                  <a:lnTo>
                    <a:pt x="1747" y="1475"/>
                  </a:lnTo>
                  <a:lnTo>
                    <a:pt x="1753" y="1459"/>
                  </a:lnTo>
                  <a:lnTo>
                    <a:pt x="1759" y="1447"/>
                  </a:lnTo>
                  <a:lnTo>
                    <a:pt x="1762" y="1438"/>
                  </a:lnTo>
                  <a:lnTo>
                    <a:pt x="1763" y="1435"/>
                  </a:lnTo>
                  <a:lnTo>
                    <a:pt x="1842" y="1402"/>
                  </a:lnTo>
                  <a:lnTo>
                    <a:pt x="1845" y="1403"/>
                  </a:lnTo>
                  <a:lnTo>
                    <a:pt x="1852" y="1407"/>
                  </a:lnTo>
                  <a:lnTo>
                    <a:pt x="1862" y="1411"/>
                  </a:lnTo>
                  <a:lnTo>
                    <a:pt x="1876" y="1418"/>
                  </a:lnTo>
                  <a:lnTo>
                    <a:pt x="1892" y="1425"/>
                  </a:lnTo>
                  <a:lnTo>
                    <a:pt x="1910" y="1433"/>
                  </a:lnTo>
                  <a:lnTo>
                    <a:pt x="1929" y="1441"/>
                  </a:lnTo>
                  <a:lnTo>
                    <a:pt x="1948" y="1450"/>
                  </a:lnTo>
                  <a:lnTo>
                    <a:pt x="1965" y="1458"/>
                  </a:lnTo>
                  <a:lnTo>
                    <a:pt x="1982" y="1464"/>
                  </a:lnTo>
                  <a:lnTo>
                    <a:pt x="1996" y="1470"/>
                  </a:lnTo>
                  <a:lnTo>
                    <a:pt x="2008" y="1473"/>
                  </a:lnTo>
                  <a:lnTo>
                    <a:pt x="2017" y="1475"/>
                  </a:lnTo>
                  <a:lnTo>
                    <a:pt x="2020" y="1475"/>
                  </a:lnTo>
                  <a:lnTo>
                    <a:pt x="2122" y="1374"/>
                  </a:lnTo>
                  <a:lnTo>
                    <a:pt x="2122" y="1371"/>
                  </a:lnTo>
                  <a:lnTo>
                    <a:pt x="2120" y="1362"/>
                  </a:lnTo>
                  <a:lnTo>
                    <a:pt x="2116" y="1351"/>
                  </a:lnTo>
                  <a:lnTo>
                    <a:pt x="2110" y="1336"/>
                  </a:lnTo>
                  <a:lnTo>
                    <a:pt x="2104" y="1319"/>
                  </a:lnTo>
                  <a:lnTo>
                    <a:pt x="2097" y="1300"/>
                  </a:lnTo>
                  <a:lnTo>
                    <a:pt x="2089" y="1281"/>
                  </a:lnTo>
                  <a:lnTo>
                    <a:pt x="2081" y="1262"/>
                  </a:lnTo>
                  <a:lnTo>
                    <a:pt x="2073" y="1245"/>
                  </a:lnTo>
                  <a:lnTo>
                    <a:pt x="2067" y="1228"/>
                  </a:lnTo>
                  <a:lnTo>
                    <a:pt x="2060" y="1213"/>
                  </a:lnTo>
                  <a:lnTo>
                    <a:pt x="2056" y="1202"/>
                  </a:lnTo>
                  <a:lnTo>
                    <a:pt x="2053" y="1195"/>
                  </a:lnTo>
                  <a:lnTo>
                    <a:pt x="2052" y="1192"/>
                  </a:lnTo>
                  <a:lnTo>
                    <a:pt x="2084" y="1113"/>
                  </a:lnTo>
                  <a:lnTo>
                    <a:pt x="2087" y="1112"/>
                  </a:lnTo>
                  <a:lnTo>
                    <a:pt x="2096" y="1109"/>
                  </a:lnTo>
                  <a:lnTo>
                    <a:pt x="2108" y="1105"/>
                  </a:lnTo>
                  <a:lnTo>
                    <a:pt x="2124" y="1099"/>
                  </a:lnTo>
                  <a:lnTo>
                    <a:pt x="2143" y="1091"/>
                  </a:lnTo>
                  <a:lnTo>
                    <a:pt x="2163" y="1084"/>
                  </a:lnTo>
                  <a:lnTo>
                    <a:pt x="2184" y="1076"/>
                  </a:lnTo>
                  <a:lnTo>
                    <a:pt x="2203" y="1068"/>
                  </a:lnTo>
                  <a:lnTo>
                    <a:pt x="2222" y="1060"/>
                  </a:lnTo>
                  <a:lnTo>
                    <a:pt x="2238" y="1052"/>
                  </a:lnTo>
                  <a:lnTo>
                    <a:pt x="2251" y="1047"/>
                  </a:lnTo>
                  <a:lnTo>
                    <a:pt x="2260" y="1042"/>
                  </a:lnTo>
                  <a:lnTo>
                    <a:pt x="2263" y="1039"/>
                  </a:lnTo>
                  <a:lnTo>
                    <a:pt x="2263" y="1039"/>
                  </a:lnTo>
                  <a:lnTo>
                    <a:pt x="2263" y="896"/>
                  </a:lnTo>
                  <a:lnTo>
                    <a:pt x="2261" y="894"/>
                  </a:lnTo>
                  <a:lnTo>
                    <a:pt x="2253" y="889"/>
                  </a:lnTo>
                  <a:lnTo>
                    <a:pt x="2242" y="883"/>
                  </a:lnTo>
                  <a:lnTo>
                    <a:pt x="2228" y="876"/>
                  </a:lnTo>
                  <a:lnTo>
                    <a:pt x="2211" y="868"/>
                  </a:lnTo>
                  <a:lnTo>
                    <a:pt x="2194" y="860"/>
                  </a:lnTo>
                  <a:lnTo>
                    <a:pt x="2174" y="853"/>
                  </a:lnTo>
                  <a:lnTo>
                    <a:pt x="2156" y="845"/>
                  </a:lnTo>
                  <a:lnTo>
                    <a:pt x="2137" y="837"/>
                  </a:lnTo>
                  <a:lnTo>
                    <a:pt x="2121" y="830"/>
                  </a:lnTo>
                  <a:lnTo>
                    <a:pt x="2107" y="825"/>
                  </a:lnTo>
                  <a:lnTo>
                    <a:pt x="2095" y="820"/>
                  </a:lnTo>
                  <a:lnTo>
                    <a:pt x="2089" y="818"/>
                  </a:lnTo>
                  <a:lnTo>
                    <a:pt x="2085" y="817"/>
                  </a:lnTo>
                  <a:lnTo>
                    <a:pt x="2054" y="737"/>
                  </a:lnTo>
                  <a:lnTo>
                    <a:pt x="2055" y="735"/>
                  </a:lnTo>
                  <a:lnTo>
                    <a:pt x="2058" y="727"/>
                  </a:lnTo>
                  <a:lnTo>
                    <a:pt x="2062" y="717"/>
                  </a:lnTo>
                  <a:lnTo>
                    <a:pt x="2069" y="703"/>
                  </a:lnTo>
                  <a:lnTo>
                    <a:pt x="2077" y="687"/>
                  </a:lnTo>
                  <a:lnTo>
                    <a:pt x="2084" y="669"/>
                  </a:lnTo>
                  <a:lnTo>
                    <a:pt x="2093" y="650"/>
                  </a:lnTo>
                  <a:lnTo>
                    <a:pt x="2100" y="632"/>
                  </a:lnTo>
                  <a:lnTo>
                    <a:pt x="2108" y="614"/>
                  </a:lnTo>
                  <a:lnTo>
                    <a:pt x="2116" y="597"/>
                  </a:lnTo>
                  <a:lnTo>
                    <a:pt x="2121" y="583"/>
                  </a:lnTo>
                  <a:lnTo>
                    <a:pt x="2124" y="571"/>
                  </a:lnTo>
                  <a:lnTo>
                    <a:pt x="2126" y="563"/>
                  </a:lnTo>
                  <a:lnTo>
                    <a:pt x="2126" y="558"/>
                  </a:lnTo>
                  <a:lnTo>
                    <a:pt x="2026" y="457"/>
                  </a:lnTo>
                  <a:lnTo>
                    <a:pt x="2021" y="457"/>
                  </a:lnTo>
                  <a:lnTo>
                    <a:pt x="2014" y="460"/>
                  </a:lnTo>
                  <a:lnTo>
                    <a:pt x="2002" y="463"/>
                  </a:lnTo>
                  <a:lnTo>
                    <a:pt x="1987" y="468"/>
                  </a:lnTo>
                  <a:lnTo>
                    <a:pt x="1969" y="475"/>
                  </a:lnTo>
                  <a:lnTo>
                    <a:pt x="1951" y="482"/>
                  </a:lnTo>
                  <a:lnTo>
                    <a:pt x="1932" y="489"/>
                  </a:lnTo>
                  <a:lnTo>
                    <a:pt x="1913" y="497"/>
                  </a:lnTo>
                  <a:lnTo>
                    <a:pt x="1895" y="505"/>
                  </a:lnTo>
                  <a:lnTo>
                    <a:pt x="1879" y="512"/>
                  </a:lnTo>
                  <a:lnTo>
                    <a:pt x="1865" y="517"/>
                  </a:lnTo>
                  <a:lnTo>
                    <a:pt x="1853" y="523"/>
                  </a:lnTo>
                  <a:lnTo>
                    <a:pt x="1847" y="525"/>
                  </a:lnTo>
                  <a:lnTo>
                    <a:pt x="1843" y="526"/>
                  </a:lnTo>
                  <a:lnTo>
                    <a:pt x="1765" y="494"/>
                  </a:lnTo>
                  <a:lnTo>
                    <a:pt x="1764" y="492"/>
                  </a:lnTo>
                  <a:lnTo>
                    <a:pt x="1761" y="483"/>
                  </a:lnTo>
                  <a:lnTo>
                    <a:pt x="1756" y="471"/>
                  </a:lnTo>
                  <a:lnTo>
                    <a:pt x="1750" y="454"/>
                  </a:lnTo>
                  <a:lnTo>
                    <a:pt x="1743" y="435"/>
                  </a:lnTo>
                  <a:lnTo>
                    <a:pt x="1735" y="415"/>
                  </a:lnTo>
                  <a:lnTo>
                    <a:pt x="1727" y="395"/>
                  </a:lnTo>
                  <a:lnTo>
                    <a:pt x="1719" y="374"/>
                  </a:lnTo>
                  <a:lnTo>
                    <a:pt x="1711" y="356"/>
                  </a:lnTo>
                  <a:lnTo>
                    <a:pt x="1705" y="340"/>
                  </a:lnTo>
                  <a:lnTo>
                    <a:pt x="1698" y="327"/>
                  </a:lnTo>
                  <a:lnTo>
                    <a:pt x="1694" y="319"/>
                  </a:lnTo>
                  <a:lnTo>
                    <a:pt x="1691" y="315"/>
                  </a:lnTo>
                  <a:lnTo>
                    <a:pt x="1547" y="315"/>
                  </a:lnTo>
                  <a:close/>
                  <a:moveTo>
                    <a:pt x="1491" y="0"/>
                  </a:moveTo>
                  <a:lnTo>
                    <a:pt x="1542" y="1"/>
                  </a:lnTo>
                  <a:lnTo>
                    <a:pt x="1595" y="3"/>
                  </a:lnTo>
                  <a:lnTo>
                    <a:pt x="1646" y="7"/>
                  </a:lnTo>
                  <a:lnTo>
                    <a:pt x="1698" y="11"/>
                  </a:lnTo>
                  <a:lnTo>
                    <a:pt x="1750" y="19"/>
                  </a:lnTo>
                  <a:lnTo>
                    <a:pt x="1802" y="27"/>
                  </a:lnTo>
                  <a:lnTo>
                    <a:pt x="1853" y="38"/>
                  </a:lnTo>
                  <a:lnTo>
                    <a:pt x="1903" y="50"/>
                  </a:lnTo>
                  <a:lnTo>
                    <a:pt x="1954" y="63"/>
                  </a:lnTo>
                  <a:lnTo>
                    <a:pt x="2004" y="76"/>
                  </a:lnTo>
                  <a:lnTo>
                    <a:pt x="2054" y="93"/>
                  </a:lnTo>
                  <a:lnTo>
                    <a:pt x="2096" y="109"/>
                  </a:lnTo>
                  <a:lnTo>
                    <a:pt x="2137" y="126"/>
                  </a:lnTo>
                  <a:lnTo>
                    <a:pt x="2180" y="143"/>
                  </a:lnTo>
                  <a:lnTo>
                    <a:pt x="2220" y="161"/>
                  </a:lnTo>
                  <a:lnTo>
                    <a:pt x="2259" y="181"/>
                  </a:lnTo>
                  <a:lnTo>
                    <a:pt x="2297" y="202"/>
                  </a:lnTo>
                  <a:lnTo>
                    <a:pt x="2334" y="223"/>
                  </a:lnTo>
                  <a:lnTo>
                    <a:pt x="2370" y="246"/>
                  </a:lnTo>
                  <a:lnTo>
                    <a:pt x="2405" y="272"/>
                  </a:lnTo>
                  <a:lnTo>
                    <a:pt x="2441" y="297"/>
                  </a:lnTo>
                  <a:lnTo>
                    <a:pt x="2370" y="324"/>
                  </a:lnTo>
                  <a:lnTo>
                    <a:pt x="2403" y="354"/>
                  </a:lnTo>
                  <a:lnTo>
                    <a:pt x="2434" y="384"/>
                  </a:lnTo>
                  <a:lnTo>
                    <a:pt x="2465" y="415"/>
                  </a:lnTo>
                  <a:lnTo>
                    <a:pt x="2494" y="451"/>
                  </a:lnTo>
                  <a:lnTo>
                    <a:pt x="2522" y="486"/>
                  </a:lnTo>
                  <a:lnTo>
                    <a:pt x="2553" y="528"/>
                  </a:lnTo>
                  <a:lnTo>
                    <a:pt x="2583" y="573"/>
                  </a:lnTo>
                  <a:lnTo>
                    <a:pt x="2613" y="617"/>
                  </a:lnTo>
                  <a:lnTo>
                    <a:pt x="2640" y="665"/>
                  </a:lnTo>
                  <a:lnTo>
                    <a:pt x="2563" y="714"/>
                  </a:lnTo>
                  <a:lnTo>
                    <a:pt x="2614" y="817"/>
                  </a:lnTo>
                  <a:lnTo>
                    <a:pt x="2637" y="867"/>
                  </a:lnTo>
                  <a:lnTo>
                    <a:pt x="2658" y="920"/>
                  </a:lnTo>
                  <a:lnTo>
                    <a:pt x="2679" y="976"/>
                  </a:lnTo>
                  <a:lnTo>
                    <a:pt x="2697" y="1030"/>
                  </a:lnTo>
                  <a:lnTo>
                    <a:pt x="2715" y="1086"/>
                  </a:lnTo>
                  <a:lnTo>
                    <a:pt x="2733" y="1139"/>
                  </a:lnTo>
                  <a:lnTo>
                    <a:pt x="2747" y="1197"/>
                  </a:lnTo>
                  <a:lnTo>
                    <a:pt x="2761" y="1251"/>
                  </a:lnTo>
                  <a:lnTo>
                    <a:pt x="2772" y="1307"/>
                  </a:lnTo>
                  <a:lnTo>
                    <a:pt x="2768" y="1334"/>
                  </a:lnTo>
                  <a:lnTo>
                    <a:pt x="2755" y="1363"/>
                  </a:lnTo>
                  <a:lnTo>
                    <a:pt x="2742" y="1391"/>
                  </a:lnTo>
                  <a:lnTo>
                    <a:pt x="2739" y="1421"/>
                  </a:lnTo>
                  <a:lnTo>
                    <a:pt x="2754" y="1484"/>
                  </a:lnTo>
                  <a:lnTo>
                    <a:pt x="2773" y="1548"/>
                  </a:lnTo>
                  <a:lnTo>
                    <a:pt x="2794" y="1608"/>
                  </a:lnTo>
                  <a:lnTo>
                    <a:pt x="2818" y="1671"/>
                  </a:lnTo>
                  <a:lnTo>
                    <a:pt x="2842" y="1734"/>
                  </a:lnTo>
                  <a:lnTo>
                    <a:pt x="2868" y="1797"/>
                  </a:lnTo>
                  <a:lnTo>
                    <a:pt x="2889" y="1866"/>
                  </a:lnTo>
                  <a:lnTo>
                    <a:pt x="2909" y="1936"/>
                  </a:lnTo>
                  <a:lnTo>
                    <a:pt x="2912" y="1954"/>
                  </a:lnTo>
                  <a:lnTo>
                    <a:pt x="2906" y="1971"/>
                  </a:lnTo>
                  <a:lnTo>
                    <a:pt x="2899" y="1986"/>
                  </a:lnTo>
                  <a:lnTo>
                    <a:pt x="2884" y="2001"/>
                  </a:lnTo>
                  <a:lnTo>
                    <a:pt x="2866" y="2014"/>
                  </a:lnTo>
                  <a:lnTo>
                    <a:pt x="2844" y="2027"/>
                  </a:lnTo>
                  <a:lnTo>
                    <a:pt x="2818" y="2038"/>
                  </a:lnTo>
                  <a:lnTo>
                    <a:pt x="2790" y="2049"/>
                  </a:lnTo>
                  <a:lnTo>
                    <a:pt x="2790" y="2101"/>
                  </a:lnTo>
                  <a:lnTo>
                    <a:pt x="2798" y="2152"/>
                  </a:lnTo>
                  <a:lnTo>
                    <a:pt x="2809" y="2206"/>
                  </a:lnTo>
                  <a:lnTo>
                    <a:pt x="2827" y="2267"/>
                  </a:lnTo>
                  <a:lnTo>
                    <a:pt x="2831" y="2284"/>
                  </a:lnTo>
                  <a:lnTo>
                    <a:pt x="2827" y="2299"/>
                  </a:lnTo>
                  <a:lnTo>
                    <a:pt x="2820" y="2317"/>
                  </a:lnTo>
                  <a:lnTo>
                    <a:pt x="2809" y="2333"/>
                  </a:lnTo>
                  <a:lnTo>
                    <a:pt x="2796" y="2346"/>
                  </a:lnTo>
                  <a:lnTo>
                    <a:pt x="2777" y="2359"/>
                  </a:lnTo>
                  <a:lnTo>
                    <a:pt x="2759" y="2371"/>
                  </a:lnTo>
                  <a:lnTo>
                    <a:pt x="2739" y="2381"/>
                  </a:lnTo>
                  <a:lnTo>
                    <a:pt x="2756" y="2394"/>
                  </a:lnTo>
                  <a:lnTo>
                    <a:pt x="2773" y="2406"/>
                  </a:lnTo>
                  <a:lnTo>
                    <a:pt x="2786" y="2420"/>
                  </a:lnTo>
                  <a:lnTo>
                    <a:pt x="2798" y="2437"/>
                  </a:lnTo>
                  <a:lnTo>
                    <a:pt x="2806" y="2454"/>
                  </a:lnTo>
                  <a:lnTo>
                    <a:pt x="2811" y="2471"/>
                  </a:lnTo>
                  <a:lnTo>
                    <a:pt x="2814" y="2488"/>
                  </a:lnTo>
                  <a:lnTo>
                    <a:pt x="2816" y="2507"/>
                  </a:lnTo>
                  <a:lnTo>
                    <a:pt x="2814" y="2524"/>
                  </a:lnTo>
                  <a:lnTo>
                    <a:pt x="2807" y="2539"/>
                  </a:lnTo>
                  <a:lnTo>
                    <a:pt x="2799" y="2554"/>
                  </a:lnTo>
                  <a:lnTo>
                    <a:pt x="2789" y="2568"/>
                  </a:lnTo>
                  <a:lnTo>
                    <a:pt x="2778" y="2581"/>
                  </a:lnTo>
                  <a:lnTo>
                    <a:pt x="2771" y="2598"/>
                  </a:lnTo>
                  <a:lnTo>
                    <a:pt x="2763" y="2612"/>
                  </a:lnTo>
                  <a:lnTo>
                    <a:pt x="2756" y="2630"/>
                  </a:lnTo>
                  <a:lnTo>
                    <a:pt x="2756" y="2670"/>
                  </a:lnTo>
                  <a:lnTo>
                    <a:pt x="2765" y="2710"/>
                  </a:lnTo>
                  <a:lnTo>
                    <a:pt x="2768" y="2750"/>
                  </a:lnTo>
                  <a:lnTo>
                    <a:pt x="2761" y="2789"/>
                  </a:lnTo>
                  <a:lnTo>
                    <a:pt x="2748" y="2806"/>
                  </a:lnTo>
                  <a:lnTo>
                    <a:pt x="2734" y="2823"/>
                  </a:lnTo>
                  <a:lnTo>
                    <a:pt x="2717" y="2839"/>
                  </a:lnTo>
                  <a:lnTo>
                    <a:pt x="2697" y="2852"/>
                  </a:lnTo>
                  <a:lnTo>
                    <a:pt x="2676" y="2862"/>
                  </a:lnTo>
                  <a:lnTo>
                    <a:pt x="2656" y="2871"/>
                  </a:lnTo>
                  <a:lnTo>
                    <a:pt x="2634" y="2877"/>
                  </a:lnTo>
                  <a:lnTo>
                    <a:pt x="2613" y="2878"/>
                  </a:lnTo>
                  <a:lnTo>
                    <a:pt x="2579" y="2877"/>
                  </a:lnTo>
                  <a:lnTo>
                    <a:pt x="2546" y="2874"/>
                  </a:lnTo>
                  <a:lnTo>
                    <a:pt x="2515" y="2871"/>
                  </a:lnTo>
                  <a:lnTo>
                    <a:pt x="2586" y="2870"/>
                  </a:lnTo>
                  <a:lnTo>
                    <a:pt x="2558" y="2867"/>
                  </a:lnTo>
                  <a:lnTo>
                    <a:pt x="2528" y="2862"/>
                  </a:lnTo>
                  <a:lnTo>
                    <a:pt x="2502" y="2861"/>
                  </a:lnTo>
                  <a:lnTo>
                    <a:pt x="2475" y="2857"/>
                  </a:lnTo>
                  <a:lnTo>
                    <a:pt x="2446" y="2856"/>
                  </a:lnTo>
                  <a:lnTo>
                    <a:pt x="2418" y="2852"/>
                  </a:lnTo>
                  <a:lnTo>
                    <a:pt x="2412" y="2852"/>
                  </a:lnTo>
                  <a:lnTo>
                    <a:pt x="2382" y="2854"/>
                  </a:lnTo>
                  <a:lnTo>
                    <a:pt x="2352" y="2857"/>
                  </a:lnTo>
                  <a:lnTo>
                    <a:pt x="2329" y="2861"/>
                  </a:lnTo>
                  <a:lnTo>
                    <a:pt x="2306" y="2869"/>
                  </a:lnTo>
                  <a:lnTo>
                    <a:pt x="2288" y="2876"/>
                  </a:lnTo>
                  <a:lnTo>
                    <a:pt x="2270" y="2886"/>
                  </a:lnTo>
                  <a:lnTo>
                    <a:pt x="2258" y="2899"/>
                  </a:lnTo>
                  <a:lnTo>
                    <a:pt x="2248" y="2916"/>
                  </a:lnTo>
                  <a:lnTo>
                    <a:pt x="2238" y="2934"/>
                  </a:lnTo>
                  <a:lnTo>
                    <a:pt x="2234" y="2959"/>
                  </a:lnTo>
                  <a:lnTo>
                    <a:pt x="2224" y="3058"/>
                  </a:lnTo>
                  <a:lnTo>
                    <a:pt x="2218" y="3253"/>
                  </a:lnTo>
                  <a:lnTo>
                    <a:pt x="2214" y="3341"/>
                  </a:lnTo>
                  <a:lnTo>
                    <a:pt x="2214" y="3427"/>
                  </a:lnTo>
                  <a:lnTo>
                    <a:pt x="2208" y="3456"/>
                  </a:lnTo>
                  <a:lnTo>
                    <a:pt x="754" y="3456"/>
                  </a:lnTo>
                  <a:lnTo>
                    <a:pt x="750" y="3182"/>
                  </a:lnTo>
                  <a:lnTo>
                    <a:pt x="749" y="3094"/>
                  </a:lnTo>
                  <a:lnTo>
                    <a:pt x="749" y="3091"/>
                  </a:lnTo>
                  <a:lnTo>
                    <a:pt x="749" y="3079"/>
                  </a:lnTo>
                  <a:lnTo>
                    <a:pt x="748" y="3059"/>
                  </a:lnTo>
                  <a:lnTo>
                    <a:pt x="747" y="3033"/>
                  </a:lnTo>
                  <a:lnTo>
                    <a:pt x="744" y="3000"/>
                  </a:lnTo>
                  <a:lnTo>
                    <a:pt x="738" y="2961"/>
                  </a:lnTo>
                  <a:lnTo>
                    <a:pt x="730" y="2917"/>
                  </a:lnTo>
                  <a:lnTo>
                    <a:pt x="719" y="2868"/>
                  </a:lnTo>
                  <a:lnTo>
                    <a:pt x="705" y="2813"/>
                  </a:lnTo>
                  <a:lnTo>
                    <a:pt x="686" y="2755"/>
                  </a:lnTo>
                  <a:lnTo>
                    <a:pt x="664" y="2693"/>
                  </a:lnTo>
                  <a:lnTo>
                    <a:pt x="637" y="2628"/>
                  </a:lnTo>
                  <a:lnTo>
                    <a:pt x="603" y="2560"/>
                  </a:lnTo>
                  <a:lnTo>
                    <a:pt x="565" y="2489"/>
                  </a:lnTo>
                  <a:lnTo>
                    <a:pt x="519" y="2418"/>
                  </a:lnTo>
                  <a:lnTo>
                    <a:pt x="467" y="2344"/>
                  </a:lnTo>
                  <a:lnTo>
                    <a:pt x="408" y="2269"/>
                  </a:lnTo>
                  <a:lnTo>
                    <a:pt x="340" y="2195"/>
                  </a:lnTo>
                  <a:lnTo>
                    <a:pt x="89" y="1776"/>
                  </a:lnTo>
                  <a:lnTo>
                    <a:pt x="55" y="1679"/>
                  </a:lnTo>
                  <a:lnTo>
                    <a:pt x="28" y="1579"/>
                  </a:lnTo>
                  <a:lnTo>
                    <a:pt x="12" y="1475"/>
                  </a:lnTo>
                  <a:lnTo>
                    <a:pt x="2" y="1372"/>
                  </a:lnTo>
                  <a:lnTo>
                    <a:pt x="0" y="1268"/>
                  </a:lnTo>
                  <a:lnTo>
                    <a:pt x="5" y="1163"/>
                  </a:lnTo>
                  <a:lnTo>
                    <a:pt x="20" y="1058"/>
                  </a:lnTo>
                  <a:lnTo>
                    <a:pt x="29" y="1008"/>
                  </a:lnTo>
                  <a:lnTo>
                    <a:pt x="42" y="957"/>
                  </a:lnTo>
                  <a:lnTo>
                    <a:pt x="57" y="907"/>
                  </a:lnTo>
                  <a:lnTo>
                    <a:pt x="74" y="858"/>
                  </a:lnTo>
                  <a:lnTo>
                    <a:pt x="93" y="809"/>
                  </a:lnTo>
                  <a:lnTo>
                    <a:pt x="114" y="760"/>
                  </a:lnTo>
                  <a:lnTo>
                    <a:pt x="138" y="714"/>
                  </a:lnTo>
                  <a:lnTo>
                    <a:pt x="164" y="667"/>
                  </a:lnTo>
                  <a:lnTo>
                    <a:pt x="191" y="621"/>
                  </a:lnTo>
                  <a:lnTo>
                    <a:pt x="219" y="576"/>
                  </a:lnTo>
                  <a:lnTo>
                    <a:pt x="250" y="535"/>
                  </a:lnTo>
                  <a:lnTo>
                    <a:pt x="283" y="493"/>
                  </a:lnTo>
                  <a:lnTo>
                    <a:pt x="317" y="453"/>
                  </a:lnTo>
                  <a:lnTo>
                    <a:pt x="351" y="415"/>
                  </a:lnTo>
                  <a:lnTo>
                    <a:pt x="388" y="380"/>
                  </a:lnTo>
                  <a:lnTo>
                    <a:pt x="426" y="345"/>
                  </a:lnTo>
                  <a:lnTo>
                    <a:pt x="468" y="312"/>
                  </a:lnTo>
                  <a:lnTo>
                    <a:pt x="512" y="279"/>
                  </a:lnTo>
                  <a:lnTo>
                    <a:pt x="556" y="249"/>
                  </a:lnTo>
                  <a:lnTo>
                    <a:pt x="604" y="220"/>
                  </a:lnTo>
                  <a:lnTo>
                    <a:pt x="652" y="194"/>
                  </a:lnTo>
                  <a:lnTo>
                    <a:pt x="703" y="171"/>
                  </a:lnTo>
                  <a:lnTo>
                    <a:pt x="753" y="146"/>
                  </a:lnTo>
                  <a:lnTo>
                    <a:pt x="804" y="126"/>
                  </a:lnTo>
                  <a:lnTo>
                    <a:pt x="856" y="108"/>
                  </a:lnTo>
                  <a:lnTo>
                    <a:pt x="909" y="90"/>
                  </a:lnTo>
                  <a:lnTo>
                    <a:pt x="962" y="74"/>
                  </a:lnTo>
                  <a:lnTo>
                    <a:pt x="1015" y="59"/>
                  </a:lnTo>
                  <a:lnTo>
                    <a:pt x="1069" y="48"/>
                  </a:lnTo>
                  <a:lnTo>
                    <a:pt x="1123" y="38"/>
                  </a:lnTo>
                  <a:lnTo>
                    <a:pt x="1177" y="27"/>
                  </a:lnTo>
                  <a:lnTo>
                    <a:pt x="1230" y="19"/>
                  </a:lnTo>
                  <a:lnTo>
                    <a:pt x="1281" y="11"/>
                  </a:lnTo>
                  <a:lnTo>
                    <a:pt x="1334" y="7"/>
                  </a:lnTo>
                  <a:lnTo>
                    <a:pt x="1385" y="3"/>
                  </a:lnTo>
                  <a:lnTo>
                    <a:pt x="1437" y="1"/>
                  </a:lnTo>
                  <a:lnTo>
                    <a:pt x="1491" y="0"/>
                  </a:lnTo>
                  <a:close/>
                </a:path>
              </a:pathLst>
            </a:custGeom>
            <a:solidFill>
              <a:srgbClr val="00B050"/>
            </a:solidFill>
            <a:ln w="0">
              <a:noFill/>
              <a:prstDash val="solid"/>
              <a:round/>
              <a:headEnd/>
              <a:tailEnd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10235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AC5461A-58C4-B421-EEE7-BA28C8231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xmlns="" id="{8BA5567C-E438-F60B-CABA-AE409DF22698}"/>
              </a:ext>
            </a:extLst>
          </p:cNvPr>
          <p:cNvGrpSpPr/>
          <p:nvPr/>
        </p:nvGrpSpPr>
        <p:grpSpPr>
          <a:xfrm>
            <a:off x="958735" y="662614"/>
            <a:ext cx="10274530" cy="5258658"/>
            <a:chOff x="537556" y="911996"/>
            <a:chExt cx="11116887" cy="52586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544511D9-87DD-D377-72C0-08AACF0C49AF}"/>
                </a:ext>
              </a:extLst>
            </p:cNvPr>
            <p:cNvGrpSpPr/>
            <p:nvPr/>
          </p:nvGrpSpPr>
          <p:grpSpPr>
            <a:xfrm>
              <a:off x="537556" y="911996"/>
              <a:ext cx="11116887" cy="5258658"/>
              <a:chOff x="537556" y="911996"/>
              <a:chExt cx="11116887" cy="5258658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xmlns="" id="{E3F7FF4A-8023-2A51-24B5-95E63A3A108A}"/>
                  </a:ext>
                </a:extLst>
              </p:cNvPr>
              <p:cNvGrpSpPr/>
              <p:nvPr/>
            </p:nvGrpSpPr>
            <p:grpSpPr>
              <a:xfrm>
                <a:off x="537556" y="911996"/>
                <a:ext cx="11116887" cy="5258658"/>
                <a:chOff x="1559653" y="1404495"/>
                <a:chExt cx="9072694" cy="4230548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xmlns="" id="{483314CB-A233-D681-C234-8DAC7AD0A078}"/>
                    </a:ext>
                  </a:extLst>
                </p:cNvPr>
                <p:cNvGrpSpPr/>
                <p:nvPr/>
              </p:nvGrpSpPr>
              <p:grpSpPr>
                <a:xfrm>
                  <a:off x="1559653" y="1404495"/>
                  <a:ext cx="4483100" cy="4219352"/>
                  <a:chOff x="1333500" y="1125095"/>
                  <a:chExt cx="4483100" cy="4219352"/>
                </a:xfrm>
              </p:grpSpPr>
              <p:sp>
                <p:nvSpPr>
                  <p:cNvPr id="17" name="Rounded Rectangle 3">
                    <a:extLst>
                      <a:ext uri="{FF2B5EF4-FFF2-40B4-BE49-F238E27FC236}">
                        <a16:creationId xmlns:a16="http://schemas.microsoft.com/office/drawing/2014/main" xmlns="" id="{107A08E3-D977-33C6-87A0-5DD0DBE470DB}"/>
                      </a:ext>
                    </a:extLst>
                  </p:cNvPr>
                  <p:cNvSpPr/>
                  <p:nvPr/>
                </p:nvSpPr>
                <p:spPr>
                  <a:xfrm>
                    <a:off x="1743591" y="1125095"/>
                    <a:ext cx="4073009" cy="4219352"/>
                  </a:xfrm>
                  <a:prstGeom prst="roundRect">
                    <a:avLst>
                      <a:gd name="adj" fmla="val 3204"/>
                    </a:avLst>
                  </a:prstGeom>
                  <a:gradFill>
                    <a:gsLst>
                      <a:gs pos="0">
                        <a:schemeClr val="accent5">
                          <a:lumMod val="5000"/>
                          <a:lumOff val="95000"/>
                        </a:schemeClr>
                      </a:gs>
                      <a:gs pos="74000">
                        <a:schemeClr val="accent5">
                          <a:lumMod val="45000"/>
                          <a:lumOff val="55000"/>
                        </a:schemeClr>
                      </a:gs>
                      <a:gs pos="83000">
                        <a:schemeClr val="accent2">
                          <a:lumMod val="50000"/>
                        </a:schemeClr>
                      </a:gs>
                      <a:gs pos="100000">
                        <a:schemeClr val="accent5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>
                    <a:outerShdw blurRad="241300" dist="127000" dir="4800000" algn="t" rotWithShape="0">
                      <a:prstClr val="black">
                        <a:alpha val="24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18" name="Rectangle 17">
                    <a:extLst>
                      <a:ext uri="{FF2B5EF4-FFF2-40B4-BE49-F238E27FC236}">
                        <a16:creationId xmlns:a16="http://schemas.microsoft.com/office/drawing/2014/main" xmlns="" id="{A071D3FF-B0A0-C18F-49DC-89A00E8DBEA8}"/>
                      </a:ext>
                    </a:extLst>
                  </p:cNvPr>
                  <p:cNvSpPr/>
                  <p:nvPr/>
                </p:nvSpPr>
                <p:spPr>
                  <a:xfrm>
                    <a:off x="1906561" y="1265658"/>
                    <a:ext cx="3803545" cy="1103921"/>
                  </a:xfrm>
                  <a:prstGeom prst="rect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>
                    <a:innerShdw blurRad="292100">
                      <a:schemeClr val="tx1">
                        <a:lumMod val="85000"/>
                        <a:lumOff val="15000"/>
                      </a:schemeClr>
                    </a:innerShdw>
                  </a:effectLst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200" kern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itchFamily="34" charset="0"/>
                      </a:rPr>
                      <a:t>   </a:t>
                    </a:r>
                    <a:endParaRPr lang="en-US" sz="3200" dirty="0">
                      <a:solidFill>
                        <a:schemeClr val="bg1"/>
                      </a:solidFill>
                    </a:endParaRPr>
                  </a:p>
                </p:txBody>
              </p:sp>
              <p:cxnSp>
                <p:nvCxnSpPr>
                  <p:cNvPr id="19" name="Straight Connector 18">
                    <a:extLst>
                      <a:ext uri="{FF2B5EF4-FFF2-40B4-BE49-F238E27FC236}">
                        <a16:creationId xmlns:a16="http://schemas.microsoft.com/office/drawing/2014/main" xmlns="" id="{AA87F054-2B40-3E5C-FDFF-4DA906B22EDB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1333500" y="5292727"/>
                    <a:ext cx="4483100" cy="14892"/>
                  </a:xfrm>
                  <a:prstGeom prst="line">
                    <a:avLst/>
                  </a:prstGeom>
                  <a:ln>
                    <a:solidFill>
                      <a:schemeClr val="accent2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0" name="Rectangle 19">
                    <a:extLst>
                      <a:ext uri="{FF2B5EF4-FFF2-40B4-BE49-F238E27FC236}">
                        <a16:creationId xmlns:a16="http://schemas.microsoft.com/office/drawing/2014/main" xmlns="" id="{4B449BEA-D773-291D-237D-F0377F8AEB69}"/>
                      </a:ext>
                    </a:extLst>
                  </p:cNvPr>
                  <p:cNvSpPr/>
                  <p:nvPr/>
                </p:nvSpPr>
                <p:spPr>
                  <a:xfrm>
                    <a:off x="1906559" y="2352230"/>
                    <a:ext cx="3803548" cy="321885"/>
                  </a:xfrm>
                  <a:prstGeom prst="rect">
                    <a:avLst/>
                  </a:prstGeom>
                  <a:solidFill>
                    <a:schemeClr val="tx2">
                      <a:lumMod val="60000"/>
                      <a:lumOff val="40000"/>
                    </a:schemeClr>
                  </a:solidFill>
                </p:spPr>
                <p:txBody>
                  <a:bodyPr wrap="square">
                    <a:spAutoFit/>
                  </a:bodyPr>
                  <a:lstStyle/>
                  <a:p>
                    <a:pPr marL="285750" indent="-285750">
                      <a:buFont typeface="Wingdings" panose="05000000000000000000" pitchFamily="2" charset="2"/>
                      <a:buChar char="Ø"/>
                    </a:pPr>
                    <a:r>
                      <a:rPr lang="as-IN" sz="2000" dirty="0"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a:t>পাঠ্যপুস্তকের বাক্য প্রমিত উচ্চারণে পড়তে পারবে</a:t>
                    </a:r>
                    <a:r>
                      <a:rPr lang="bn-BD" sz="2000" dirty="0"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a:t>।</a:t>
                    </a:r>
                    <a:endParaRPr lang="en-US" dirty="0"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21" name="Rectangle 20">
                    <a:extLst>
                      <a:ext uri="{FF2B5EF4-FFF2-40B4-BE49-F238E27FC236}">
                        <a16:creationId xmlns:a16="http://schemas.microsoft.com/office/drawing/2014/main" xmlns="" id="{77CA1606-7196-DD30-179D-C7CA7985F552}"/>
                      </a:ext>
                    </a:extLst>
                  </p:cNvPr>
                  <p:cNvSpPr/>
                  <p:nvPr/>
                </p:nvSpPr>
                <p:spPr>
                  <a:xfrm>
                    <a:off x="2408044" y="1597121"/>
                    <a:ext cx="751192" cy="51996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3600" b="1" u="sng" spc="-150" dirty="0" err="1">
                        <a:highlight>
                          <a:srgbClr val="FFFF00"/>
                        </a:highlight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a:t>পড়াঃ</a:t>
                    </a:r>
                    <a:endParaRPr lang="en-US" sz="3600" b="1" u="sng" spc="-150" dirty="0">
                      <a:highlight>
                        <a:srgbClr val="FFFF00"/>
                      </a:highlight>
                      <a:latin typeface="NikoshBAN" panose="02000000000000000000" pitchFamily="2" charset="0"/>
                      <a:cs typeface="NikoshBAN" panose="02000000000000000000" pitchFamily="2" charset="0"/>
                    </a:endParaRPr>
                  </a:p>
                </p:txBody>
              </p:sp>
              <p:sp>
                <p:nvSpPr>
                  <p:cNvPr id="22" name="Oval 21">
                    <a:extLst>
                      <a:ext uri="{FF2B5EF4-FFF2-40B4-BE49-F238E27FC236}">
                        <a16:creationId xmlns:a16="http://schemas.microsoft.com/office/drawing/2014/main" xmlns="" id="{A829ABC9-EE0A-7A99-7C06-89E34E9FE61F}"/>
                      </a:ext>
                    </a:extLst>
                  </p:cNvPr>
                  <p:cNvSpPr/>
                  <p:nvPr/>
                </p:nvSpPr>
                <p:spPr>
                  <a:xfrm>
                    <a:off x="5296500" y="1715530"/>
                    <a:ext cx="365760" cy="3657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>
                    <a:solidFill>
                      <a:schemeClr val="accent2"/>
                    </a:solidFill>
                  </a:ln>
                  <a:effectLst>
                    <a:innerShdw blurRad="63500" dist="63500" dir="10800000">
                      <a:schemeClr val="tx1">
                        <a:alpha val="50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xmlns="" id="{D45EE552-0A5A-3412-139D-D81A3F6C14B0}"/>
                      </a:ext>
                    </a:extLst>
                  </p:cNvPr>
                  <p:cNvSpPr/>
                  <p:nvPr/>
                </p:nvSpPr>
                <p:spPr>
                  <a:xfrm>
                    <a:off x="5296500" y="4712227"/>
                    <a:ext cx="365760" cy="3657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>
                    <a:solidFill>
                      <a:schemeClr val="accent2"/>
                    </a:solidFill>
                  </a:ln>
                  <a:effectLst>
                    <a:innerShdw blurRad="63500" dist="63500" dir="10800000">
                      <a:schemeClr val="tx1">
                        <a:alpha val="50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xmlns="" id="{1EA04921-5AB0-F286-262C-10F6F9FAD158}"/>
                    </a:ext>
                  </a:extLst>
                </p:cNvPr>
                <p:cNvGrpSpPr/>
                <p:nvPr/>
              </p:nvGrpSpPr>
              <p:grpSpPr>
                <a:xfrm>
                  <a:off x="6096000" y="1452518"/>
                  <a:ext cx="4536347" cy="4182525"/>
                  <a:chOff x="6068153" y="1173118"/>
                  <a:chExt cx="4536347" cy="4182525"/>
                </a:xfrm>
              </p:grpSpPr>
              <p:sp>
                <p:nvSpPr>
                  <p:cNvPr id="11" name="Rounded Rectangle 31">
                    <a:extLst>
                      <a:ext uri="{FF2B5EF4-FFF2-40B4-BE49-F238E27FC236}">
                        <a16:creationId xmlns:a16="http://schemas.microsoft.com/office/drawing/2014/main" xmlns="" id="{B184F238-CE7A-2818-C2D0-AF22A90413A3}"/>
                      </a:ext>
                    </a:extLst>
                  </p:cNvPr>
                  <p:cNvSpPr/>
                  <p:nvPr/>
                </p:nvSpPr>
                <p:spPr>
                  <a:xfrm>
                    <a:off x="6068153" y="1173118"/>
                    <a:ext cx="4179503" cy="4182525"/>
                  </a:xfrm>
                  <a:prstGeom prst="roundRect">
                    <a:avLst>
                      <a:gd name="adj" fmla="val 3609"/>
                    </a:avLst>
                  </a:prstGeom>
                  <a:gradFill>
                    <a:gsLst>
                      <a:gs pos="0">
                        <a:schemeClr val="accent5">
                          <a:lumMod val="5000"/>
                          <a:lumOff val="95000"/>
                        </a:schemeClr>
                      </a:gs>
                      <a:gs pos="74000">
                        <a:schemeClr val="accent5">
                          <a:lumMod val="45000"/>
                          <a:lumOff val="55000"/>
                        </a:schemeClr>
                      </a:gs>
                      <a:gs pos="91500">
                        <a:schemeClr val="accent2">
                          <a:lumMod val="75000"/>
                        </a:schemeClr>
                      </a:gs>
                      <a:gs pos="83000">
                        <a:schemeClr val="accent5">
                          <a:lumMod val="45000"/>
                          <a:lumOff val="55000"/>
                        </a:schemeClr>
                      </a:gs>
                      <a:gs pos="100000">
                        <a:schemeClr val="accent5">
                          <a:lumMod val="30000"/>
                          <a:lumOff val="70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  <a:effectLst>
                    <a:outerShdw blurRad="241300" dist="127000" dir="4800000" algn="t" rotWithShape="0">
                      <a:prstClr val="black">
                        <a:alpha val="24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bn-BD" dirty="0"/>
                      <a:t> </a:t>
                    </a:r>
                    <a:endParaRPr lang="en-US" dirty="0"/>
                  </a:p>
                </p:txBody>
              </p:sp>
              <p:sp>
                <p:nvSpPr>
                  <p:cNvPr id="12" name="Rectangle 11">
                    <a:extLst>
                      <a:ext uri="{FF2B5EF4-FFF2-40B4-BE49-F238E27FC236}">
                        <a16:creationId xmlns:a16="http://schemas.microsoft.com/office/drawing/2014/main" xmlns="" id="{840346C6-965E-E173-FBE3-3F8C9810C694}"/>
                      </a:ext>
                    </a:extLst>
                  </p:cNvPr>
                  <p:cNvSpPr/>
                  <p:nvPr/>
                </p:nvSpPr>
                <p:spPr>
                  <a:xfrm>
                    <a:off x="6171129" y="1268030"/>
                    <a:ext cx="4007682" cy="1103921"/>
                  </a:xfrm>
                  <a:prstGeom prst="rect">
                    <a:avLst/>
                  </a:prstGeom>
                  <a:solidFill>
                    <a:srgbClr val="92D050"/>
                  </a:solidFill>
                  <a:ln>
                    <a:noFill/>
                  </a:ln>
                  <a:effectLst>
                    <a:innerShdw blurRad="292100">
                      <a:schemeClr val="tx1">
                        <a:lumMod val="85000"/>
                        <a:lumOff val="15000"/>
                      </a:schemeClr>
                    </a:innerShdw>
                  </a:effectLst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200" kern="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itchFamily="34" charset="0"/>
                      </a:rPr>
                      <a:t>   </a:t>
                    </a:r>
                    <a:endParaRPr lang="en-US" sz="3200" dirty="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xmlns="" id="{4A566C45-E7EA-EAF9-8883-130CA32E7B50}"/>
                      </a:ext>
                    </a:extLst>
                  </p:cNvPr>
                  <p:cNvSpPr/>
                  <p:nvPr/>
                </p:nvSpPr>
                <p:spPr>
                  <a:xfrm>
                    <a:off x="7086328" y="1549521"/>
                    <a:ext cx="868933" cy="519968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sz="3600" b="1" u="sng" dirty="0" err="1">
                        <a:highlight>
                          <a:srgbClr val="FFFF00"/>
                        </a:highlight>
                        <a:latin typeface="NikoshBAN" panose="02000000000000000000" pitchFamily="2" charset="0"/>
                        <a:cs typeface="NikoshBAN" panose="02000000000000000000" pitchFamily="2" charset="0"/>
                      </a:rPr>
                      <a:t>লেখাঃ</a:t>
                    </a:r>
                    <a:endParaRPr lang="en-US" sz="3600" spc="-15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  <p:sp>
                <p:nvSpPr>
                  <p:cNvPr id="14" name="Oval 13">
                    <a:extLst>
                      <a:ext uri="{FF2B5EF4-FFF2-40B4-BE49-F238E27FC236}">
                        <a16:creationId xmlns:a16="http://schemas.microsoft.com/office/drawing/2014/main" xmlns="" id="{64583BF5-150C-1DBF-43D9-0B27221FD6F9}"/>
                      </a:ext>
                    </a:extLst>
                  </p:cNvPr>
                  <p:cNvSpPr/>
                  <p:nvPr/>
                </p:nvSpPr>
                <p:spPr>
                  <a:xfrm flipH="1">
                    <a:off x="6288823" y="1715530"/>
                    <a:ext cx="365760" cy="3657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>
                    <a:solidFill>
                      <a:schemeClr val="accent5"/>
                    </a:solidFill>
                  </a:ln>
                  <a:effectLst>
                    <a:innerShdw blurRad="63500" dist="63500" dir="10800000">
                      <a:schemeClr val="tx1">
                        <a:alpha val="50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5" name="Oval 14">
                    <a:extLst>
                      <a:ext uri="{FF2B5EF4-FFF2-40B4-BE49-F238E27FC236}">
                        <a16:creationId xmlns:a16="http://schemas.microsoft.com/office/drawing/2014/main" xmlns="" id="{E9111F1A-6B5B-0958-B14A-1EF5BBF3FA7E}"/>
                      </a:ext>
                    </a:extLst>
                  </p:cNvPr>
                  <p:cNvSpPr/>
                  <p:nvPr/>
                </p:nvSpPr>
                <p:spPr>
                  <a:xfrm flipH="1">
                    <a:off x="6288823" y="4712227"/>
                    <a:ext cx="365760" cy="365760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>
                    <a:solidFill>
                      <a:schemeClr val="accent5"/>
                    </a:solidFill>
                  </a:ln>
                  <a:effectLst>
                    <a:innerShdw blurRad="63500" dist="63500" dir="10800000">
                      <a:schemeClr val="tx1">
                        <a:alpha val="50000"/>
                      </a:schemeClr>
                    </a:inn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cxnSp>
                <p:nvCxnSpPr>
                  <p:cNvPr id="16" name="Straight Connector 15">
                    <a:extLst>
                      <a:ext uri="{FF2B5EF4-FFF2-40B4-BE49-F238E27FC236}">
                        <a16:creationId xmlns:a16="http://schemas.microsoft.com/office/drawing/2014/main" xmlns="" id="{CF9FF2DE-F8AE-167B-E687-3C21FE7130B9}"/>
                      </a:ext>
                    </a:extLst>
                  </p:cNvPr>
                  <p:cNvCxnSpPr/>
                  <p:nvPr/>
                </p:nvCxnSpPr>
                <p:spPr>
                  <a:xfrm flipV="1">
                    <a:off x="6121400" y="5292727"/>
                    <a:ext cx="4483100" cy="14892"/>
                  </a:xfrm>
                  <a:prstGeom prst="line">
                    <a:avLst/>
                  </a:prstGeom>
                  <a:ln>
                    <a:solidFill>
                      <a:schemeClr val="accent5"/>
                    </a:solidFill>
                    <a:prstDash val="sysDash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9" name="Rounded Rectangle 62">
                  <a:extLst>
                    <a:ext uri="{FF2B5EF4-FFF2-40B4-BE49-F238E27FC236}">
                      <a16:creationId xmlns:a16="http://schemas.microsoft.com/office/drawing/2014/main" xmlns="" id="{B9D5A7E5-B1E4-2454-80DC-20172E02EBA6}"/>
                    </a:ext>
                  </a:extLst>
                </p:cNvPr>
                <p:cNvSpPr/>
                <p:nvPr/>
              </p:nvSpPr>
              <p:spPr>
                <a:xfrm>
                  <a:off x="5678877" y="2063320"/>
                  <a:ext cx="822960" cy="2286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50000">
                      <a:schemeClr val="bg1"/>
                    </a:gs>
                    <a:gs pos="16000">
                      <a:schemeClr val="bg1">
                        <a:lumMod val="75000"/>
                      </a:schemeClr>
                    </a:gs>
                    <a:gs pos="84000">
                      <a:schemeClr val="bg1">
                        <a:lumMod val="7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" name="Rounded Rectangle 71">
                  <a:extLst>
                    <a:ext uri="{FF2B5EF4-FFF2-40B4-BE49-F238E27FC236}">
                      <a16:creationId xmlns:a16="http://schemas.microsoft.com/office/drawing/2014/main" xmlns="" id="{230A1B06-26BD-4303-B639-3A3112A0F770}"/>
                    </a:ext>
                  </a:extLst>
                </p:cNvPr>
                <p:cNvSpPr/>
                <p:nvPr/>
              </p:nvSpPr>
              <p:spPr>
                <a:xfrm>
                  <a:off x="5678877" y="5071034"/>
                  <a:ext cx="822960" cy="228600"/>
                </a:xfrm>
                <a:prstGeom prst="roundRect">
                  <a:avLst>
                    <a:gd name="adj" fmla="val 50000"/>
                  </a:avLst>
                </a:prstGeom>
                <a:gradFill flip="none" rotWithShape="1">
                  <a:gsLst>
                    <a:gs pos="50000">
                      <a:schemeClr val="bg1"/>
                    </a:gs>
                    <a:gs pos="16000">
                      <a:schemeClr val="bg1">
                        <a:lumMod val="75000"/>
                      </a:schemeClr>
                    </a:gs>
                    <a:gs pos="84000">
                      <a:schemeClr val="bg1">
                        <a:lumMod val="75000"/>
                      </a:schemeClr>
                    </a:gs>
                  </a:gsLst>
                  <a:lin ang="0" scaled="1"/>
                  <a:tileRect/>
                </a:gradFill>
                <a:ln>
                  <a:noFill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xmlns="" id="{99CE2520-3499-66FA-D9C1-DEC9B2CC13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57564" y="970551"/>
                <a:ext cx="1473903" cy="1473903"/>
              </a:xfrm>
              <a:prstGeom prst="rect">
                <a:avLst/>
              </a:prstGeom>
            </p:spPr>
          </p:pic>
        </p:grp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xmlns="" id="{A09D08BE-39F8-5B14-77B2-73075DA231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xmlns="" r:id="rId4"/>
                </a:ext>
              </a:extLst>
            </a:blip>
            <a:stretch>
              <a:fillRect/>
            </a:stretch>
          </p:blipFill>
          <p:spPr>
            <a:xfrm>
              <a:off x="8291195" y="1244096"/>
              <a:ext cx="1206296" cy="1013370"/>
            </a:xfrm>
            <a:prstGeom prst="rect">
              <a:avLst/>
            </a:prstGeom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682A927C-146F-89F1-9145-10C8E6108705}"/>
              </a:ext>
            </a:extLst>
          </p:cNvPr>
          <p:cNvSpPr/>
          <p:nvPr/>
        </p:nvSpPr>
        <p:spPr>
          <a:xfrm>
            <a:off x="6208470" y="2217476"/>
            <a:ext cx="4538569" cy="89786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l">
              <a:buFont typeface="Wingdings" panose="05000000000000000000" pitchFamily="2" charset="2"/>
              <a:buChar char="v"/>
            </a:pPr>
            <a:r>
              <a:rPr lang="en-US" sz="2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</a:t>
            </a:r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বাক্য</a:t>
            </a:r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 পারবে</a:t>
            </a:r>
            <a:r>
              <a:rPr lang="en-US" sz="20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0138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4DC2B186-DFFB-8DB0-5DB7-5A949F6618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26" t="57451" r="44081" b="4259"/>
          <a:stretch/>
        </p:blipFill>
        <p:spPr>
          <a:xfrm>
            <a:off x="7674919" y="523682"/>
            <a:ext cx="3931114" cy="50155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438728BD-D4BA-01A6-3D57-203998129D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62" t="16971" r="34816"/>
          <a:stretch/>
        </p:blipFill>
        <p:spPr>
          <a:xfrm>
            <a:off x="7674919" y="690645"/>
            <a:ext cx="3947612" cy="50594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818860" y="2057400"/>
            <a:ext cx="460181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b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b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০৪, </a:t>
            </a:r>
            <a:b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শিরোনামঃ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ডালিমকুমার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কঙ্কবতী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b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পৃষ্ঠাঃ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৭, ৮।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7817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4.44444E-6 L -0.63034 0.0018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523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1.85185E-6 L -0.32383 -0.0030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98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1D7782-5D61-A0A2-EF34-E93A2455A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A6EA4829-ECB6-CD27-9DD2-F7AA860F63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5" t="30752" r="52011" b="19159"/>
          <a:stretch/>
        </p:blipFill>
        <p:spPr>
          <a:xfrm>
            <a:off x="866076" y="598708"/>
            <a:ext cx="4761287" cy="40991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80C2BC3-35B8-0899-C1CE-CB8072990BBB}"/>
              </a:ext>
            </a:extLst>
          </p:cNvPr>
          <p:cNvSpPr txBox="1"/>
          <p:nvPr/>
        </p:nvSpPr>
        <p:spPr>
          <a:xfrm>
            <a:off x="1421050" y="5058963"/>
            <a:ext cx="292609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ছিল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রাজপুত্র।</a:t>
            </a:r>
          </a:p>
          <a:p>
            <a:pPr algn="l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নাম ডালিমকুমার।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7EAC87A-DACB-5C1F-B99B-63E36B91B6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96" t="30752" r="20698" b="19159"/>
          <a:stretch/>
        </p:blipFill>
        <p:spPr>
          <a:xfrm>
            <a:off x="6402036" y="598708"/>
            <a:ext cx="4853678" cy="409916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8CA9447-ED07-BCE5-659B-752FFFB3CA5B}"/>
              </a:ext>
            </a:extLst>
          </p:cNvPr>
          <p:cNvSpPr txBox="1"/>
          <p:nvPr/>
        </p:nvSpPr>
        <p:spPr>
          <a:xfrm>
            <a:off x="6402036" y="4697871"/>
            <a:ext cx="51788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তার কাছে এক পঙ্খিরাজ ঘোড়া।</a:t>
            </a:r>
          </a:p>
          <a:p>
            <a:pPr algn="l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ঘোড়ায় চড়ে সে দেশ-বিদেশ ঘোরে।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3909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3E3A4F7-8A55-F481-15F0-18D419BB35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4C2EDD1-A607-3814-B7E3-CAE2A0AFBEE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5" t="21645" r="51581" b="27851"/>
          <a:stretch/>
        </p:blipFill>
        <p:spPr>
          <a:xfrm>
            <a:off x="809468" y="543676"/>
            <a:ext cx="5091659" cy="434420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B343D15-7619-5B99-45E7-DF381E9A2600}"/>
              </a:ext>
            </a:extLst>
          </p:cNvPr>
          <p:cNvSpPr txBox="1"/>
          <p:nvPr/>
        </p:nvSpPr>
        <p:spPr>
          <a:xfrm>
            <a:off x="791158" y="5217452"/>
            <a:ext cx="55574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একবার ঘুরতে ঘুরতে চলে এলো অচিনপুরে। ক্লান্ত রাজপুত্র গাছের ছায়ায় ঘুমিয়ে পড়ল।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273A9DB0-3C38-CD18-AAB3-AAD4CED6A00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68" t="22266" r="20809" b="27647"/>
          <a:stretch/>
        </p:blipFill>
        <p:spPr>
          <a:xfrm>
            <a:off x="6348607" y="563330"/>
            <a:ext cx="5098152" cy="43442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C8D89C36-AB8E-0C69-1D29-DDE64AD15EC9}"/>
              </a:ext>
            </a:extLst>
          </p:cNvPr>
          <p:cNvSpPr txBox="1"/>
          <p:nvPr/>
        </p:nvSpPr>
        <p:spPr>
          <a:xfrm>
            <a:off x="6603726" y="5217452"/>
            <a:ext cx="509815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ওই গাছে থাকত ব্যাঙ্গমা আর ব্যাঙ্গমি। তারা কথা বলছিল।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858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451E448-188B-5F50-A6C5-746AF571F8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B1766126-83E8-8F21-9B80-BE24C4777B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5" t="22266" r="51912" b="28061"/>
          <a:stretch/>
        </p:blipFill>
        <p:spPr>
          <a:xfrm>
            <a:off x="644578" y="572180"/>
            <a:ext cx="5302770" cy="45290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8B89091-A8A0-7D4B-DD3C-69991C8338C4}"/>
              </a:ext>
            </a:extLst>
          </p:cNvPr>
          <p:cNvSpPr txBox="1"/>
          <p:nvPr/>
        </p:nvSpPr>
        <p:spPr>
          <a:xfrm>
            <a:off x="1130477" y="5296128"/>
            <a:ext cx="42431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ডালিমকুমারের ঘুম ভেঙে গেল।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BAFF8A5-410A-E089-83EA-0277E32217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88" t="22059" r="21139" b="28061"/>
          <a:stretch/>
        </p:blipFill>
        <p:spPr>
          <a:xfrm>
            <a:off x="6426605" y="566986"/>
            <a:ext cx="5249190" cy="45342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2D0A447-C505-283A-12DE-FDD3C25ABA84}"/>
              </a:ext>
            </a:extLst>
          </p:cNvPr>
          <p:cNvSpPr txBox="1"/>
          <p:nvPr/>
        </p:nvSpPr>
        <p:spPr>
          <a:xfrm>
            <a:off x="6460836" y="5128614"/>
            <a:ext cx="52491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রাক্ষসপুরী অনেক দূরে। সাত সাগর তেরো নদীর ওপারে।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657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E533FF8-E032-7090-897A-F0A5CD418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D2C34B80-7D57-1786-28F7-C2622BAA14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95" t="26614" r="51912" b="23507"/>
          <a:stretch/>
        </p:blipFill>
        <p:spPr>
          <a:xfrm>
            <a:off x="692947" y="712032"/>
            <a:ext cx="5191973" cy="44529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9C32B8E-59E3-9547-AC70-E9920D286DAB}"/>
              </a:ext>
            </a:extLst>
          </p:cNvPr>
          <p:cNvSpPr txBox="1"/>
          <p:nvPr/>
        </p:nvSpPr>
        <p:spPr>
          <a:xfrm>
            <a:off x="1024999" y="5248894"/>
            <a:ext cx="45213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ডালিমকুমার সাত সাগর তেরো নদী পাড় হলো।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C711725-2778-F8A0-3988-592033B1D4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98" t="26612" r="21250" b="23508"/>
          <a:stretch/>
        </p:blipFill>
        <p:spPr>
          <a:xfrm>
            <a:off x="6307081" y="685797"/>
            <a:ext cx="5118067" cy="44529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4F691BB-1229-AA8A-105D-10F3A4D13C4F}"/>
              </a:ext>
            </a:extLst>
          </p:cNvPr>
          <p:cNvSpPr txBox="1"/>
          <p:nvPr/>
        </p:nvSpPr>
        <p:spPr>
          <a:xfrm>
            <a:off x="7352333" y="5248894"/>
            <a:ext cx="3320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পৌঁছাল রাক্ষসপুরীতে।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40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D083AD3-DDBD-6188-6A63-65AD45BE9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36BFFE8-8922-7C21-5CF0-3F852C9800CD}"/>
              </a:ext>
            </a:extLst>
          </p:cNvPr>
          <p:cNvSpPr txBox="1"/>
          <p:nvPr/>
        </p:nvSpPr>
        <p:spPr>
          <a:xfrm>
            <a:off x="3292067" y="942616"/>
            <a:ext cx="45585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0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শব্দের অর্থ জেনে নেই </a:t>
            </a:r>
            <a:endParaRPr lang="en-US" sz="4000" b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89C4B66-8560-6CEA-CA14-4C77CB787168}"/>
              </a:ext>
            </a:extLst>
          </p:cNvPr>
          <p:cNvSpPr txBox="1"/>
          <p:nvPr/>
        </p:nvSpPr>
        <p:spPr>
          <a:xfrm>
            <a:off x="1304145" y="2650393"/>
            <a:ext cx="18825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রাজপুত্র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649614A-E59A-E440-5493-CCBA84B80491}"/>
              </a:ext>
            </a:extLst>
          </p:cNvPr>
          <p:cNvSpPr txBox="1"/>
          <p:nvPr/>
        </p:nvSpPr>
        <p:spPr>
          <a:xfrm>
            <a:off x="1304145" y="3510568"/>
            <a:ext cx="18825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পঙ্খিরাজ</a:t>
            </a:r>
            <a:r>
              <a:rPr lang="bn-BD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96F9F08-2B9C-D567-F9C0-62BF9DB32212}"/>
              </a:ext>
            </a:extLst>
          </p:cNvPr>
          <p:cNvSpPr txBox="1"/>
          <p:nvPr/>
        </p:nvSpPr>
        <p:spPr>
          <a:xfrm>
            <a:off x="1304145" y="4370743"/>
            <a:ext cx="18825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>
                <a:latin typeface="NikoshBAN" panose="02000000000000000000" pitchFamily="2" charset="0"/>
                <a:cs typeface="NikoshBAN" panose="02000000000000000000" pitchFamily="2" charset="0"/>
              </a:rPr>
              <a:t>ক্লান্ত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90FB100-AC64-4CBE-B54A-59DA694CB79A}"/>
              </a:ext>
            </a:extLst>
          </p:cNvPr>
          <p:cNvSpPr txBox="1"/>
          <p:nvPr/>
        </p:nvSpPr>
        <p:spPr>
          <a:xfrm>
            <a:off x="5571343" y="3510568"/>
            <a:ext cx="5992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রূপকথার কাল্পনিক ডানাওয়ালা ঘোড়া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E8F4B5BB-D6A2-F07B-F839-1E1E0BF60736}"/>
              </a:ext>
            </a:extLst>
          </p:cNvPr>
          <p:cNvSpPr txBox="1"/>
          <p:nvPr/>
        </p:nvSpPr>
        <p:spPr>
          <a:xfrm>
            <a:off x="5571343" y="2650393"/>
            <a:ext cx="21881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রাজার ছেলে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F131139-6CA7-B3F4-1C80-05D626E15196}"/>
              </a:ext>
            </a:extLst>
          </p:cNvPr>
          <p:cNvSpPr txBox="1"/>
          <p:nvPr/>
        </p:nvSpPr>
        <p:spPr>
          <a:xfrm>
            <a:off x="5571342" y="4370743"/>
            <a:ext cx="15191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পরিশ্রান্ত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xmlns="" id="{90C30053-9AA5-BF95-EA65-9C9CA09C0D7B}"/>
              </a:ext>
            </a:extLst>
          </p:cNvPr>
          <p:cNvSpPr/>
          <p:nvPr/>
        </p:nvSpPr>
        <p:spPr>
          <a:xfrm>
            <a:off x="3668318" y="2844067"/>
            <a:ext cx="1627095" cy="25898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xmlns="" id="{7910852A-C3CD-8A9D-E34F-69E367E784A1}"/>
              </a:ext>
            </a:extLst>
          </p:cNvPr>
          <p:cNvSpPr/>
          <p:nvPr/>
        </p:nvSpPr>
        <p:spPr>
          <a:xfrm>
            <a:off x="3668318" y="3704242"/>
            <a:ext cx="1627095" cy="25898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xmlns="" id="{0C5D3429-3B58-E8A8-8613-430A74F1CDA8}"/>
              </a:ext>
            </a:extLst>
          </p:cNvPr>
          <p:cNvSpPr/>
          <p:nvPr/>
        </p:nvSpPr>
        <p:spPr>
          <a:xfrm>
            <a:off x="3668318" y="4564417"/>
            <a:ext cx="1627095" cy="25898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886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172BA99-8650-AC23-9A13-5986289BFB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2D814BF-E8EE-064F-442D-D29228ADC015}"/>
              </a:ext>
            </a:extLst>
          </p:cNvPr>
          <p:cNvSpPr txBox="1"/>
          <p:nvPr/>
        </p:nvSpPr>
        <p:spPr>
          <a:xfrm>
            <a:off x="3702572" y="872737"/>
            <a:ext cx="4343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u="sng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বিপরীত শব্দ জেনে নেই </a:t>
            </a:r>
            <a:endParaRPr lang="en-US" sz="4400" b="1" u="sng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78FE37A-2554-3549-3377-F5F4AF6A33F2}"/>
              </a:ext>
            </a:extLst>
          </p:cNvPr>
          <p:cNvSpPr txBox="1"/>
          <p:nvPr/>
        </p:nvSpPr>
        <p:spPr>
          <a:xfrm>
            <a:off x="3317086" y="1966715"/>
            <a:ext cx="16344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রাজপুত্র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813061E-1B94-FA24-B373-849428941873}"/>
              </a:ext>
            </a:extLst>
          </p:cNvPr>
          <p:cNvSpPr txBox="1"/>
          <p:nvPr/>
        </p:nvSpPr>
        <p:spPr>
          <a:xfrm>
            <a:off x="3317087" y="2473895"/>
            <a:ext cx="12729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দেশ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9FA6B507-9F55-FECE-2E8D-8EA0C4684520}"/>
              </a:ext>
            </a:extLst>
          </p:cNvPr>
          <p:cNvSpPr txBox="1"/>
          <p:nvPr/>
        </p:nvSpPr>
        <p:spPr>
          <a:xfrm>
            <a:off x="3317087" y="2979744"/>
            <a:ext cx="1295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ক্লান্ত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8EE5787C-B995-48DA-2925-FE8329EA18BD}"/>
              </a:ext>
            </a:extLst>
          </p:cNvPr>
          <p:cNvSpPr txBox="1"/>
          <p:nvPr/>
        </p:nvSpPr>
        <p:spPr>
          <a:xfrm>
            <a:off x="3317087" y="3508630"/>
            <a:ext cx="11066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ছায়া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E4DA8E0-E357-0FBF-F70D-5DE8661B75F3}"/>
              </a:ext>
            </a:extLst>
          </p:cNvPr>
          <p:cNvSpPr txBox="1"/>
          <p:nvPr/>
        </p:nvSpPr>
        <p:spPr>
          <a:xfrm>
            <a:off x="3317086" y="4082369"/>
            <a:ext cx="14066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ঘুমিয়ে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A008C2C-5B12-5A6C-E0C6-4B49D73266ED}"/>
              </a:ext>
            </a:extLst>
          </p:cNvPr>
          <p:cNvSpPr txBox="1"/>
          <p:nvPr/>
        </p:nvSpPr>
        <p:spPr>
          <a:xfrm>
            <a:off x="3321570" y="4640412"/>
            <a:ext cx="8919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দূরে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260E6B5-0B36-B489-5958-704F4FA91A12}"/>
              </a:ext>
            </a:extLst>
          </p:cNvPr>
          <p:cNvSpPr txBox="1"/>
          <p:nvPr/>
        </p:nvSpPr>
        <p:spPr>
          <a:xfrm>
            <a:off x="7633594" y="1934128"/>
            <a:ext cx="24326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রাজকন্যা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D1F1D67D-BFE8-B345-0D8E-FD011ADC1BF0}"/>
              </a:ext>
            </a:extLst>
          </p:cNvPr>
          <p:cNvSpPr txBox="1"/>
          <p:nvPr/>
        </p:nvSpPr>
        <p:spPr>
          <a:xfrm>
            <a:off x="7691865" y="2539263"/>
            <a:ext cx="18630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বিদেশ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46672999-76C9-1471-2802-A65568C7F82F}"/>
              </a:ext>
            </a:extLst>
          </p:cNvPr>
          <p:cNvSpPr txBox="1"/>
          <p:nvPr/>
        </p:nvSpPr>
        <p:spPr>
          <a:xfrm>
            <a:off x="7669452" y="3020418"/>
            <a:ext cx="2734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অক্লান্ত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28D82043-2846-FCE6-FB43-BA3AF069AE4E}"/>
              </a:ext>
            </a:extLst>
          </p:cNvPr>
          <p:cNvSpPr txBox="1"/>
          <p:nvPr/>
        </p:nvSpPr>
        <p:spPr>
          <a:xfrm>
            <a:off x="7705311" y="3615500"/>
            <a:ext cx="2734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আলো 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1B590C48-02EC-9E75-2EEA-74A0ED81C020}"/>
              </a:ext>
            </a:extLst>
          </p:cNvPr>
          <p:cNvSpPr txBox="1"/>
          <p:nvPr/>
        </p:nvSpPr>
        <p:spPr>
          <a:xfrm>
            <a:off x="7669454" y="4154961"/>
            <a:ext cx="16217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জেগে 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0664FB1-0816-5AC5-19AA-C1E24300F8EB}"/>
              </a:ext>
            </a:extLst>
          </p:cNvPr>
          <p:cNvSpPr txBox="1"/>
          <p:nvPr/>
        </p:nvSpPr>
        <p:spPr>
          <a:xfrm>
            <a:off x="7691865" y="4710116"/>
            <a:ext cx="140062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কাছে  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xmlns="" id="{68079633-8534-9F54-1C6F-9E3ED3F25254}"/>
              </a:ext>
            </a:extLst>
          </p:cNvPr>
          <p:cNvSpPr/>
          <p:nvPr/>
        </p:nvSpPr>
        <p:spPr>
          <a:xfrm>
            <a:off x="5233028" y="2206271"/>
            <a:ext cx="1627095" cy="25898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xmlns="" id="{134EA193-A46B-C584-DE52-2F0F1486BF9C}"/>
              </a:ext>
            </a:extLst>
          </p:cNvPr>
          <p:cNvSpPr/>
          <p:nvPr/>
        </p:nvSpPr>
        <p:spPr>
          <a:xfrm>
            <a:off x="5240017" y="2680962"/>
            <a:ext cx="1627095" cy="25898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xmlns="" id="{DEA99D1B-B61D-37D0-1A40-94C202B97D2D}"/>
              </a:ext>
            </a:extLst>
          </p:cNvPr>
          <p:cNvSpPr/>
          <p:nvPr/>
        </p:nvSpPr>
        <p:spPr>
          <a:xfrm>
            <a:off x="5233028" y="3170048"/>
            <a:ext cx="1627095" cy="25898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xmlns="" id="{CBF94584-5431-6AD8-FAAE-B3BCB3F78CD2}"/>
              </a:ext>
            </a:extLst>
          </p:cNvPr>
          <p:cNvSpPr/>
          <p:nvPr/>
        </p:nvSpPr>
        <p:spPr>
          <a:xfrm>
            <a:off x="5233029" y="3739310"/>
            <a:ext cx="1627095" cy="25898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xmlns="" id="{03D9043C-F392-88C2-FF1E-EC72880D95E5}"/>
              </a:ext>
            </a:extLst>
          </p:cNvPr>
          <p:cNvSpPr/>
          <p:nvPr/>
        </p:nvSpPr>
        <p:spPr>
          <a:xfrm>
            <a:off x="5233030" y="4320849"/>
            <a:ext cx="1627095" cy="25898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xmlns="" id="{6748F46B-445A-CD8B-E10E-BFABA2687E8B}"/>
              </a:ext>
            </a:extLst>
          </p:cNvPr>
          <p:cNvSpPr/>
          <p:nvPr/>
        </p:nvSpPr>
        <p:spPr>
          <a:xfrm>
            <a:off x="5233030" y="4867202"/>
            <a:ext cx="1627095" cy="258981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866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85BE2AA-E00B-1197-2BB3-372F8B224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34EB5304-2EEA-125B-C8F7-4D7BD6BBAF8A}"/>
              </a:ext>
            </a:extLst>
          </p:cNvPr>
          <p:cNvSpPr txBox="1"/>
          <p:nvPr/>
        </p:nvSpPr>
        <p:spPr>
          <a:xfrm>
            <a:off x="3496239" y="934460"/>
            <a:ext cx="30121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32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যুক্তবর্ণ দিয়ে শব্দ তৈরি </a:t>
            </a:r>
            <a:endParaRPr lang="en-US" sz="32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115F68E-3D49-9ED5-EA0D-11663F8F4C40}"/>
              </a:ext>
            </a:extLst>
          </p:cNvPr>
          <p:cNvSpPr txBox="1"/>
          <p:nvPr/>
        </p:nvSpPr>
        <p:spPr>
          <a:xfrm>
            <a:off x="1479181" y="2037119"/>
            <a:ext cx="20170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পঙ্খিরাজ</a:t>
            </a:r>
            <a:endParaRPr lang="en-US" sz="4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7041BB4-DB51-4EFB-7DB9-0DAD39DCFEB9}"/>
              </a:ext>
            </a:extLst>
          </p:cNvPr>
          <p:cNvSpPr txBox="1"/>
          <p:nvPr/>
        </p:nvSpPr>
        <p:spPr>
          <a:xfrm>
            <a:off x="1873628" y="2037119"/>
            <a:ext cx="645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ঙ্খ</a:t>
            </a:r>
            <a:endParaRPr lang="en-US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4638774-0740-72A0-60AC-58277D33E72A}"/>
              </a:ext>
            </a:extLst>
          </p:cNvPr>
          <p:cNvSpPr txBox="1"/>
          <p:nvPr/>
        </p:nvSpPr>
        <p:spPr>
          <a:xfrm>
            <a:off x="2079817" y="2951519"/>
            <a:ext cx="5513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96B747A6-1BA8-7564-4B3E-CA1B2B3AA85F}"/>
              </a:ext>
            </a:extLst>
          </p:cNvPr>
          <p:cNvSpPr txBox="1"/>
          <p:nvPr/>
        </p:nvSpPr>
        <p:spPr>
          <a:xfrm>
            <a:off x="2519086" y="2951519"/>
            <a:ext cx="6454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ন্ত</a:t>
            </a:r>
            <a:r>
              <a:rPr lang="bn-BD" sz="2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A50E4B3-AF1B-1AEE-A305-52060DF924FD}"/>
              </a:ext>
            </a:extLst>
          </p:cNvPr>
          <p:cNvSpPr txBox="1"/>
          <p:nvPr/>
        </p:nvSpPr>
        <p:spPr>
          <a:xfrm>
            <a:off x="2079817" y="4605507"/>
            <a:ext cx="20170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রাক্ষসপুরী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5F68DB6-CBDB-2D9C-BD9F-E9101FE6C0DE}"/>
              </a:ext>
            </a:extLst>
          </p:cNvPr>
          <p:cNvSpPr txBox="1"/>
          <p:nvPr/>
        </p:nvSpPr>
        <p:spPr>
          <a:xfrm>
            <a:off x="2469781" y="4605506"/>
            <a:ext cx="618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65DF88D-C5EA-DFBE-765F-FD658EEABFEE}"/>
              </a:ext>
            </a:extLst>
          </p:cNvPr>
          <p:cNvSpPr txBox="1"/>
          <p:nvPr/>
        </p:nvSpPr>
        <p:spPr>
          <a:xfrm>
            <a:off x="6069110" y="2037119"/>
            <a:ext cx="5827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ঙ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CD1E627F-0BAF-EB8B-712E-CE47C06FE41F}"/>
              </a:ext>
            </a:extLst>
          </p:cNvPr>
          <p:cNvSpPr txBox="1"/>
          <p:nvPr/>
        </p:nvSpPr>
        <p:spPr>
          <a:xfrm>
            <a:off x="6736984" y="2037119"/>
            <a:ext cx="6454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</a:t>
            </a:r>
            <a:endParaRPr lang="en-US" sz="44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3E80FF4A-7924-6EC5-4070-9EA21AA1D611}"/>
              </a:ext>
            </a:extLst>
          </p:cNvPr>
          <p:cNvSpPr txBox="1"/>
          <p:nvPr/>
        </p:nvSpPr>
        <p:spPr>
          <a:xfrm>
            <a:off x="8525440" y="2037119"/>
            <a:ext cx="1219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শঙ্খ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C020C00-5254-5393-3F22-4B76C8A4C075}"/>
              </a:ext>
            </a:extLst>
          </p:cNvPr>
          <p:cNvSpPr txBox="1"/>
          <p:nvPr/>
        </p:nvSpPr>
        <p:spPr>
          <a:xfrm>
            <a:off x="6069110" y="2951519"/>
            <a:ext cx="770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F383445D-ABFE-D0F9-74EB-DC428D2330C7}"/>
              </a:ext>
            </a:extLst>
          </p:cNvPr>
          <p:cNvSpPr txBox="1"/>
          <p:nvPr/>
        </p:nvSpPr>
        <p:spPr>
          <a:xfrm>
            <a:off x="6840075" y="2951518"/>
            <a:ext cx="770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CBBE679-9C55-1D84-E473-D8A57952A052}"/>
              </a:ext>
            </a:extLst>
          </p:cNvPr>
          <p:cNvSpPr txBox="1"/>
          <p:nvPr/>
        </p:nvSpPr>
        <p:spPr>
          <a:xfrm>
            <a:off x="8525440" y="2951518"/>
            <a:ext cx="1021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ক্লাস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ACA78EC-4107-28D3-0E2D-B2B4F4E1B76A}"/>
              </a:ext>
            </a:extLst>
          </p:cNvPr>
          <p:cNvSpPr txBox="1"/>
          <p:nvPr/>
        </p:nvSpPr>
        <p:spPr>
          <a:xfrm>
            <a:off x="6069109" y="3737273"/>
            <a:ext cx="770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B6E4B9D5-4DC3-BECB-136E-BFC4BDE4703A}"/>
              </a:ext>
            </a:extLst>
          </p:cNvPr>
          <p:cNvSpPr txBox="1"/>
          <p:nvPr/>
        </p:nvSpPr>
        <p:spPr>
          <a:xfrm>
            <a:off x="6866970" y="3737273"/>
            <a:ext cx="7709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1F61E6F-7095-0DF8-3794-5E3A3115CBC4}"/>
              </a:ext>
            </a:extLst>
          </p:cNvPr>
          <p:cNvSpPr txBox="1"/>
          <p:nvPr/>
        </p:nvSpPr>
        <p:spPr>
          <a:xfrm>
            <a:off x="8529922" y="3720959"/>
            <a:ext cx="1021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শান্ত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1C1CE89-0DD6-3974-A8E8-0359DC077575}"/>
              </a:ext>
            </a:extLst>
          </p:cNvPr>
          <p:cNvSpPr txBox="1"/>
          <p:nvPr/>
        </p:nvSpPr>
        <p:spPr>
          <a:xfrm>
            <a:off x="8525440" y="4605506"/>
            <a:ext cx="15464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AF89286E-57C4-4774-AE0A-D7F910B673DC}"/>
              </a:ext>
            </a:extLst>
          </p:cNvPr>
          <p:cNvSpPr txBox="1"/>
          <p:nvPr/>
        </p:nvSpPr>
        <p:spPr>
          <a:xfrm>
            <a:off x="6916274" y="4625631"/>
            <a:ext cx="618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ষ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2F04FAB-3AD1-2A4E-4F8F-E81356D4D29D}"/>
              </a:ext>
            </a:extLst>
          </p:cNvPr>
          <p:cNvSpPr txBox="1"/>
          <p:nvPr/>
        </p:nvSpPr>
        <p:spPr>
          <a:xfrm>
            <a:off x="6096000" y="4605506"/>
            <a:ext cx="7082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956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96296E-6 L 0.23021 -0.0025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10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7 L 0.21719 0.00394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859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7037E-7 L 0.00143 0.1381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" y="68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L 0.18242 0.0048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15" y="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8" grpId="0"/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65079E3-BCEC-1EEA-B2E8-414214ED4112}"/>
              </a:ext>
            </a:extLst>
          </p:cNvPr>
          <p:cNvSpPr txBox="1"/>
          <p:nvPr/>
        </p:nvSpPr>
        <p:spPr>
          <a:xfrm>
            <a:off x="2548328" y="2788170"/>
            <a:ext cx="737516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৫টি দলে ভাগ করে, প্রতি দলে দলনেতা নির্বাচন করে  আজকের পাঠটি মনোযোগ সহকারে পড়তে দেবো। আর বাকিরা শুনবে। এভাবে সবাইকে পড়তে দেবো। 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363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2561F1BF-8A28-5088-4ECC-CEEA16BE331D}"/>
              </a:ext>
            </a:extLst>
          </p:cNvPr>
          <p:cNvSpPr txBox="1"/>
          <p:nvPr/>
        </p:nvSpPr>
        <p:spPr>
          <a:xfrm>
            <a:off x="2128603" y="3147934"/>
            <a:ext cx="848443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ক্ষ, ক্ল, ত্র - এই যুক্তবর্ণ ভেঙ্গে,একটি করে শব্দ তৈরি কর।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603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A6CDCCA1-86DA-54BE-76B1-6B9E998845FD}"/>
              </a:ext>
            </a:extLst>
          </p:cNvPr>
          <p:cNvSpPr txBox="1"/>
          <p:nvPr/>
        </p:nvSpPr>
        <p:spPr>
          <a:xfrm>
            <a:off x="1658911" y="2173574"/>
            <a:ext cx="887417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রাজার ছেলেকে কী বলে?</a:t>
            </a:r>
          </a:p>
          <a:p>
            <a:pPr algn="l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উত্তর- রাজার ছেলেকে রাজপুত্র বলে।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রাজপুত্র কিসে চড়ে ঘুরে বেড়ায়?</a:t>
            </a:r>
          </a:p>
          <a:p>
            <a:pPr algn="l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উত্তর- রাজপুত্র ঘোড়ায় চড়ে ঘুরে বেড়ায়।</a:t>
            </a:r>
          </a:p>
          <a:p>
            <a:pPr marL="571500" indent="-571500" algn="l">
              <a:buFont typeface="Wingdings" panose="05000000000000000000" pitchFamily="2" charset="2"/>
              <a:buChar char="Ø"/>
            </a:pP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ঘুরতে ঘুরতে রাজকুমার কোথায় চলে এলো?</a:t>
            </a:r>
          </a:p>
          <a:p>
            <a:pPr algn="l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উত্তর- ঘুরতে ঘুরতে রাজকুমার অচিনপুরে চলে এলো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710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9FC5763-C7B3-11CE-DF9A-9C63C69DBC58}"/>
              </a:ext>
            </a:extLst>
          </p:cNvPr>
          <p:cNvSpPr txBox="1"/>
          <p:nvPr/>
        </p:nvSpPr>
        <p:spPr>
          <a:xfrm>
            <a:off x="1936229" y="2443396"/>
            <a:ext cx="83195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রাক্ষসপুরী কোথায়?</a:t>
            </a:r>
          </a:p>
          <a:p>
            <a:pPr algn="l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উত্তর- রাক্ষসপুরী সাত সমুদ্র তেরো নদীর ওপারে। 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bn-BD" sz="36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 কয়টি যুক্তবর্ণযুক্ত শব্দ আছে? </a:t>
            </a:r>
          </a:p>
          <a:p>
            <a:pPr algn="l"/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উত্তর- আজকের পাঠে ৫টি যুক্তবর্ণযুক্ত শব্দ আছে।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4304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32F31EF0-AB7A-D0FF-963B-927757C92EF3}"/>
              </a:ext>
            </a:extLst>
          </p:cNvPr>
          <p:cNvSpPr txBox="1"/>
          <p:nvPr/>
        </p:nvSpPr>
        <p:spPr>
          <a:xfrm>
            <a:off x="2828953" y="2581173"/>
            <a:ext cx="7214458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bn-BD" sz="4400" b="1" dirty="0">
                <a:latin typeface="NikoshBAN" panose="02000000000000000000" pitchFamily="2" charset="0"/>
                <a:cs typeface="NikoshBAN" panose="02000000000000000000" pitchFamily="2" charset="0"/>
              </a:rPr>
              <a:t>বাক্য তৈরি কর- </a:t>
            </a:r>
            <a:endParaRPr lang="en-US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l"/>
            <a:endParaRPr lang="bn-BD" sz="4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5400" b="1" dirty="0">
                <a:solidFill>
                  <a:srgbClr val="0602F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বিদেশ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b="1" dirty="0">
                <a:solidFill>
                  <a:srgbClr val="4A0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ঘুরতে</a:t>
            </a:r>
            <a:r>
              <a:rPr lang="bn-BD" sz="5400" b="1" dirty="0">
                <a:solidFill>
                  <a:srgbClr val="F27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b="1" dirty="0">
                <a:solidFill>
                  <a:srgbClr val="1A2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ক্লান্ত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5400" b="1" dirty="0">
                <a:solidFill>
                  <a:srgbClr val="8C0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ছায়া</a:t>
            </a:r>
            <a:r>
              <a:rPr lang="bn-BD" sz="5400" b="1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5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82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2487132"/>
      </p:ext>
    </p:extLst>
  </p:cSld>
  <p:clrMapOvr>
    <a:masterClrMapping/>
  </p:clrMapOvr>
</p:sld>
</file>

<file path=ppt/theme/theme1.xml><?xml version="1.0" encoding="utf-8"?>
<a:theme xmlns:a="http://schemas.openxmlformats.org/drawingml/2006/main" name="Bangla Theme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800" dirty="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angla Theme" id="{35FA9EBE-4744-45E4-BE25-91657615086E}" vid="{4E732455-97D7-4B72-8733-D70887AA41D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Bangla Theme</Template>
  <TotalTime>52</TotalTime>
  <Words>339</Words>
  <Application>Microsoft Office PowerPoint</Application>
  <PresentationFormat>Widescreen</PresentationFormat>
  <Paragraphs>93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NikoshBAN</vt:lpstr>
      <vt:lpstr>Vrinda</vt:lpstr>
      <vt:lpstr>Wingdings</vt:lpstr>
      <vt:lpstr>Bangla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Smart View</dc:creator>
  <cp:lastModifiedBy>Mohammadpur AG GPS</cp:lastModifiedBy>
  <cp:revision>5</cp:revision>
  <dcterms:created xsi:type="dcterms:W3CDTF">2025-04-29T13:59:40Z</dcterms:created>
  <dcterms:modified xsi:type="dcterms:W3CDTF">2026-06-22T03:22:53Z</dcterms:modified>
</cp:coreProperties>
</file>