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8" r:id="rId3"/>
    <p:sldId id="257" r:id="rId4"/>
    <p:sldId id="260" r:id="rId5"/>
    <p:sldId id="262" r:id="rId6"/>
    <p:sldId id="263" r:id="rId7"/>
    <p:sldId id="264" r:id="rId8"/>
    <p:sldId id="265" r:id="rId9"/>
    <p:sldId id="274" r:id="rId10"/>
    <p:sldId id="275" r:id="rId11"/>
    <p:sldId id="276" r:id="rId12"/>
    <p:sldId id="277" r:id="rId13"/>
    <p:sldId id="278" r:id="rId14"/>
    <p:sldId id="266" r:id="rId15"/>
    <p:sldId id="279" r:id="rId16"/>
    <p:sldId id="269" r:id="rId17"/>
    <p:sldId id="282" r:id="rId18"/>
    <p:sldId id="284" r:id="rId19"/>
    <p:sldId id="285" r:id="rId20"/>
    <p:sldId id="28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91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85ADB-39FD-486E-9DC2-5898D902CF28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1AB32-4D06-406C-B3E9-595F95814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96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43BE8-294A-4E34-B40D-30B994D3395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59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B7A210B-47AA-B754-440D-8293B5EAE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DA268C1C-2B65-D018-C040-836AD512DD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0EC9ACD-0858-FFA2-6E23-CD59093ED1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B154A35-236D-DE8E-CE1D-94A1175DB1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543BE8-294A-4E34-B40D-30B994D3395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42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355668"/>
            <a:ext cx="11429999" cy="6099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2675685" y="676807"/>
            <a:ext cx="7911353" cy="498687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9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33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1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9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4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9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8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11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4" y="224678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62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38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2" r:id="rId3"/>
    <p:sldLayoutId id="2147483663" r:id="rId4"/>
    <p:sldLayoutId id="2147483667" r:id="rId5"/>
    <p:sldLayoutId id="2147483668" r:id="rId6"/>
    <p:sldLayoutId id="2147483669" r:id="rId7"/>
    <p:sldLayoutId id="2147483665" r:id="rId8"/>
    <p:sldLayoutId id="214748366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893253" y="2593048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594342" y="3312446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473641" y="1731523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Block Arc 5"/>
          <p:cNvSpPr/>
          <p:nvPr/>
        </p:nvSpPr>
        <p:spPr>
          <a:xfrm>
            <a:off x="6578174" y="2651211"/>
            <a:ext cx="1171423" cy="96481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4974206" y="1886517"/>
            <a:ext cx="1691094" cy="1064820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rapezoid 7"/>
          <p:cNvSpPr/>
          <p:nvPr/>
        </p:nvSpPr>
        <p:spPr>
          <a:xfrm>
            <a:off x="7246141" y="309392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000826" y="1034771"/>
            <a:ext cx="2087737" cy="3626695"/>
            <a:chOff x="6061512" y="1263371"/>
            <a:chExt cx="2087737" cy="3626695"/>
          </a:xfrm>
        </p:grpSpPr>
        <p:grpSp>
          <p:nvGrpSpPr>
            <p:cNvPr id="10" name="Group 9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12" name="Trapezoid 11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4" name="Block Arc 13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1" name="Trapezoid 10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5" name="Trapezoid 14"/>
          <p:cNvSpPr/>
          <p:nvPr/>
        </p:nvSpPr>
        <p:spPr>
          <a:xfrm>
            <a:off x="4572425" y="2397682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6782065" y="3347457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7" name="Trapezoid 16"/>
          <p:cNvSpPr/>
          <p:nvPr/>
        </p:nvSpPr>
        <p:spPr>
          <a:xfrm>
            <a:off x="6708391" y="1740427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rapezoid 17"/>
          <p:cNvSpPr/>
          <p:nvPr/>
        </p:nvSpPr>
        <p:spPr>
          <a:xfrm>
            <a:off x="4078676" y="2697675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58340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5E3D517D-84EE-95E3-7EA1-EA3DD93BB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5238" y="4234068"/>
            <a:ext cx="3551501" cy="20064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2E3B834B-8B7D-4CD6-EC53-8D6539C34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246" y="2072560"/>
            <a:ext cx="1673487" cy="2120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473289" y="4680658"/>
            <a:ext cx="2531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7545" y="5109610"/>
            <a:ext cx="31058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73" y="2120595"/>
            <a:ext cx="2897776" cy="2661784"/>
          </a:xfrm>
        </p:spPr>
      </p:pic>
    </p:spTree>
    <p:extLst>
      <p:ext uri="{BB962C8B-B14F-4D97-AF65-F5344CB8AC3E}">
        <p14:creationId xmlns:p14="http://schemas.microsoft.com/office/powerpoint/2010/main" val="1985302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D4D5B42-C0C5-AFC2-EB87-FF939E1D1C6F}"/>
              </a:ext>
            </a:extLst>
          </p:cNvPr>
          <p:cNvSpPr txBox="1"/>
          <p:nvPr/>
        </p:nvSpPr>
        <p:spPr>
          <a:xfrm>
            <a:off x="2802193" y="1227679"/>
            <a:ext cx="34107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</a:t>
            </a:r>
            <a:r>
              <a:rPr lang="bn-IN" sz="7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7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7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B5343E1-3DBC-1DB0-B548-1B69D4175F04}"/>
              </a:ext>
            </a:extLst>
          </p:cNvPr>
          <p:cNvSpPr txBox="1"/>
          <p:nvPr/>
        </p:nvSpPr>
        <p:spPr>
          <a:xfrm>
            <a:off x="973394" y="2479627"/>
            <a:ext cx="65777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 শিক্ষার্থীরা-----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FD36342-7304-3FEA-A708-BE95287D523F}"/>
              </a:ext>
            </a:extLst>
          </p:cNvPr>
          <p:cNvSpPr txBox="1"/>
          <p:nvPr/>
        </p:nvSpPr>
        <p:spPr>
          <a:xfrm>
            <a:off x="1607572" y="3177577"/>
            <a:ext cx="8731045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গল্প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শুনে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আনন্দের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সাথে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নিজের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মতো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।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শব্দে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ব্যবহৃত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যুক্তবর্ণের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ধ্বনি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যুক্তবর্ণ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যোগে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গঠিত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পারিপার্শ্বিক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বিষয়ের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ঘটনা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স্পষ্ট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স্বরে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বিরামচিহ্ন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ব্যবহার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পাঠের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বাক্য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দেখে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লিখতে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endParaRPr lang="en-US" sz="20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676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E953BC2-AC1E-1228-FB8E-A6B3A9A5AC12}"/>
              </a:ext>
            </a:extLst>
          </p:cNvPr>
          <p:cNvSpPr txBox="1"/>
          <p:nvPr/>
        </p:nvSpPr>
        <p:spPr>
          <a:xfrm>
            <a:off x="1474839" y="1068947"/>
            <a:ext cx="44245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961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A38891A-11AC-092B-72E3-B49DCA1F5C90}"/>
              </a:ext>
            </a:extLst>
          </p:cNvPr>
          <p:cNvSpPr txBox="1"/>
          <p:nvPr/>
        </p:nvSpPr>
        <p:spPr>
          <a:xfrm>
            <a:off x="2057400" y="1183593"/>
            <a:ext cx="55896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 err="1">
                <a:latin typeface="Nikosh" panose="02000000000000000000" pitchFamily="2" charset="0"/>
                <a:cs typeface="Nikosh" panose="02000000000000000000" pitchFamily="2" charset="0"/>
              </a:rPr>
              <a:t>ছবিতে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atin typeface="Nikosh" panose="02000000000000000000" pitchFamily="2" charset="0"/>
                <a:cs typeface="Nikosh" panose="02000000000000000000" pitchFamily="2" charset="0"/>
              </a:rPr>
              <a:t>দেখতে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atin typeface="Nikosh" panose="02000000000000000000" pitchFamily="2" charset="0"/>
                <a:cs typeface="Nikosh" panose="02000000000000000000" pitchFamily="2" charset="0"/>
              </a:rPr>
              <a:t>পাচ্ছো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  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359D752-1A9A-2BBF-4C61-5EA6029BC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87" y="446876"/>
            <a:ext cx="1752813" cy="233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886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CC28CFF-EC95-8A53-949F-04CFFCE19099}"/>
              </a:ext>
            </a:extLst>
          </p:cNvPr>
          <p:cNvSpPr txBox="1"/>
          <p:nvPr/>
        </p:nvSpPr>
        <p:spPr>
          <a:xfrm>
            <a:off x="1740310" y="1127940"/>
            <a:ext cx="44687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পূর্বজ্ঞান</a:t>
            </a:r>
            <a:r>
              <a:rPr lang="en-US" sz="40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যাচাই</a:t>
            </a:r>
            <a:endParaRPr lang="en-US" sz="4000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0456610-07E7-DFB2-AB68-C3F71CEEF14E}"/>
              </a:ext>
            </a:extLst>
          </p:cNvPr>
          <p:cNvSpPr txBox="1"/>
          <p:nvPr/>
        </p:nvSpPr>
        <p:spPr>
          <a:xfrm>
            <a:off x="2787446" y="2828835"/>
            <a:ext cx="8745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শিক্ষার্থীদেরকে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বিড়াল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সম্পর্কে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তাদের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জীবনের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কোনো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ঘটনা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দিব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879858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4BCFD17-5777-33BC-67FB-8D393BD81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668" y="1968910"/>
            <a:ext cx="1977818" cy="19778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FACCFC0-4C4B-4BFC-F794-6033B4A9E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44" b="96889" l="9778" r="89778">
                        <a14:foregroundMark x1="31556" y1="91556" x2="55556" y2="93778"/>
                        <a14:foregroundMark x1="55556" y1="93778" x2="76889" y2="91556"/>
                        <a14:foregroundMark x1="76889" y1="91556" x2="76000" y2="92444"/>
                        <a14:foregroundMark x1="40000" y1="97333" x2="54667" y2="97333"/>
                        <a14:foregroundMark x1="54667" y1="97333" x2="58667" y2="96889"/>
                        <a14:foregroundMark x1="64000" y1="7111" x2="64889" y2="4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0715" y="2000279"/>
            <a:ext cx="1977818" cy="19778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02AFC5F-8E83-694A-7A43-9FBB5B0E2D05}"/>
              </a:ext>
            </a:extLst>
          </p:cNvPr>
          <p:cNvSpPr txBox="1"/>
          <p:nvPr/>
        </p:nvSpPr>
        <p:spPr>
          <a:xfrm>
            <a:off x="3350743" y="3738717"/>
            <a:ext cx="642743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ওদের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?  </a:t>
            </a:r>
          </a:p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বিড়াল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দুইটির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রং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4121683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8D35A55-D964-6471-2997-264E08B9D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974" y="2138517"/>
            <a:ext cx="1977818" cy="19778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6197C5E-9F5E-F1C8-0B04-CF1C263707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44" b="96889" l="9778" r="89778">
                        <a14:foregroundMark x1="31556" y1="91556" x2="55556" y2="93778"/>
                        <a14:foregroundMark x1="55556" y1="93778" x2="76889" y2="91556"/>
                        <a14:foregroundMark x1="76889" y1="91556" x2="76000" y2="92444"/>
                        <a14:foregroundMark x1="40000" y1="97333" x2="54667" y2="97333"/>
                        <a14:foregroundMark x1="54667" y1="97333" x2="58667" y2="96889"/>
                        <a14:foregroundMark x1="64000" y1="7111" x2="64889" y2="4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0715" y="2138517"/>
            <a:ext cx="1977818" cy="19778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02852FA-8A63-5159-2BD0-1F8FE1C96BC3}"/>
              </a:ext>
            </a:extLst>
          </p:cNvPr>
          <p:cNvSpPr txBox="1"/>
          <p:nvPr/>
        </p:nvSpPr>
        <p:spPr>
          <a:xfrm>
            <a:off x="3598605" y="4382608"/>
            <a:ext cx="80378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বিড়াল</a:t>
            </a:r>
            <a:r>
              <a:rPr lang="en-US" sz="9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9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ছানা</a:t>
            </a:r>
            <a:endParaRPr lang="en-US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FB3ECAF-E026-0171-BDB4-DCCCD2B9AC3D}"/>
              </a:ext>
            </a:extLst>
          </p:cNvPr>
          <p:cNvSpPr txBox="1"/>
          <p:nvPr/>
        </p:nvSpPr>
        <p:spPr>
          <a:xfrm>
            <a:off x="4928037" y="3429000"/>
            <a:ext cx="3895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5113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A06E253-8D1C-2F8A-51F2-64C91897D41B}"/>
              </a:ext>
            </a:extLst>
          </p:cNvPr>
          <p:cNvSpPr txBox="1"/>
          <p:nvPr/>
        </p:nvSpPr>
        <p:spPr>
          <a:xfrm>
            <a:off x="4409938" y="3429000"/>
            <a:ext cx="7288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ঝিলি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দুইবোন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রকম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ঝিলিমিলি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655736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F685DB6-3772-C762-6160-9C555008E470}"/>
              </a:ext>
            </a:extLst>
          </p:cNvPr>
          <p:cNvGrpSpPr/>
          <p:nvPr/>
        </p:nvGrpSpPr>
        <p:grpSpPr>
          <a:xfrm>
            <a:off x="414835" y="368710"/>
            <a:ext cx="3102651" cy="3578018"/>
            <a:chOff x="414835" y="368710"/>
            <a:chExt cx="3102651" cy="357801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67C535A8-E659-61C2-A06B-F290B405C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76867" t="46237" b="7742"/>
            <a:stretch/>
          </p:blipFill>
          <p:spPr>
            <a:xfrm>
              <a:off x="414835" y="368710"/>
              <a:ext cx="1599479" cy="2876612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32EC6360-87BA-FF7D-19FB-11D70752D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9668" y="1968910"/>
              <a:ext cx="1977818" cy="1977818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2150C50A-29E4-936D-9ADF-3F9C42A02935}"/>
              </a:ext>
            </a:extLst>
          </p:cNvPr>
          <p:cNvGrpSpPr/>
          <p:nvPr/>
        </p:nvGrpSpPr>
        <p:grpSpPr>
          <a:xfrm>
            <a:off x="8060715" y="538317"/>
            <a:ext cx="3295542" cy="3439780"/>
            <a:chOff x="8060715" y="538317"/>
            <a:chExt cx="3295542" cy="343978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F7C54833-6922-426F-C6BF-05E0EEA00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9328" r="47343" b="53333"/>
            <a:stretch/>
          </p:blipFill>
          <p:spPr>
            <a:xfrm>
              <a:off x="9586451" y="538317"/>
              <a:ext cx="1769806" cy="32004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ACEF7835-199C-1B89-226C-E39F720C0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444" b="96889" l="9778" r="89778">
                          <a14:foregroundMark x1="31556" y1="91556" x2="55556" y2="93778"/>
                          <a14:foregroundMark x1="55556" y1="93778" x2="76889" y2="91556"/>
                          <a14:foregroundMark x1="76889" y1="91556" x2="76000" y2="92444"/>
                          <a14:foregroundMark x1="40000" y1="97333" x2="54667" y2="97333"/>
                          <a14:foregroundMark x1="54667" y1="97333" x2="58667" y2="96889"/>
                          <a14:foregroundMark x1="64000" y1="7111" x2="64889" y2="444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060715" y="2000279"/>
              <a:ext cx="1977818" cy="197781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D79BD2F-36C8-5DB1-DE34-782491C17C67}"/>
              </a:ext>
            </a:extLst>
          </p:cNvPr>
          <p:cNvSpPr txBox="1"/>
          <p:nvPr/>
        </p:nvSpPr>
        <p:spPr>
          <a:xfrm>
            <a:off x="1076632" y="4469710"/>
            <a:ext cx="9630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দুইজনের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বিড়াল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ঝিলির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বিড়াল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সাদা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বিড়াল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969963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EDB0767-76DC-16C2-1E5C-4F90E2121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073" y="802884"/>
            <a:ext cx="2708942" cy="2745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91A976D-0499-9FC4-3555-4371E91F29AB}"/>
              </a:ext>
            </a:extLst>
          </p:cNvPr>
          <p:cNvSpPr txBox="1"/>
          <p:nvPr/>
        </p:nvSpPr>
        <p:spPr>
          <a:xfrm>
            <a:off x="2728452" y="3864078"/>
            <a:ext cx="75659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বিড়াল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বন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্ধুত্ব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একসাথে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বেড়ায়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দুষ্টমি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as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2010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5123A17-44F6-9E04-16F8-A942A9106F31}"/>
              </a:ext>
            </a:extLst>
          </p:cNvPr>
          <p:cNvSpPr txBox="1"/>
          <p:nvPr/>
        </p:nvSpPr>
        <p:spPr>
          <a:xfrm>
            <a:off x="3996814" y="3571256"/>
            <a:ext cx="757083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600" b="0" i="0" dirty="0">
                <a:solidFill>
                  <a:srgbClr val="212529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ঝিলি-মিলি স্কুল থেকে ফিরলে দৌড়ে কোলে ওঠে। ওরা খেতে বসলে বিড়াল দুটি পাশে বসে। ঝিলি-মিলি মাছ খেতে দেয়। বাটিতে করে দুধ দেয়। বিড়াল দুটি মজা করে খায়। 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DDE3BD5-B391-9CD5-20F4-01801EC3D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498" y="858479"/>
            <a:ext cx="3180582" cy="24256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39C677E-0B50-EF50-86E8-1CF1372E4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585" y="1145598"/>
            <a:ext cx="3481712" cy="195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67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F4C842B-FB27-6211-FF57-E0F370B4E837}"/>
              </a:ext>
            </a:extLst>
          </p:cNvPr>
          <p:cNvSpPr txBox="1"/>
          <p:nvPr/>
        </p:nvSpPr>
        <p:spPr>
          <a:xfrm>
            <a:off x="678426" y="1387647"/>
            <a:ext cx="44687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আর্দশ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52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CF7CC45-F0A4-66A9-DB44-3BE1FD75D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45" y="560438"/>
            <a:ext cx="6602781" cy="570881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xmlns="" id="{EAE12B43-722E-CF3A-1A03-F402EFD71A8F}"/>
              </a:ext>
            </a:extLst>
          </p:cNvPr>
          <p:cNvSpPr/>
          <p:nvPr/>
        </p:nvSpPr>
        <p:spPr>
          <a:xfrm>
            <a:off x="2408904" y="5213555"/>
            <a:ext cx="746760" cy="4114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F7E9509-FB1E-0053-69A5-E406E86DB5C8}"/>
              </a:ext>
            </a:extLst>
          </p:cNvPr>
          <p:cNvSpPr txBox="1"/>
          <p:nvPr/>
        </p:nvSpPr>
        <p:spPr>
          <a:xfrm>
            <a:off x="9475966" y="1392504"/>
            <a:ext cx="22580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xmlns="" id="{3AAAB6EB-DF76-C87D-5DDE-0CA21D80EDF4}"/>
              </a:ext>
            </a:extLst>
          </p:cNvPr>
          <p:cNvSpPr/>
          <p:nvPr/>
        </p:nvSpPr>
        <p:spPr>
          <a:xfrm>
            <a:off x="9159857" y="560438"/>
            <a:ext cx="2554912" cy="2514685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22BCE0B-7D94-DA32-C793-4A26EB77C707}"/>
              </a:ext>
            </a:extLst>
          </p:cNvPr>
          <p:cNvSpPr txBox="1"/>
          <p:nvPr/>
        </p:nvSpPr>
        <p:spPr>
          <a:xfrm>
            <a:off x="9159857" y="3430799"/>
            <a:ext cx="16949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বন্ধুত্ব</a:t>
            </a:r>
          </a:p>
        </p:txBody>
      </p:sp>
    </p:spTree>
    <p:extLst>
      <p:ext uri="{BB962C8B-B14F-4D97-AF65-F5344CB8AC3E}">
        <p14:creationId xmlns:p14="http://schemas.microsoft.com/office/powerpoint/2010/main" val="131332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ardrop 3">
            <a:extLst>
              <a:ext uri="{FF2B5EF4-FFF2-40B4-BE49-F238E27FC236}">
                <a16:creationId xmlns:a16="http://schemas.microsoft.com/office/drawing/2014/main" xmlns="" id="{0F466191-A268-88D1-D4EF-3A912D268ABA}"/>
              </a:ext>
            </a:extLst>
          </p:cNvPr>
          <p:cNvSpPr/>
          <p:nvPr/>
        </p:nvSpPr>
        <p:spPr>
          <a:xfrm>
            <a:off x="9040762" y="404104"/>
            <a:ext cx="2718620" cy="2315105"/>
          </a:xfrm>
          <a:prstGeom prst="teardrop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A914C0C-687D-C946-11B7-1A795F093E04}"/>
              </a:ext>
            </a:extLst>
          </p:cNvPr>
          <p:cNvSpPr txBox="1"/>
          <p:nvPr/>
        </p:nvSpPr>
        <p:spPr>
          <a:xfrm>
            <a:off x="9286567" y="1163276"/>
            <a:ext cx="23646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48986B0-0749-A8CD-A2D6-10E78305B4AF}"/>
              </a:ext>
            </a:extLst>
          </p:cNvPr>
          <p:cNvSpPr txBox="1"/>
          <p:nvPr/>
        </p:nvSpPr>
        <p:spPr>
          <a:xfrm>
            <a:off x="4559708" y="2719209"/>
            <a:ext cx="15362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্ধুত্ব</a:t>
            </a:r>
            <a:endParaRPr lang="as-IN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413E0BE6-E38D-9E9C-A472-275BAB2C0598}"/>
              </a:ext>
            </a:extLst>
          </p:cNvPr>
          <p:cNvGrpSpPr/>
          <p:nvPr/>
        </p:nvGrpSpPr>
        <p:grpSpPr>
          <a:xfrm>
            <a:off x="6068960" y="3605033"/>
            <a:ext cx="3598605" cy="873326"/>
            <a:chOff x="4705350" y="4080840"/>
            <a:chExt cx="3598605" cy="87332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DA7B9C95-ACF0-CDD0-A757-89A464477E20}"/>
                </a:ext>
              </a:extLst>
            </p:cNvPr>
            <p:cNvSpPr txBox="1"/>
            <p:nvPr/>
          </p:nvSpPr>
          <p:spPr>
            <a:xfrm>
              <a:off x="6344880" y="4123169"/>
              <a:ext cx="195907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s-IN" sz="4800" dirty="0">
                  <a:latin typeface="NikoshBAN" panose="02000000000000000000" pitchFamily="2" charset="0"/>
                  <a:cs typeface="NikoshBAN" panose="02000000000000000000" pitchFamily="2" charset="0"/>
                </a:rPr>
                <a:t>প্রিয়জন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4752A69-B4A2-2049-35AA-47747DB4DB97}"/>
                </a:ext>
              </a:extLst>
            </p:cNvPr>
            <p:cNvSpPr txBox="1"/>
            <p:nvPr/>
          </p:nvSpPr>
          <p:spPr>
            <a:xfrm>
              <a:off x="4705350" y="4080840"/>
              <a:ext cx="139065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s-IN" sz="4800" dirty="0">
                  <a:latin typeface="NikoshBAN" panose="02000000000000000000" pitchFamily="2" charset="0"/>
                  <a:cs typeface="NikoshBAN" panose="02000000000000000000" pitchFamily="2" charset="0"/>
                </a:rPr>
                <a:t>অর্থ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xmlns="" id="{B3BCE55C-18E6-05B0-2FEB-6D35D3A021BF}"/>
                </a:ext>
              </a:extLst>
            </p:cNvPr>
            <p:cNvSpPr/>
            <p:nvPr/>
          </p:nvSpPr>
          <p:spPr>
            <a:xfrm>
              <a:off x="5591483" y="4356230"/>
              <a:ext cx="753397" cy="280219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98F87682-5532-B878-EF34-C5EE93DC4062}"/>
              </a:ext>
            </a:extLst>
          </p:cNvPr>
          <p:cNvGrpSpPr/>
          <p:nvPr/>
        </p:nvGrpSpPr>
        <p:grpSpPr>
          <a:xfrm>
            <a:off x="1327969" y="4900251"/>
            <a:ext cx="7712792" cy="843206"/>
            <a:chOff x="1681930" y="5190788"/>
            <a:chExt cx="7712792" cy="84320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A8E4CE8D-51D8-8B85-D5B9-4B073851C5C5}"/>
                </a:ext>
              </a:extLst>
            </p:cNvPr>
            <p:cNvSpPr txBox="1"/>
            <p:nvPr/>
          </p:nvSpPr>
          <p:spPr>
            <a:xfrm>
              <a:off x="1681930" y="5190788"/>
              <a:ext cx="166595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4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বাক্য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xmlns="" id="{6E7FA052-53C4-DF2F-7A87-B53E27F8F239}"/>
                </a:ext>
              </a:extLst>
            </p:cNvPr>
            <p:cNvSpPr/>
            <p:nvPr/>
          </p:nvSpPr>
          <p:spPr>
            <a:xfrm>
              <a:off x="2829579" y="5466176"/>
              <a:ext cx="753397" cy="280219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DE03CD8F-5A81-DBF0-0D97-60DA64BEFF44}"/>
                </a:ext>
              </a:extLst>
            </p:cNvPr>
            <p:cNvSpPr txBox="1"/>
            <p:nvPr/>
          </p:nvSpPr>
          <p:spPr>
            <a:xfrm>
              <a:off x="3720648" y="5202997"/>
              <a:ext cx="56740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বিড়াল</a:t>
              </a:r>
              <a:r>
                <a:rPr lang="en-US" sz="4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দুটির</a:t>
              </a:r>
              <a:r>
                <a:rPr lang="en-US" sz="4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খুব</a:t>
              </a:r>
              <a:r>
                <a:rPr lang="en-US" sz="4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4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বন</a:t>
              </a:r>
              <a:r>
                <a:rPr lang="en-US" sz="48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্ধুত্ব</a:t>
              </a:r>
              <a:r>
                <a:rPr lang="en-US" sz="4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r>
                <a:rPr lang="en-US" sz="4800" dirty="0"/>
                <a:t>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42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AF10437-3597-8CA4-9DFE-33FCCE6BF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480" y="456604"/>
            <a:ext cx="6602781" cy="57088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0207286-3029-9BFB-8126-C17A7C18D6CA}"/>
              </a:ext>
            </a:extLst>
          </p:cNvPr>
          <p:cNvSpPr txBox="1"/>
          <p:nvPr/>
        </p:nvSpPr>
        <p:spPr>
          <a:xfrm>
            <a:off x="1017219" y="2846475"/>
            <a:ext cx="395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5749AED1-C6E4-D377-682B-DBB2F0C9B596}"/>
              </a:ext>
            </a:extLst>
          </p:cNvPr>
          <p:cNvSpPr/>
          <p:nvPr/>
        </p:nvSpPr>
        <p:spPr>
          <a:xfrm>
            <a:off x="8885130" y="5087456"/>
            <a:ext cx="746760" cy="4114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BB65249C-3A8A-3590-4F0A-2FEBD32F370A}"/>
              </a:ext>
            </a:extLst>
          </p:cNvPr>
          <p:cNvSpPr/>
          <p:nvPr/>
        </p:nvSpPr>
        <p:spPr>
          <a:xfrm>
            <a:off x="6604925" y="5087456"/>
            <a:ext cx="746760" cy="4114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5AFE21B3-45AC-E1A0-F2E9-9902FE6AA1E7}"/>
              </a:ext>
            </a:extLst>
          </p:cNvPr>
          <p:cNvSpPr/>
          <p:nvPr/>
        </p:nvSpPr>
        <p:spPr>
          <a:xfrm>
            <a:off x="10665647" y="5087456"/>
            <a:ext cx="746760" cy="4114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9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4FD5AE0-75A6-B747-3017-369309342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1BC5B25-53CF-0C7B-DC76-A1DD8FD10AAF}"/>
              </a:ext>
            </a:extLst>
          </p:cNvPr>
          <p:cNvSpPr txBox="1"/>
          <p:nvPr/>
        </p:nvSpPr>
        <p:spPr>
          <a:xfrm>
            <a:off x="1814052" y="803475"/>
            <a:ext cx="65777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ভেঙে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লিখি</a:t>
            </a:r>
            <a:endParaRPr lang="en-US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EA28E95-2D78-D3F1-A1F5-EC391921532D}"/>
              </a:ext>
            </a:extLst>
          </p:cNvPr>
          <p:cNvSpPr txBox="1"/>
          <p:nvPr/>
        </p:nvSpPr>
        <p:spPr>
          <a:xfrm>
            <a:off x="1696064" y="1953849"/>
            <a:ext cx="119461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বন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্ধুত্ব</a:t>
            </a:r>
            <a:endParaRPr lang="as-IN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6F5527B-D19F-6D93-968A-33440EFCF89D}"/>
              </a:ext>
            </a:extLst>
          </p:cNvPr>
          <p:cNvSpPr txBox="1"/>
          <p:nvPr/>
        </p:nvSpPr>
        <p:spPr>
          <a:xfrm>
            <a:off x="1921889" y="1953849"/>
            <a:ext cx="4203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্ধ</a:t>
            </a:r>
            <a:endParaRPr lang="as-IN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31AE105-E5D5-BD27-4B8E-22701982218D}"/>
              </a:ext>
            </a:extLst>
          </p:cNvPr>
          <p:cNvSpPr txBox="1"/>
          <p:nvPr/>
        </p:nvSpPr>
        <p:spPr>
          <a:xfrm>
            <a:off x="6086168" y="1953850"/>
            <a:ext cx="8701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6C820E0-97E8-B023-E37A-8D74B251D76E}"/>
              </a:ext>
            </a:extLst>
          </p:cNvPr>
          <p:cNvSpPr txBox="1"/>
          <p:nvPr/>
        </p:nvSpPr>
        <p:spPr>
          <a:xfrm>
            <a:off x="6946492" y="1953849"/>
            <a:ext cx="4719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B0435AC-D425-C01F-A207-B6B87818C8DC}"/>
              </a:ext>
            </a:extLst>
          </p:cNvPr>
          <p:cNvSpPr txBox="1"/>
          <p:nvPr/>
        </p:nvSpPr>
        <p:spPr>
          <a:xfrm>
            <a:off x="2263874" y="1953849"/>
            <a:ext cx="6931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endParaRPr lang="as-IN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2819027-1DBD-7202-30A5-9DA4FD4E897C}"/>
              </a:ext>
            </a:extLst>
          </p:cNvPr>
          <p:cNvSpPr txBox="1"/>
          <p:nvPr/>
        </p:nvSpPr>
        <p:spPr>
          <a:xfrm>
            <a:off x="6086168" y="2657946"/>
            <a:ext cx="8701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B0341B7-5BCE-2CB8-A959-ED58A8ED9DA8}"/>
              </a:ext>
            </a:extLst>
          </p:cNvPr>
          <p:cNvSpPr txBox="1"/>
          <p:nvPr/>
        </p:nvSpPr>
        <p:spPr>
          <a:xfrm>
            <a:off x="6956323" y="2657945"/>
            <a:ext cx="8701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A14591B-0FB4-4105-68F6-0E047267F75A}"/>
              </a:ext>
            </a:extLst>
          </p:cNvPr>
          <p:cNvSpPr txBox="1"/>
          <p:nvPr/>
        </p:nvSpPr>
        <p:spPr>
          <a:xfrm>
            <a:off x="1791928" y="3581311"/>
            <a:ext cx="21975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দুষ্টমি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DFD0902-05C2-DDE2-8A65-A480A54ABA77}"/>
              </a:ext>
            </a:extLst>
          </p:cNvPr>
          <p:cNvSpPr txBox="1"/>
          <p:nvPr/>
        </p:nvSpPr>
        <p:spPr>
          <a:xfrm>
            <a:off x="2053711" y="3581310"/>
            <a:ext cx="556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ষ্ট</a:t>
            </a:r>
            <a:endParaRPr lang="en-US" sz="44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2B2BC1A-0CBE-5CCC-35C4-C5F1BBD2C298}"/>
              </a:ext>
            </a:extLst>
          </p:cNvPr>
          <p:cNvSpPr txBox="1"/>
          <p:nvPr/>
        </p:nvSpPr>
        <p:spPr>
          <a:xfrm>
            <a:off x="6076337" y="3581311"/>
            <a:ext cx="8701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A5A8E13-A1E0-E2AA-585F-71240F2BDE9F}"/>
              </a:ext>
            </a:extLst>
          </p:cNvPr>
          <p:cNvSpPr txBox="1"/>
          <p:nvPr/>
        </p:nvSpPr>
        <p:spPr>
          <a:xfrm>
            <a:off x="6946492" y="3581310"/>
            <a:ext cx="8701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8EE2F87-F922-EC6A-78FE-BAC0B3DF0791}"/>
              </a:ext>
            </a:extLst>
          </p:cNvPr>
          <p:cNvSpPr txBox="1"/>
          <p:nvPr/>
        </p:nvSpPr>
        <p:spPr>
          <a:xfrm>
            <a:off x="1801237" y="4439332"/>
            <a:ext cx="19762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স্কুল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DEAA0F2-07D3-035B-F888-FE5528FCAA05}"/>
              </a:ext>
            </a:extLst>
          </p:cNvPr>
          <p:cNvSpPr txBox="1"/>
          <p:nvPr/>
        </p:nvSpPr>
        <p:spPr>
          <a:xfrm>
            <a:off x="1791928" y="4439332"/>
            <a:ext cx="656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</a:t>
            </a:r>
            <a:endParaRPr lang="en-US" sz="44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2326BE7-F530-CA64-0EBA-FA6DF7BA0620}"/>
              </a:ext>
            </a:extLst>
          </p:cNvPr>
          <p:cNvSpPr txBox="1"/>
          <p:nvPr/>
        </p:nvSpPr>
        <p:spPr>
          <a:xfrm>
            <a:off x="6096000" y="4504674"/>
            <a:ext cx="8701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D0CD1EB-E370-7A02-7109-55121A4DC87B}"/>
              </a:ext>
            </a:extLst>
          </p:cNvPr>
          <p:cNvSpPr txBox="1"/>
          <p:nvPr/>
        </p:nvSpPr>
        <p:spPr>
          <a:xfrm>
            <a:off x="6972201" y="4526847"/>
            <a:ext cx="8701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</p:spTree>
    <p:extLst>
      <p:ext uri="{BB962C8B-B14F-4D97-AF65-F5344CB8AC3E}">
        <p14:creationId xmlns:p14="http://schemas.microsoft.com/office/powerpoint/2010/main" val="270956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22222E-6 L 0.18581 0.0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4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3 -0.0044 L 0.15248 0.1078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60" y="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7.40741E-7 L 0.16901 0.00764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51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7.40741E-7 L 0.1901 0.00278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05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8" grpId="0"/>
      <p:bldP spid="9" grpId="0"/>
      <p:bldP spid="12" grpId="0"/>
      <p:bldP spid="13" grpId="0"/>
      <p:bldP spid="14" grpId="0"/>
      <p:bldP spid="15" grpId="0"/>
      <p:bldP spid="17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20186D3-41E9-99D9-01AE-A4686C39B124}"/>
              </a:ext>
            </a:extLst>
          </p:cNvPr>
          <p:cNvSpPr txBox="1"/>
          <p:nvPr/>
        </p:nvSpPr>
        <p:spPr>
          <a:xfrm>
            <a:off x="929148" y="2934962"/>
            <a:ext cx="10552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বিরামচিহ্নসহ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পাঠ্যবই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7C2047-700D-D10D-6D14-3F118737F17B}"/>
              </a:ext>
            </a:extLst>
          </p:cNvPr>
          <p:cNvSpPr txBox="1"/>
          <p:nvPr/>
        </p:nvSpPr>
        <p:spPr>
          <a:xfrm>
            <a:off x="2551471" y="4844533"/>
            <a:ext cx="85651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সতীর্থ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1408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BF9E952-F3B9-B61D-D9EC-68838CE16035}"/>
              </a:ext>
            </a:extLst>
          </p:cNvPr>
          <p:cNvSpPr txBox="1"/>
          <p:nvPr/>
        </p:nvSpPr>
        <p:spPr>
          <a:xfrm>
            <a:off x="3286432" y="3892019"/>
            <a:ext cx="5619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গল্পে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বিড়ালের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রং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36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465FF48-26AC-B983-C629-713E3F3084B9}"/>
              </a:ext>
            </a:extLst>
          </p:cNvPr>
          <p:cNvSpPr txBox="1"/>
          <p:nvPr/>
        </p:nvSpPr>
        <p:spPr>
          <a:xfrm>
            <a:off x="3286432" y="2968689"/>
            <a:ext cx="5619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গল্পের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বোনের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178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634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52</TotalTime>
  <Words>267</Words>
  <Application>Microsoft Office PowerPoint</Application>
  <PresentationFormat>Widescreen</PresentationFormat>
  <Paragraphs>62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Arial</vt:lpstr>
      <vt:lpstr>Calibri</vt:lpstr>
      <vt:lpstr>Nikosh</vt:lpstr>
      <vt:lpstr>NikoshBAN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WPBX5105GRF052208295</dc:creator>
  <cp:lastModifiedBy>Mohammadpur AG GPS</cp:lastModifiedBy>
  <cp:revision>15</cp:revision>
  <dcterms:created xsi:type="dcterms:W3CDTF">2025-02-10T16:01:07Z</dcterms:created>
  <dcterms:modified xsi:type="dcterms:W3CDTF">2026-06-20T18:22:59Z</dcterms:modified>
</cp:coreProperties>
</file>