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6" r:id="rId2"/>
    <p:sldMasterId id="2147483708" r:id="rId3"/>
    <p:sldMasterId id="2147483720" r:id="rId4"/>
    <p:sldMasterId id="2147483744" r:id="rId5"/>
    <p:sldMasterId id="2147483756" r:id="rId6"/>
    <p:sldMasterId id="2147483768" r:id="rId7"/>
    <p:sldMasterId id="2147483780" r:id="rId8"/>
    <p:sldMasterId id="2147483792" r:id="rId9"/>
    <p:sldMasterId id="2147483828" r:id="rId10"/>
    <p:sldMasterId id="2147483840" r:id="rId11"/>
    <p:sldMasterId id="2147483852" r:id="rId12"/>
    <p:sldMasterId id="2147483864" r:id="rId13"/>
    <p:sldMasterId id="2147483876" r:id="rId14"/>
  </p:sldMasterIdLst>
  <p:notesMasterIdLst>
    <p:notesMasterId r:id="rId36"/>
  </p:notesMasterIdLst>
  <p:sldIdLst>
    <p:sldId id="257" r:id="rId15"/>
    <p:sldId id="278" r:id="rId16"/>
    <p:sldId id="277" r:id="rId17"/>
    <p:sldId id="259" r:id="rId18"/>
    <p:sldId id="260" r:id="rId19"/>
    <p:sldId id="261" r:id="rId20"/>
    <p:sldId id="262" r:id="rId21"/>
    <p:sldId id="263" r:id="rId22"/>
    <p:sldId id="269" r:id="rId23"/>
    <p:sldId id="264" r:id="rId24"/>
    <p:sldId id="265" r:id="rId25"/>
    <p:sldId id="266" r:id="rId26"/>
    <p:sldId id="267" r:id="rId27"/>
    <p:sldId id="268" r:id="rId28"/>
    <p:sldId id="270" r:id="rId29"/>
    <p:sldId id="271" r:id="rId30"/>
    <p:sldId id="276" r:id="rId31"/>
    <p:sldId id="272" r:id="rId32"/>
    <p:sldId id="273" r:id="rId33"/>
    <p:sldId id="274" r:id="rId34"/>
    <p:sldId id="275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9" Type="http://schemas.openxmlformats.org/officeDocument/2006/relationships/theme" Target="theme/theme1.xml"/><Relationship Id="rId21" Type="http://schemas.openxmlformats.org/officeDocument/2006/relationships/slide" Target="slides/slide7.xml"/><Relationship Id="rId34" Type="http://schemas.openxmlformats.org/officeDocument/2006/relationships/slide" Target="slides/slide20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slide" Target="slides/slide17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51FB24-9CA0-4CA5-9284-2F3AF2C1ACB6}" type="doc">
      <dgm:prSet loTypeId="urn:microsoft.com/office/officeart/2008/layout/PictureStrips" loCatId="picture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C8F6019-B006-4964-87AA-D199C3A4FE61}">
      <dgm:prSet phldrT="[Text]" custT="1"/>
      <dgm:spPr>
        <a:xfrm>
          <a:off x="87901" y="0"/>
          <a:ext cx="3051537" cy="1738313"/>
        </a:xfrm>
      </dgm:spPr>
      <dgm:t>
        <a:bodyPr/>
        <a:lstStyle/>
        <a:p>
          <a:pPr algn="l"/>
          <a:r>
            <a:rPr lang="en-US" sz="16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Name: Muhammad Ibrahim</a:t>
          </a:r>
        </a:p>
        <a:p>
          <a:pPr algn="l"/>
          <a:r>
            <a:rPr lang="en-US" sz="16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Assistant Teacher (English)</a:t>
          </a:r>
        </a:p>
        <a:p>
          <a:pPr algn="l"/>
          <a:r>
            <a:rPr lang="en-US" sz="16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Subject: English </a:t>
          </a:r>
        </a:p>
        <a:p>
          <a:pPr algn="ctr"/>
          <a:endParaRPr lang="en-US" sz="1600" b="1" dirty="0"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algn="ctr"/>
          <a:endParaRPr lang="en-US" sz="1600" dirty="0"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B522393A-83F4-4A87-BECF-E2FFAFCF98CC}" type="parTrans" cxnId="{7B074976-CFD4-4843-9489-21135FF07DC5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807A2D-CD6B-497C-B693-8D060418AF62}" type="sibTrans" cxnId="{7B074976-CFD4-4843-9489-21135FF07DC5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E45314E-01CF-4715-B9A6-2B7369C1A715}">
      <dgm:prSet phldrT="[Text]" custT="1"/>
      <dgm:spPr>
        <a:xfrm>
          <a:off x="3244146" y="0"/>
          <a:ext cx="2395521" cy="1607081"/>
        </a:xfrm>
      </dgm:spPr>
      <dgm:t>
        <a:bodyPr/>
        <a:lstStyle/>
        <a:p>
          <a:pPr algn="l">
            <a:lnSpc>
              <a:spcPct val="90000"/>
            </a:lnSpc>
            <a:spcAft>
              <a:spcPct val="35000"/>
            </a:spcAft>
          </a:pPr>
          <a:endParaRPr lang="en-US" sz="1600" b="1" dirty="0"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6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Class : Five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6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Subject: English 1</a:t>
          </a:r>
          <a:r>
            <a:rPr lang="en-US" sz="1600" b="1" baseline="300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st</a:t>
          </a:r>
          <a:r>
            <a:rPr lang="en-US" sz="16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 Paper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6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Lesson:24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6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T.S: 15	</a:t>
          </a:r>
          <a:endParaRPr lang="en-US" sz="1600" dirty="0"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041D87BB-3351-4E19-8CE7-89FD28B22B2E}" type="parTrans" cxnId="{3E03FFEA-128E-49C3-B5BA-E1CC6A808996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2C7EB8E-B9FD-4777-8C27-DCF98DCE1F15}" type="sibTrans" cxnId="{3E03FFEA-128E-49C3-B5BA-E1CC6A808996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32CACB2-C295-4B52-9533-03567C7B9032}" type="pres">
      <dgm:prSet presAssocID="{3C51FB24-9CA0-4CA5-9284-2F3AF2C1ACB6}" presName="Name0" presStyleCnt="0">
        <dgm:presLayoutVars>
          <dgm:dir/>
          <dgm:resizeHandles val="exact"/>
        </dgm:presLayoutVars>
      </dgm:prSet>
      <dgm:spPr/>
    </dgm:pt>
    <dgm:pt modelId="{DF8862C9-AF39-4EE5-8D85-0623995F3C11}" type="pres">
      <dgm:prSet presAssocID="{7C8F6019-B006-4964-87AA-D199C3A4FE61}" presName="composite" presStyleCnt="0"/>
      <dgm:spPr/>
    </dgm:pt>
    <dgm:pt modelId="{39A31F7A-DB89-4B47-9F66-9B00F61EF754}" type="pres">
      <dgm:prSet presAssocID="{7C8F6019-B006-4964-87AA-D199C3A4FE61}" presName="rect1" presStyleLbl="trAlignAcc1" presStyleIdx="0" presStyleCnt="2" custScaleX="114189" custScaleY="167347" custLinFactNeighborX="5445" custLinFactNeighborY="-7793">
        <dgm:presLayoutVars>
          <dgm:bulletEnabled val="1"/>
        </dgm:presLayoutVars>
      </dgm:prSet>
      <dgm:spPr/>
    </dgm:pt>
    <dgm:pt modelId="{B3028601-5BA5-4548-A425-5AF933F1281B}" type="pres">
      <dgm:prSet presAssocID="{7C8F6019-B006-4964-87AA-D199C3A4FE61}" presName="rect2" presStyleLbl="fgImgPlace1" presStyleIdx="0" presStyleCnt="2"/>
      <dgm:spPr/>
    </dgm:pt>
    <dgm:pt modelId="{66D11B45-82F1-4748-BD8F-8092B77DEE82}" type="pres">
      <dgm:prSet presAssocID="{3C807A2D-CD6B-497C-B693-8D060418AF62}" presName="sibTrans" presStyleCnt="0"/>
      <dgm:spPr/>
    </dgm:pt>
    <dgm:pt modelId="{3EE19FB8-D881-48A6-860E-E57DE4505544}" type="pres">
      <dgm:prSet presAssocID="{5E45314E-01CF-4715-B9A6-2B7369C1A715}" presName="composite" presStyleCnt="0"/>
      <dgm:spPr/>
    </dgm:pt>
    <dgm:pt modelId="{866FA485-E036-4514-96BC-8F510911012E}" type="pres">
      <dgm:prSet presAssocID="{5E45314E-01CF-4715-B9A6-2B7369C1A715}" presName="rect1" presStyleLbl="trAlignAcc1" presStyleIdx="1" presStyleCnt="2" custScaleX="112456" custScaleY="147937" custLinFactNeighborX="6825" custLinFactNeighborY="-3669">
        <dgm:presLayoutVars>
          <dgm:bulletEnabled val="1"/>
        </dgm:presLayoutVars>
      </dgm:prSet>
      <dgm:spPr/>
    </dgm:pt>
    <dgm:pt modelId="{BDED83D5-3420-4B7D-8865-76CD11B802A4}" type="pres">
      <dgm:prSet presAssocID="{5E45314E-01CF-4715-B9A6-2B7369C1A715}" presName="rect2" presStyleLbl="fgImgPlace1" presStyleIdx="1" presStyleCnt="2"/>
      <dgm:spPr/>
    </dgm:pt>
  </dgm:ptLst>
  <dgm:cxnLst>
    <dgm:cxn modelId="{A3B58A34-E108-45DA-A5C5-DE0CE921C44E}" type="presOf" srcId="{7C8F6019-B006-4964-87AA-D199C3A4FE61}" destId="{39A31F7A-DB89-4B47-9F66-9B00F61EF754}" srcOrd="0" destOrd="0" presId="urn:microsoft.com/office/officeart/2008/layout/PictureStrips"/>
    <dgm:cxn modelId="{7B074976-CFD4-4843-9489-21135FF07DC5}" srcId="{3C51FB24-9CA0-4CA5-9284-2F3AF2C1ACB6}" destId="{7C8F6019-B006-4964-87AA-D199C3A4FE61}" srcOrd="0" destOrd="0" parTransId="{B522393A-83F4-4A87-BECF-E2FFAFCF98CC}" sibTransId="{3C807A2D-CD6B-497C-B693-8D060418AF62}"/>
    <dgm:cxn modelId="{8A8CF35A-633C-46BA-A65C-53B316AA8C73}" type="presOf" srcId="{3C51FB24-9CA0-4CA5-9284-2F3AF2C1ACB6}" destId="{C32CACB2-C295-4B52-9533-03567C7B9032}" srcOrd="0" destOrd="0" presId="urn:microsoft.com/office/officeart/2008/layout/PictureStrips"/>
    <dgm:cxn modelId="{3E03FFEA-128E-49C3-B5BA-E1CC6A808996}" srcId="{3C51FB24-9CA0-4CA5-9284-2F3AF2C1ACB6}" destId="{5E45314E-01CF-4715-B9A6-2B7369C1A715}" srcOrd="1" destOrd="0" parTransId="{041D87BB-3351-4E19-8CE7-89FD28B22B2E}" sibTransId="{E2C7EB8E-B9FD-4777-8C27-DCF98DCE1F15}"/>
    <dgm:cxn modelId="{33CB7BF2-CA03-4F46-A498-58157A8C9260}" type="presOf" srcId="{5E45314E-01CF-4715-B9A6-2B7369C1A715}" destId="{866FA485-E036-4514-96BC-8F510911012E}" srcOrd="0" destOrd="0" presId="urn:microsoft.com/office/officeart/2008/layout/PictureStrips"/>
    <dgm:cxn modelId="{5A89505F-BF0B-404E-B0B5-16802CB0EF25}" type="presParOf" srcId="{C32CACB2-C295-4B52-9533-03567C7B9032}" destId="{DF8862C9-AF39-4EE5-8D85-0623995F3C11}" srcOrd="0" destOrd="0" presId="urn:microsoft.com/office/officeart/2008/layout/PictureStrips"/>
    <dgm:cxn modelId="{73B2D633-41EA-449C-A9A0-46091847AC16}" type="presParOf" srcId="{DF8862C9-AF39-4EE5-8D85-0623995F3C11}" destId="{39A31F7A-DB89-4B47-9F66-9B00F61EF754}" srcOrd="0" destOrd="0" presId="urn:microsoft.com/office/officeart/2008/layout/PictureStrips"/>
    <dgm:cxn modelId="{C5600199-CC1A-4CB8-9CCE-21D4D3C97DC1}" type="presParOf" srcId="{DF8862C9-AF39-4EE5-8D85-0623995F3C11}" destId="{B3028601-5BA5-4548-A425-5AF933F1281B}" srcOrd="1" destOrd="0" presId="urn:microsoft.com/office/officeart/2008/layout/PictureStrips"/>
    <dgm:cxn modelId="{9D729CE0-2891-4EC0-9923-C5DF7A07DE87}" type="presParOf" srcId="{C32CACB2-C295-4B52-9533-03567C7B9032}" destId="{66D11B45-82F1-4748-BD8F-8092B77DEE82}" srcOrd="1" destOrd="0" presId="urn:microsoft.com/office/officeart/2008/layout/PictureStrips"/>
    <dgm:cxn modelId="{6C20A3D5-9401-42BF-AB44-8CB00B8DC921}" type="presParOf" srcId="{C32CACB2-C295-4B52-9533-03567C7B9032}" destId="{3EE19FB8-D881-48A6-860E-E57DE4505544}" srcOrd="2" destOrd="0" presId="urn:microsoft.com/office/officeart/2008/layout/PictureStrips"/>
    <dgm:cxn modelId="{FEEAF354-F4EB-4AD1-AB3D-4B8B518CB3CA}" type="presParOf" srcId="{3EE19FB8-D881-48A6-860E-E57DE4505544}" destId="{866FA485-E036-4514-96BC-8F510911012E}" srcOrd="0" destOrd="0" presId="urn:microsoft.com/office/officeart/2008/layout/PictureStrips"/>
    <dgm:cxn modelId="{A106B80D-7E5B-4960-A4EC-53063261BFDB}" type="presParOf" srcId="{3EE19FB8-D881-48A6-860E-E57DE4505544}" destId="{BDED83D5-3420-4B7D-8865-76CD11B802A4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C0A7C4C-BC3E-402E-AF5C-62E937C07CE6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6A2EFA9-0867-4187-AB8F-FE24333ED6C7}">
      <dgm:prSet phldrT="[Text]" phldr="0" custT="1"/>
      <dgm:spPr/>
      <dgm:t>
        <a:bodyPr/>
        <a:lstStyle/>
        <a:p>
          <a:r>
            <a:rPr lang="en-US" sz="1200" dirty="0"/>
            <a:t>City Streets and country roads</a:t>
          </a:r>
        </a:p>
      </dgm:t>
    </dgm:pt>
    <dgm:pt modelId="{20E24087-2929-48D5-BFE4-04618E177F22}" type="parTrans" cxnId="{1E3D6C47-A693-4955-8573-5C1415E5D7A8}">
      <dgm:prSet/>
      <dgm:spPr/>
      <dgm:t>
        <a:bodyPr/>
        <a:lstStyle/>
        <a:p>
          <a:endParaRPr lang="en-US"/>
        </a:p>
      </dgm:t>
    </dgm:pt>
    <dgm:pt modelId="{F2C5E169-DD49-4C58-890A-2409738C2D39}" type="sibTrans" cxnId="{1E3D6C47-A693-4955-8573-5C1415E5D7A8}">
      <dgm:prSet/>
      <dgm:spPr/>
      <dgm:t>
        <a:bodyPr/>
        <a:lstStyle/>
        <a:p>
          <a:endParaRPr lang="en-US"/>
        </a:p>
      </dgm:t>
    </dgm:pt>
    <dgm:pt modelId="{1E0CC49B-E9A4-4BED-B0D6-912DD0DCC909}">
      <dgm:prSet/>
      <dgm:spPr/>
      <dgm:t>
        <a:bodyPr/>
        <a:lstStyle/>
        <a:p>
          <a:r>
            <a:rPr lang="en-US" dirty="0">
              <a:latin typeface="Times New Roman" pitchFamily="18" charset="0"/>
              <a:cs typeface="Times New Roman" pitchFamily="18" charset="0"/>
              <a:sym typeface="Wingdings"/>
            </a:rPr>
            <a:t>Compare the pros and cons of city streets and country roads </a:t>
          </a:r>
          <a:endParaRPr lang="en-US" dirty="0">
            <a:latin typeface="Times New Roman" pitchFamily="18" charset="0"/>
            <a:cs typeface="Times New Roman" pitchFamily="18" charset="0"/>
          </a:endParaRPr>
        </a:p>
      </dgm:t>
    </dgm:pt>
    <dgm:pt modelId="{9E3D3133-410D-496B-A7B1-8B955B136C39}" type="parTrans" cxnId="{9DF648CB-ABB7-4319-B619-6409D9F18965}">
      <dgm:prSet/>
      <dgm:spPr/>
      <dgm:t>
        <a:bodyPr/>
        <a:lstStyle/>
        <a:p>
          <a:endParaRPr lang="en-US"/>
        </a:p>
      </dgm:t>
    </dgm:pt>
    <dgm:pt modelId="{7C70E00B-BDC3-436F-AA3F-FA8136C5516A}" type="sibTrans" cxnId="{9DF648CB-ABB7-4319-B619-6409D9F18965}">
      <dgm:prSet/>
      <dgm:spPr/>
      <dgm:t>
        <a:bodyPr/>
        <a:lstStyle/>
        <a:p>
          <a:endParaRPr lang="en-US"/>
        </a:p>
      </dgm:t>
    </dgm:pt>
    <dgm:pt modelId="{63323B28-32D9-4431-A2E3-07A01BDF68B6}">
      <dgm:prSet/>
      <dgm:spPr/>
      <dgm:t>
        <a:bodyPr/>
        <a:lstStyle/>
        <a:p>
          <a:r>
            <a:rPr lang="en-US" dirty="0">
              <a:latin typeface="Times New Roman" pitchFamily="18" charset="0"/>
              <a:cs typeface="Times New Roman" pitchFamily="18" charset="0"/>
              <a:sym typeface="Wingdings"/>
            </a:rPr>
            <a:t> Explain the things of village and city. </a:t>
          </a:r>
        </a:p>
      </dgm:t>
    </dgm:pt>
    <dgm:pt modelId="{352BFCB4-E202-4B4D-A0AE-8AB16ACE2ABB}" type="parTrans" cxnId="{FA8FA804-35E0-45A4-9635-170F74659F10}">
      <dgm:prSet/>
      <dgm:spPr/>
      <dgm:t>
        <a:bodyPr/>
        <a:lstStyle/>
        <a:p>
          <a:endParaRPr lang="en-US"/>
        </a:p>
      </dgm:t>
    </dgm:pt>
    <dgm:pt modelId="{E4F54C14-9BCE-4EE0-BED3-25F99DF235E2}" type="sibTrans" cxnId="{FA8FA804-35E0-45A4-9635-170F74659F10}">
      <dgm:prSet/>
      <dgm:spPr/>
      <dgm:t>
        <a:bodyPr/>
        <a:lstStyle/>
        <a:p>
          <a:endParaRPr lang="en-US"/>
        </a:p>
      </dgm:t>
    </dgm:pt>
    <dgm:pt modelId="{87CAFF2F-FBD8-4FAE-9A38-BE54FCDD32A4}">
      <dgm:prSet/>
      <dgm:spPr/>
      <dgm:t>
        <a:bodyPr/>
        <a:lstStyle/>
        <a:p>
          <a:r>
            <a:rPr lang="en-US" dirty="0">
              <a:latin typeface="Times New Roman" pitchFamily="18" charset="0"/>
              <a:cs typeface="Times New Roman" pitchFamily="18" charset="0"/>
              <a:sym typeface="Wingdings"/>
            </a:rPr>
            <a:t> Tell aspects about city streets and country roads.</a:t>
          </a:r>
        </a:p>
      </dgm:t>
    </dgm:pt>
    <dgm:pt modelId="{F5D0FDA0-8222-4485-BD43-F3C6DF8B23E1}" type="parTrans" cxnId="{5647CB72-A5FB-4880-BBF0-0F46E43011CF}">
      <dgm:prSet/>
      <dgm:spPr/>
      <dgm:t>
        <a:bodyPr/>
        <a:lstStyle/>
        <a:p>
          <a:endParaRPr lang="en-US"/>
        </a:p>
      </dgm:t>
    </dgm:pt>
    <dgm:pt modelId="{F3E3B938-8C8C-4ACF-8492-12619A9598E8}" type="sibTrans" cxnId="{5647CB72-A5FB-4880-BBF0-0F46E43011CF}">
      <dgm:prSet/>
      <dgm:spPr/>
      <dgm:t>
        <a:bodyPr/>
        <a:lstStyle/>
        <a:p>
          <a:endParaRPr lang="en-US"/>
        </a:p>
      </dgm:t>
    </dgm:pt>
    <dgm:pt modelId="{87E90CA3-865B-48CC-A377-C93E7AA21F49}" type="pres">
      <dgm:prSet presAssocID="{4C0A7C4C-BC3E-402E-AF5C-62E937C07CE6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14DEDF7C-D0FD-49EF-94A3-A49195B9B07F}" type="pres">
      <dgm:prSet presAssocID="{46A2EFA9-0867-4187-AB8F-FE24333ED6C7}" presName="root1" presStyleCnt="0"/>
      <dgm:spPr/>
    </dgm:pt>
    <dgm:pt modelId="{658F6CD5-0244-4C97-AA9E-87D84A4C34D4}" type="pres">
      <dgm:prSet presAssocID="{46A2EFA9-0867-4187-AB8F-FE24333ED6C7}" presName="LevelOneTextNode" presStyleLbl="node0" presStyleIdx="0" presStyleCnt="1">
        <dgm:presLayoutVars>
          <dgm:chPref val="3"/>
        </dgm:presLayoutVars>
      </dgm:prSet>
      <dgm:spPr/>
    </dgm:pt>
    <dgm:pt modelId="{B77DC25F-1DFD-43DD-B08F-0D5699163E12}" type="pres">
      <dgm:prSet presAssocID="{46A2EFA9-0867-4187-AB8F-FE24333ED6C7}" presName="level2hierChild" presStyleCnt="0"/>
      <dgm:spPr/>
    </dgm:pt>
    <dgm:pt modelId="{EB777026-0DE6-499F-84DF-57197928A219}" type="pres">
      <dgm:prSet presAssocID="{9E3D3133-410D-496B-A7B1-8B955B136C39}" presName="conn2-1" presStyleLbl="parChTrans1D2" presStyleIdx="0" presStyleCnt="3"/>
      <dgm:spPr/>
    </dgm:pt>
    <dgm:pt modelId="{A8E72D91-4637-4636-AD31-4C9F4CAC34A0}" type="pres">
      <dgm:prSet presAssocID="{9E3D3133-410D-496B-A7B1-8B955B136C39}" presName="connTx" presStyleLbl="parChTrans1D2" presStyleIdx="0" presStyleCnt="3"/>
      <dgm:spPr/>
    </dgm:pt>
    <dgm:pt modelId="{2AB55DEA-34FA-4D73-8A4B-7649E26594B9}" type="pres">
      <dgm:prSet presAssocID="{1E0CC49B-E9A4-4BED-B0D6-912DD0DCC909}" presName="root2" presStyleCnt="0"/>
      <dgm:spPr/>
    </dgm:pt>
    <dgm:pt modelId="{1190FDBA-9515-4C57-B887-CFC41F9B9ECF}" type="pres">
      <dgm:prSet presAssocID="{1E0CC49B-E9A4-4BED-B0D6-912DD0DCC909}" presName="LevelTwoTextNode" presStyleLbl="node2" presStyleIdx="0" presStyleCnt="3">
        <dgm:presLayoutVars>
          <dgm:chPref val="3"/>
        </dgm:presLayoutVars>
      </dgm:prSet>
      <dgm:spPr/>
    </dgm:pt>
    <dgm:pt modelId="{0F3ACBBD-6656-48B1-ADFB-6C0D1AB088D4}" type="pres">
      <dgm:prSet presAssocID="{1E0CC49B-E9A4-4BED-B0D6-912DD0DCC909}" presName="level3hierChild" presStyleCnt="0"/>
      <dgm:spPr/>
    </dgm:pt>
    <dgm:pt modelId="{619C92FB-656D-487A-9FCA-455E719BEA0E}" type="pres">
      <dgm:prSet presAssocID="{F5D0FDA0-8222-4485-BD43-F3C6DF8B23E1}" presName="conn2-1" presStyleLbl="parChTrans1D2" presStyleIdx="1" presStyleCnt="3"/>
      <dgm:spPr/>
    </dgm:pt>
    <dgm:pt modelId="{A9FE541F-FF2F-46C3-B3F2-74C853936E2B}" type="pres">
      <dgm:prSet presAssocID="{F5D0FDA0-8222-4485-BD43-F3C6DF8B23E1}" presName="connTx" presStyleLbl="parChTrans1D2" presStyleIdx="1" presStyleCnt="3"/>
      <dgm:spPr/>
    </dgm:pt>
    <dgm:pt modelId="{82E382AC-EFB7-4DBA-B539-C109D5CB82E8}" type="pres">
      <dgm:prSet presAssocID="{87CAFF2F-FBD8-4FAE-9A38-BE54FCDD32A4}" presName="root2" presStyleCnt="0"/>
      <dgm:spPr/>
    </dgm:pt>
    <dgm:pt modelId="{F9CD5E38-D40E-4C95-A2B2-159C3081BE9D}" type="pres">
      <dgm:prSet presAssocID="{87CAFF2F-FBD8-4FAE-9A38-BE54FCDD32A4}" presName="LevelTwoTextNode" presStyleLbl="node2" presStyleIdx="1" presStyleCnt="3">
        <dgm:presLayoutVars>
          <dgm:chPref val="3"/>
        </dgm:presLayoutVars>
      </dgm:prSet>
      <dgm:spPr/>
    </dgm:pt>
    <dgm:pt modelId="{8C473CC0-EFD7-42AD-8C08-5061279FEE93}" type="pres">
      <dgm:prSet presAssocID="{87CAFF2F-FBD8-4FAE-9A38-BE54FCDD32A4}" presName="level3hierChild" presStyleCnt="0"/>
      <dgm:spPr/>
    </dgm:pt>
    <dgm:pt modelId="{6275D071-E48B-4593-9981-E66EA83F36C5}" type="pres">
      <dgm:prSet presAssocID="{352BFCB4-E202-4B4D-A0AE-8AB16ACE2ABB}" presName="conn2-1" presStyleLbl="parChTrans1D2" presStyleIdx="2" presStyleCnt="3"/>
      <dgm:spPr/>
    </dgm:pt>
    <dgm:pt modelId="{3A84A5C6-3747-4C19-A23F-2C604B4E96A9}" type="pres">
      <dgm:prSet presAssocID="{352BFCB4-E202-4B4D-A0AE-8AB16ACE2ABB}" presName="connTx" presStyleLbl="parChTrans1D2" presStyleIdx="2" presStyleCnt="3"/>
      <dgm:spPr/>
    </dgm:pt>
    <dgm:pt modelId="{25AADF53-8AAE-491D-9B1B-32910BC32D77}" type="pres">
      <dgm:prSet presAssocID="{63323B28-32D9-4431-A2E3-07A01BDF68B6}" presName="root2" presStyleCnt="0"/>
      <dgm:spPr/>
    </dgm:pt>
    <dgm:pt modelId="{EFCAA34E-991D-421A-9D8A-C578265BC099}" type="pres">
      <dgm:prSet presAssocID="{63323B28-32D9-4431-A2E3-07A01BDF68B6}" presName="LevelTwoTextNode" presStyleLbl="node2" presStyleIdx="2" presStyleCnt="3">
        <dgm:presLayoutVars>
          <dgm:chPref val="3"/>
        </dgm:presLayoutVars>
      </dgm:prSet>
      <dgm:spPr/>
    </dgm:pt>
    <dgm:pt modelId="{90D83364-CC45-447B-A803-98D1E0DA8A7F}" type="pres">
      <dgm:prSet presAssocID="{63323B28-32D9-4431-A2E3-07A01BDF68B6}" presName="level3hierChild" presStyleCnt="0"/>
      <dgm:spPr/>
    </dgm:pt>
  </dgm:ptLst>
  <dgm:cxnLst>
    <dgm:cxn modelId="{FA8FA804-35E0-45A4-9635-170F74659F10}" srcId="{46A2EFA9-0867-4187-AB8F-FE24333ED6C7}" destId="{63323B28-32D9-4431-A2E3-07A01BDF68B6}" srcOrd="2" destOrd="0" parTransId="{352BFCB4-E202-4B4D-A0AE-8AB16ACE2ABB}" sibTransId="{E4F54C14-9BCE-4EE0-BED3-25F99DF235E2}"/>
    <dgm:cxn modelId="{2817DF13-E121-4187-9C8A-1003E65722C7}" type="presOf" srcId="{87CAFF2F-FBD8-4FAE-9A38-BE54FCDD32A4}" destId="{F9CD5E38-D40E-4C95-A2B2-159C3081BE9D}" srcOrd="0" destOrd="0" presId="urn:microsoft.com/office/officeart/2008/layout/HorizontalMultiLevelHierarchy"/>
    <dgm:cxn modelId="{82090618-8BAA-40B9-951C-076FACAD3555}" type="presOf" srcId="{4C0A7C4C-BC3E-402E-AF5C-62E937C07CE6}" destId="{87E90CA3-865B-48CC-A377-C93E7AA21F49}" srcOrd="0" destOrd="0" presId="urn:microsoft.com/office/officeart/2008/layout/HorizontalMultiLevelHierarchy"/>
    <dgm:cxn modelId="{1049995B-F234-4E50-9060-435AF58E3CC2}" type="presOf" srcId="{46A2EFA9-0867-4187-AB8F-FE24333ED6C7}" destId="{658F6CD5-0244-4C97-AA9E-87D84A4C34D4}" srcOrd="0" destOrd="0" presId="urn:microsoft.com/office/officeart/2008/layout/HorizontalMultiLevelHierarchy"/>
    <dgm:cxn modelId="{1E3D6C47-A693-4955-8573-5C1415E5D7A8}" srcId="{4C0A7C4C-BC3E-402E-AF5C-62E937C07CE6}" destId="{46A2EFA9-0867-4187-AB8F-FE24333ED6C7}" srcOrd="0" destOrd="0" parTransId="{20E24087-2929-48D5-BFE4-04618E177F22}" sibTransId="{F2C5E169-DD49-4C58-890A-2409738C2D39}"/>
    <dgm:cxn modelId="{CC40ED6C-DEB9-4E18-A3BD-E57924896EC0}" type="presOf" srcId="{352BFCB4-E202-4B4D-A0AE-8AB16ACE2ABB}" destId="{3A84A5C6-3747-4C19-A23F-2C604B4E96A9}" srcOrd="1" destOrd="0" presId="urn:microsoft.com/office/officeart/2008/layout/HorizontalMultiLevelHierarchy"/>
    <dgm:cxn modelId="{28FFE66F-FCD8-4801-BD53-87830AE3FAE8}" type="presOf" srcId="{63323B28-32D9-4431-A2E3-07A01BDF68B6}" destId="{EFCAA34E-991D-421A-9D8A-C578265BC099}" srcOrd="0" destOrd="0" presId="urn:microsoft.com/office/officeart/2008/layout/HorizontalMultiLevelHierarchy"/>
    <dgm:cxn modelId="{5647CB72-A5FB-4880-BBF0-0F46E43011CF}" srcId="{46A2EFA9-0867-4187-AB8F-FE24333ED6C7}" destId="{87CAFF2F-FBD8-4FAE-9A38-BE54FCDD32A4}" srcOrd="1" destOrd="0" parTransId="{F5D0FDA0-8222-4485-BD43-F3C6DF8B23E1}" sibTransId="{F3E3B938-8C8C-4ACF-8492-12619A9598E8}"/>
    <dgm:cxn modelId="{63C8E676-2F45-423E-9975-052C482CCF52}" type="presOf" srcId="{9E3D3133-410D-496B-A7B1-8B955B136C39}" destId="{A8E72D91-4637-4636-AD31-4C9F4CAC34A0}" srcOrd="1" destOrd="0" presId="urn:microsoft.com/office/officeart/2008/layout/HorizontalMultiLevelHierarchy"/>
    <dgm:cxn modelId="{61704D7A-2E5E-4C3F-9F9C-E0FDE2325DB3}" type="presOf" srcId="{F5D0FDA0-8222-4485-BD43-F3C6DF8B23E1}" destId="{A9FE541F-FF2F-46C3-B3F2-74C853936E2B}" srcOrd="1" destOrd="0" presId="urn:microsoft.com/office/officeart/2008/layout/HorizontalMultiLevelHierarchy"/>
    <dgm:cxn modelId="{5E4F0B85-2424-4662-8F8E-FE9F42FBB314}" type="presOf" srcId="{352BFCB4-E202-4B4D-A0AE-8AB16ACE2ABB}" destId="{6275D071-E48B-4593-9981-E66EA83F36C5}" srcOrd="0" destOrd="0" presId="urn:microsoft.com/office/officeart/2008/layout/HorizontalMultiLevelHierarchy"/>
    <dgm:cxn modelId="{3ACF9FC5-BA09-4FCE-B652-2FF45BA54003}" type="presOf" srcId="{F5D0FDA0-8222-4485-BD43-F3C6DF8B23E1}" destId="{619C92FB-656D-487A-9FCA-455E719BEA0E}" srcOrd="0" destOrd="0" presId="urn:microsoft.com/office/officeart/2008/layout/HorizontalMultiLevelHierarchy"/>
    <dgm:cxn modelId="{B5FCBBC5-68C7-4B22-A5DC-5BD0A1F904F3}" type="presOf" srcId="{1E0CC49B-E9A4-4BED-B0D6-912DD0DCC909}" destId="{1190FDBA-9515-4C57-B887-CFC41F9B9ECF}" srcOrd="0" destOrd="0" presId="urn:microsoft.com/office/officeart/2008/layout/HorizontalMultiLevelHierarchy"/>
    <dgm:cxn modelId="{9DF648CB-ABB7-4319-B619-6409D9F18965}" srcId="{46A2EFA9-0867-4187-AB8F-FE24333ED6C7}" destId="{1E0CC49B-E9A4-4BED-B0D6-912DD0DCC909}" srcOrd="0" destOrd="0" parTransId="{9E3D3133-410D-496B-A7B1-8B955B136C39}" sibTransId="{7C70E00B-BDC3-436F-AA3F-FA8136C5516A}"/>
    <dgm:cxn modelId="{F85EB6FF-A7F4-4C87-9760-345C0D0716B7}" type="presOf" srcId="{9E3D3133-410D-496B-A7B1-8B955B136C39}" destId="{EB777026-0DE6-499F-84DF-57197928A219}" srcOrd="0" destOrd="0" presId="urn:microsoft.com/office/officeart/2008/layout/HorizontalMultiLevelHierarchy"/>
    <dgm:cxn modelId="{2CB0FC01-1BCC-4CA1-A028-9B10AA3D1E83}" type="presParOf" srcId="{87E90CA3-865B-48CC-A377-C93E7AA21F49}" destId="{14DEDF7C-D0FD-49EF-94A3-A49195B9B07F}" srcOrd="0" destOrd="0" presId="urn:microsoft.com/office/officeart/2008/layout/HorizontalMultiLevelHierarchy"/>
    <dgm:cxn modelId="{DE6901AB-2904-4B2D-8129-22F63AFFF611}" type="presParOf" srcId="{14DEDF7C-D0FD-49EF-94A3-A49195B9B07F}" destId="{658F6CD5-0244-4C97-AA9E-87D84A4C34D4}" srcOrd="0" destOrd="0" presId="urn:microsoft.com/office/officeart/2008/layout/HorizontalMultiLevelHierarchy"/>
    <dgm:cxn modelId="{9FBEED08-096C-4ADE-B72D-A2F4E9D2AB60}" type="presParOf" srcId="{14DEDF7C-D0FD-49EF-94A3-A49195B9B07F}" destId="{B77DC25F-1DFD-43DD-B08F-0D5699163E12}" srcOrd="1" destOrd="0" presId="urn:microsoft.com/office/officeart/2008/layout/HorizontalMultiLevelHierarchy"/>
    <dgm:cxn modelId="{E3864335-2A84-4189-A793-3DB4F4E343BA}" type="presParOf" srcId="{B77DC25F-1DFD-43DD-B08F-0D5699163E12}" destId="{EB777026-0DE6-499F-84DF-57197928A219}" srcOrd="0" destOrd="0" presId="urn:microsoft.com/office/officeart/2008/layout/HorizontalMultiLevelHierarchy"/>
    <dgm:cxn modelId="{BB6353B0-1A2A-4647-8086-CFD83B5E1CED}" type="presParOf" srcId="{EB777026-0DE6-499F-84DF-57197928A219}" destId="{A8E72D91-4637-4636-AD31-4C9F4CAC34A0}" srcOrd="0" destOrd="0" presId="urn:microsoft.com/office/officeart/2008/layout/HorizontalMultiLevelHierarchy"/>
    <dgm:cxn modelId="{9E689AF0-816E-4DCA-A7C6-B39444C6DAF4}" type="presParOf" srcId="{B77DC25F-1DFD-43DD-B08F-0D5699163E12}" destId="{2AB55DEA-34FA-4D73-8A4B-7649E26594B9}" srcOrd="1" destOrd="0" presId="urn:microsoft.com/office/officeart/2008/layout/HorizontalMultiLevelHierarchy"/>
    <dgm:cxn modelId="{8E3E0A5C-7AA6-4303-8F15-03DD63E3A935}" type="presParOf" srcId="{2AB55DEA-34FA-4D73-8A4B-7649E26594B9}" destId="{1190FDBA-9515-4C57-B887-CFC41F9B9ECF}" srcOrd="0" destOrd="0" presId="urn:microsoft.com/office/officeart/2008/layout/HorizontalMultiLevelHierarchy"/>
    <dgm:cxn modelId="{E135A1B9-0A54-4125-A504-F4D0DDFE9EED}" type="presParOf" srcId="{2AB55DEA-34FA-4D73-8A4B-7649E26594B9}" destId="{0F3ACBBD-6656-48B1-ADFB-6C0D1AB088D4}" srcOrd="1" destOrd="0" presId="urn:microsoft.com/office/officeart/2008/layout/HorizontalMultiLevelHierarchy"/>
    <dgm:cxn modelId="{3BAF25BC-9F7C-4D75-9214-047F25C92D19}" type="presParOf" srcId="{B77DC25F-1DFD-43DD-B08F-0D5699163E12}" destId="{619C92FB-656D-487A-9FCA-455E719BEA0E}" srcOrd="2" destOrd="0" presId="urn:microsoft.com/office/officeart/2008/layout/HorizontalMultiLevelHierarchy"/>
    <dgm:cxn modelId="{C6CE54A9-84C4-44F3-926E-8F41FA6C9181}" type="presParOf" srcId="{619C92FB-656D-487A-9FCA-455E719BEA0E}" destId="{A9FE541F-FF2F-46C3-B3F2-74C853936E2B}" srcOrd="0" destOrd="0" presId="urn:microsoft.com/office/officeart/2008/layout/HorizontalMultiLevelHierarchy"/>
    <dgm:cxn modelId="{93B74D30-A952-47C6-91DD-80D7D31A4920}" type="presParOf" srcId="{B77DC25F-1DFD-43DD-B08F-0D5699163E12}" destId="{82E382AC-EFB7-4DBA-B539-C109D5CB82E8}" srcOrd="3" destOrd="0" presId="urn:microsoft.com/office/officeart/2008/layout/HorizontalMultiLevelHierarchy"/>
    <dgm:cxn modelId="{79FA2EBA-DBE6-44B2-B161-A92FD0C5B3DE}" type="presParOf" srcId="{82E382AC-EFB7-4DBA-B539-C109D5CB82E8}" destId="{F9CD5E38-D40E-4C95-A2B2-159C3081BE9D}" srcOrd="0" destOrd="0" presId="urn:microsoft.com/office/officeart/2008/layout/HorizontalMultiLevelHierarchy"/>
    <dgm:cxn modelId="{EC1D02A8-4011-4986-91D9-A1D9D4C5D773}" type="presParOf" srcId="{82E382AC-EFB7-4DBA-B539-C109D5CB82E8}" destId="{8C473CC0-EFD7-42AD-8C08-5061279FEE93}" srcOrd="1" destOrd="0" presId="urn:microsoft.com/office/officeart/2008/layout/HorizontalMultiLevelHierarchy"/>
    <dgm:cxn modelId="{B8CA00BD-DBBF-443E-BA4D-C0E4797D7FEC}" type="presParOf" srcId="{B77DC25F-1DFD-43DD-B08F-0D5699163E12}" destId="{6275D071-E48B-4593-9981-E66EA83F36C5}" srcOrd="4" destOrd="0" presId="urn:microsoft.com/office/officeart/2008/layout/HorizontalMultiLevelHierarchy"/>
    <dgm:cxn modelId="{B171C488-144D-4702-BC6E-6D7ADE94A36D}" type="presParOf" srcId="{6275D071-E48B-4593-9981-E66EA83F36C5}" destId="{3A84A5C6-3747-4C19-A23F-2C604B4E96A9}" srcOrd="0" destOrd="0" presId="urn:microsoft.com/office/officeart/2008/layout/HorizontalMultiLevelHierarchy"/>
    <dgm:cxn modelId="{730B2F82-C7D3-408A-8508-A52398161026}" type="presParOf" srcId="{B77DC25F-1DFD-43DD-B08F-0D5699163E12}" destId="{25AADF53-8AAE-491D-9B1B-32910BC32D77}" srcOrd="5" destOrd="0" presId="urn:microsoft.com/office/officeart/2008/layout/HorizontalMultiLevelHierarchy"/>
    <dgm:cxn modelId="{92E051F7-A160-404F-8831-D809FF684C42}" type="presParOf" srcId="{25AADF53-8AAE-491D-9B1B-32910BC32D77}" destId="{EFCAA34E-991D-421A-9D8A-C578265BC099}" srcOrd="0" destOrd="0" presId="urn:microsoft.com/office/officeart/2008/layout/HorizontalMultiLevelHierarchy"/>
    <dgm:cxn modelId="{DE3A1984-967B-4526-9552-7CA8E2EE53FD}" type="presParOf" srcId="{25AADF53-8AAE-491D-9B1B-32910BC32D77}" destId="{90D83364-CC45-447B-A803-98D1E0DA8A7F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C001C49-37FD-4D97-9FFC-1148135CFF26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15D83EF-F47B-4924-8140-2E3BB4078640}">
      <dgm:prSet phldrT="[Text]" custT="1"/>
      <dgm:spPr/>
      <dgm:t>
        <a:bodyPr/>
        <a:lstStyle/>
        <a:p>
          <a:r>
            <a:rPr lang="en-US" sz="2400" dirty="0"/>
            <a:t>Describe the use of Bullock cart.</a:t>
          </a:r>
        </a:p>
      </dgm:t>
    </dgm:pt>
    <dgm:pt modelId="{26D7DFAC-293D-41FD-9576-4BBCE362322F}" type="parTrans" cxnId="{580C01DF-E4E3-401D-AE0C-EEBEC48D6FA0}">
      <dgm:prSet/>
      <dgm:spPr/>
      <dgm:t>
        <a:bodyPr/>
        <a:lstStyle/>
        <a:p>
          <a:endParaRPr lang="en-US"/>
        </a:p>
      </dgm:t>
    </dgm:pt>
    <dgm:pt modelId="{9754FDAF-40AC-4FBA-B489-43F100E2EB95}" type="sibTrans" cxnId="{580C01DF-E4E3-401D-AE0C-EEBEC48D6FA0}">
      <dgm:prSet/>
      <dgm:spPr/>
      <dgm:t>
        <a:bodyPr/>
        <a:lstStyle/>
        <a:p>
          <a:endParaRPr lang="en-US"/>
        </a:p>
      </dgm:t>
    </dgm:pt>
    <dgm:pt modelId="{57D01138-EB60-4A7F-916B-15A0006C5A0A}">
      <dgm:prSet phldrT="[Text]" custT="1"/>
      <dgm:spPr/>
      <dgm:t>
        <a:bodyPr/>
        <a:lstStyle/>
        <a:p>
          <a:r>
            <a:rPr lang="en-US" sz="2400" dirty="0"/>
            <a:t>Describe the scenery of the country roads that poet witnesses.</a:t>
          </a:r>
        </a:p>
      </dgm:t>
    </dgm:pt>
    <dgm:pt modelId="{7F66F59F-D1DB-488C-90E9-9C82A5549C04}" type="parTrans" cxnId="{140EE9C6-4F12-4E95-93DA-1FE9D9D540D6}">
      <dgm:prSet/>
      <dgm:spPr/>
      <dgm:t>
        <a:bodyPr/>
        <a:lstStyle/>
        <a:p>
          <a:endParaRPr lang="en-US"/>
        </a:p>
      </dgm:t>
    </dgm:pt>
    <dgm:pt modelId="{83B54D47-1EDF-4301-AABF-1CDB4304059C}" type="sibTrans" cxnId="{140EE9C6-4F12-4E95-93DA-1FE9D9D540D6}">
      <dgm:prSet/>
      <dgm:spPr/>
      <dgm:t>
        <a:bodyPr/>
        <a:lstStyle/>
        <a:p>
          <a:endParaRPr lang="en-US"/>
        </a:p>
      </dgm:t>
    </dgm:pt>
    <dgm:pt modelId="{9A3A75EB-D6E1-4427-AEA0-35E3C15D3FA4}">
      <dgm:prSet custT="1"/>
      <dgm:spPr/>
      <dgm:t>
        <a:bodyPr/>
        <a:lstStyle/>
        <a:p>
          <a:r>
            <a:rPr lang="en-US" sz="2400" dirty="0"/>
            <a:t>Why did poet want   to go in country again and again? </a:t>
          </a:r>
        </a:p>
      </dgm:t>
    </dgm:pt>
    <dgm:pt modelId="{D626BD84-0443-4922-9014-1DC6010E66CB}" type="parTrans" cxnId="{22967EBD-6D83-46F0-9A93-488370CD5867}">
      <dgm:prSet/>
      <dgm:spPr/>
      <dgm:t>
        <a:bodyPr/>
        <a:lstStyle/>
        <a:p>
          <a:endParaRPr lang="en-US"/>
        </a:p>
      </dgm:t>
    </dgm:pt>
    <dgm:pt modelId="{C3B3A48A-B851-4257-A0A7-5208531A5C71}" type="sibTrans" cxnId="{22967EBD-6D83-46F0-9A93-488370CD5867}">
      <dgm:prSet/>
      <dgm:spPr/>
      <dgm:t>
        <a:bodyPr/>
        <a:lstStyle/>
        <a:p>
          <a:endParaRPr lang="en-US"/>
        </a:p>
      </dgm:t>
    </dgm:pt>
    <dgm:pt modelId="{E9D94ADA-F553-4030-9A96-DAA448F77933}" type="pres">
      <dgm:prSet presAssocID="{1C001C49-37FD-4D97-9FFC-1148135CFF26}" presName="compositeShape" presStyleCnt="0">
        <dgm:presLayoutVars>
          <dgm:dir/>
          <dgm:resizeHandles/>
        </dgm:presLayoutVars>
      </dgm:prSet>
      <dgm:spPr/>
    </dgm:pt>
    <dgm:pt modelId="{43DCB7FE-0B3B-4869-95CB-5BE3E6F2F7DD}" type="pres">
      <dgm:prSet presAssocID="{1C001C49-37FD-4D97-9FFC-1148135CFF26}" presName="pyramid" presStyleLbl="node1" presStyleIdx="0" presStyleCnt="1"/>
      <dgm:spPr/>
    </dgm:pt>
    <dgm:pt modelId="{4739CAA0-9C32-4391-BF5C-9EC17D395370}" type="pres">
      <dgm:prSet presAssocID="{1C001C49-37FD-4D97-9FFC-1148135CFF26}" presName="theList" presStyleCnt="0"/>
      <dgm:spPr/>
    </dgm:pt>
    <dgm:pt modelId="{9442BD8D-4963-43D8-BDCB-FCB56FA98A5C}" type="pres">
      <dgm:prSet presAssocID="{9A3A75EB-D6E1-4427-AEA0-35E3C15D3FA4}" presName="aNode" presStyleLbl="fgAcc1" presStyleIdx="0" presStyleCnt="3" custScaleX="136539" custScaleY="121329">
        <dgm:presLayoutVars>
          <dgm:bulletEnabled val="1"/>
        </dgm:presLayoutVars>
      </dgm:prSet>
      <dgm:spPr/>
    </dgm:pt>
    <dgm:pt modelId="{B699265D-3477-47E7-96D0-CA498292E0EA}" type="pres">
      <dgm:prSet presAssocID="{9A3A75EB-D6E1-4427-AEA0-35E3C15D3FA4}" presName="aSpace" presStyleCnt="0"/>
      <dgm:spPr/>
    </dgm:pt>
    <dgm:pt modelId="{D9528ED0-8FE2-4E92-B7CB-302E9CD34476}" type="pres">
      <dgm:prSet presAssocID="{515D83EF-F47B-4924-8140-2E3BB4078640}" presName="aNode" presStyleLbl="fgAcc1" presStyleIdx="1" presStyleCnt="3" custScaleX="143270" custScaleY="103452">
        <dgm:presLayoutVars>
          <dgm:bulletEnabled val="1"/>
        </dgm:presLayoutVars>
      </dgm:prSet>
      <dgm:spPr/>
    </dgm:pt>
    <dgm:pt modelId="{0AFFB888-F19E-413D-9EC3-B0A68CC49B8F}" type="pres">
      <dgm:prSet presAssocID="{515D83EF-F47B-4924-8140-2E3BB4078640}" presName="aSpace" presStyleCnt="0"/>
      <dgm:spPr/>
    </dgm:pt>
    <dgm:pt modelId="{A75A2B7B-14B2-4511-A551-EFD0295E4641}" type="pres">
      <dgm:prSet presAssocID="{57D01138-EB60-4A7F-916B-15A0006C5A0A}" presName="aNode" presStyleLbl="fgAcc1" presStyleIdx="2" presStyleCnt="3" custScaleX="146635" custScaleY="113870">
        <dgm:presLayoutVars>
          <dgm:bulletEnabled val="1"/>
        </dgm:presLayoutVars>
      </dgm:prSet>
      <dgm:spPr/>
    </dgm:pt>
    <dgm:pt modelId="{BC266AD3-8671-49F6-8965-E9305048CD51}" type="pres">
      <dgm:prSet presAssocID="{57D01138-EB60-4A7F-916B-15A0006C5A0A}" presName="aSpace" presStyleCnt="0"/>
      <dgm:spPr/>
    </dgm:pt>
  </dgm:ptLst>
  <dgm:cxnLst>
    <dgm:cxn modelId="{3B49E200-EE7F-4093-BDBA-BFF6340B081C}" type="presOf" srcId="{1C001C49-37FD-4D97-9FFC-1148135CFF26}" destId="{E9D94ADA-F553-4030-9A96-DAA448F77933}" srcOrd="0" destOrd="0" presId="urn:microsoft.com/office/officeart/2005/8/layout/pyramid2"/>
    <dgm:cxn modelId="{E35E5429-1306-4875-8C97-F817EAF5318A}" type="presOf" srcId="{9A3A75EB-D6E1-4427-AEA0-35E3C15D3FA4}" destId="{9442BD8D-4963-43D8-BDCB-FCB56FA98A5C}" srcOrd="0" destOrd="0" presId="urn:microsoft.com/office/officeart/2005/8/layout/pyramid2"/>
    <dgm:cxn modelId="{3D69BF3D-FB0C-4F6D-9DFA-F2FB227B9BD3}" type="presOf" srcId="{515D83EF-F47B-4924-8140-2E3BB4078640}" destId="{D9528ED0-8FE2-4E92-B7CB-302E9CD34476}" srcOrd="0" destOrd="0" presId="urn:microsoft.com/office/officeart/2005/8/layout/pyramid2"/>
    <dgm:cxn modelId="{235FD07C-B6D9-4CC4-995F-5A705B9C7251}" type="presOf" srcId="{57D01138-EB60-4A7F-916B-15A0006C5A0A}" destId="{A75A2B7B-14B2-4511-A551-EFD0295E4641}" srcOrd="0" destOrd="0" presId="urn:microsoft.com/office/officeart/2005/8/layout/pyramid2"/>
    <dgm:cxn modelId="{22967EBD-6D83-46F0-9A93-488370CD5867}" srcId="{1C001C49-37FD-4D97-9FFC-1148135CFF26}" destId="{9A3A75EB-D6E1-4427-AEA0-35E3C15D3FA4}" srcOrd="0" destOrd="0" parTransId="{D626BD84-0443-4922-9014-1DC6010E66CB}" sibTransId="{C3B3A48A-B851-4257-A0A7-5208531A5C71}"/>
    <dgm:cxn modelId="{140EE9C6-4F12-4E95-93DA-1FE9D9D540D6}" srcId="{1C001C49-37FD-4D97-9FFC-1148135CFF26}" destId="{57D01138-EB60-4A7F-916B-15A0006C5A0A}" srcOrd="2" destOrd="0" parTransId="{7F66F59F-D1DB-488C-90E9-9C82A5549C04}" sibTransId="{83B54D47-1EDF-4301-AABF-1CDB4304059C}"/>
    <dgm:cxn modelId="{580C01DF-E4E3-401D-AE0C-EEBEC48D6FA0}" srcId="{1C001C49-37FD-4D97-9FFC-1148135CFF26}" destId="{515D83EF-F47B-4924-8140-2E3BB4078640}" srcOrd="1" destOrd="0" parTransId="{26D7DFAC-293D-41FD-9576-4BBCE362322F}" sibTransId="{9754FDAF-40AC-4FBA-B489-43F100E2EB95}"/>
    <dgm:cxn modelId="{9F2BA1A1-B240-4E14-82B2-13777FE6C298}" type="presParOf" srcId="{E9D94ADA-F553-4030-9A96-DAA448F77933}" destId="{43DCB7FE-0B3B-4869-95CB-5BE3E6F2F7DD}" srcOrd="0" destOrd="0" presId="urn:microsoft.com/office/officeart/2005/8/layout/pyramid2"/>
    <dgm:cxn modelId="{E2D46AB3-6870-48F7-8B76-BED8CB9D8C28}" type="presParOf" srcId="{E9D94ADA-F553-4030-9A96-DAA448F77933}" destId="{4739CAA0-9C32-4391-BF5C-9EC17D395370}" srcOrd="1" destOrd="0" presId="urn:microsoft.com/office/officeart/2005/8/layout/pyramid2"/>
    <dgm:cxn modelId="{80DAB1C8-4502-41BE-8AF5-E7B43A43080C}" type="presParOf" srcId="{4739CAA0-9C32-4391-BF5C-9EC17D395370}" destId="{9442BD8D-4963-43D8-BDCB-FCB56FA98A5C}" srcOrd="0" destOrd="0" presId="urn:microsoft.com/office/officeart/2005/8/layout/pyramid2"/>
    <dgm:cxn modelId="{9C950C63-82F2-4B96-8208-4CC4053BA52D}" type="presParOf" srcId="{4739CAA0-9C32-4391-BF5C-9EC17D395370}" destId="{B699265D-3477-47E7-96D0-CA498292E0EA}" srcOrd="1" destOrd="0" presId="urn:microsoft.com/office/officeart/2005/8/layout/pyramid2"/>
    <dgm:cxn modelId="{D4C6B26D-4562-4B9C-B840-8101846DEEEA}" type="presParOf" srcId="{4739CAA0-9C32-4391-BF5C-9EC17D395370}" destId="{D9528ED0-8FE2-4E92-B7CB-302E9CD34476}" srcOrd="2" destOrd="0" presId="urn:microsoft.com/office/officeart/2005/8/layout/pyramid2"/>
    <dgm:cxn modelId="{9E85BCA8-8350-42B4-B2AA-B7EB600AB1A6}" type="presParOf" srcId="{4739CAA0-9C32-4391-BF5C-9EC17D395370}" destId="{0AFFB888-F19E-413D-9EC3-B0A68CC49B8F}" srcOrd="3" destOrd="0" presId="urn:microsoft.com/office/officeart/2005/8/layout/pyramid2"/>
    <dgm:cxn modelId="{6F3DD597-173D-4AB5-8085-4D6523086FF6}" type="presParOf" srcId="{4739CAA0-9C32-4391-BF5C-9EC17D395370}" destId="{A75A2B7B-14B2-4511-A551-EFD0295E4641}" srcOrd="4" destOrd="0" presId="urn:microsoft.com/office/officeart/2005/8/layout/pyramid2"/>
    <dgm:cxn modelId="{74B4862A-C93E-4062-8141-C5415846BA27}" type="presParOf" srcId="{4739CAA0-9C32-4391-BF5C-9EC17D395370}" destId="{BC266AD3-8671-49F6-8965-E9305048CD51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96A7D51-CF97-4A42-B14C-21B8AD02C876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64C0B0F-50EB-471E-AD8B-FDCB54B907FB}">
      <dgm:prSet phldrT="[Text]"/>
      <dgm:spPr/>
      <dgm:t>
        <a:bodyPr/>
        <a:lstStyle/>
        <a:p>
          <a:pPr algn="l"/>
          <a:r>
            <a:rPr lang="en-US" dirty="0">
              <a:latin typeface="Times New Roman" pitchFamily="18" charset="0"/>
              <a:cs typeface="Times New Roman" pitchFamily="18" charset="0"/>
            </a:rPr>
            <a:t>     1</a:t>
          </a:r>
        </a:p>
      </dgm:t>
    </dgm:pt>
    <dgm:pt modelId="{06CB282E-2059-4D77-88DE-3AAC8D2E56DE}" type="parTrans" cxnId="{8121FC3E-1D07-425F-8CF8-778FB02F5653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A312E08C-06EA-4B71-8025-A5326B754710}" type="sibTrans" cxnId="{8121FC3E-1D07-425F-8CF8-778FB02F5653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74B55F5E-45C5-4B61-B44E-A9469821E0D4}">
      <dgm:prSet phldrT="[Text]" custT="1"/>
      <dgm:spPr/>
      <dgm:t>
        <a:bodyPr/>
        <a:lstStyle/>
        <a:p>
          <a:r>
            <a:rPr lang="bn-BD" sz="2800" b="0" dirty="0">
              <a:latin typeface="Times New Roman" pitchFamily="18" charset="0"/>
              <a:cs typeface="Times New Roman" pitchFamily="18" charset="0"/>
            </a:rPr>
            <a:t>What</a:t>
          </a:r>
          <a:r>
            <a:rPr lang="en-AU" sz="2800" b="0" dirty="0">
              <a:latin typeface="Times New Roman" pitchFamily="18" charset="0"/>
              <a:cs typeface="Times New Roman" pitchFamily="18" charset="0"/>
            </a:rPr>
            <a:t> does</a:t>
          </a:r>
          <a:r>
            <a:rPr lang="bn-BD" sz="2800" b="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AU" sz="2800" b="0" dirty="0">
              <a:latin typeface="Times New Roman" pitchFamily="18" charset="0"/>
              <a:cs typeface="Times New Roman" pitchFamily="18" charset="0"/>
            </a:rPr>
            <a:t>poet </a:t>
          </a:r>
          <a:r>
            <a:rPr lang="bn-BD" sz="2800" b="0" dirty="0">
              <a:latin typeface="Times New Roman" pitchFamily="18" charset="0"/>
              <a:cs typeface="Times New Roman" pitchFamily="18" charset="0"/>
            </a:rPr>
            <a:t>see on Country Road</a:t>
          </a:r>
          <a:r>
            <a:rPr lang="en-US" sz="2800" b="0" dirty="0">
              <a:latin typeface="Times New Roman" pitchFamily="18" charset="0"/>
              <a:cs typeface="Times New Roman" pitchFamily="18" charset="0"/>
            </a:rPr>
            <a:t>?</a:t>
          </a:r>
        </a:p>
      </dgm:t>
    </dgm:pt>
    <dgm:pt modelId="{A18C95CE-E6CB-43E4-95E8-E14A8582616A}" type="parTrans" cxnId="{DC38FD21-1C43-49DD-9202-F4D4AF08F103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74DB17B2-3697-479B-A3F8-217D1B3AD22E}" type="sibTrans" cxnId="{DC38FD21-1C43-49DD-9202-F4D4AF08F103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35D0C1EE-F63D-4032-BD32-0BE87B7E2996}">
      <dgm:prSet phldrT="[Text]"/>
      <dgm:spPr/>
      <dgm:t>
        <a:bodyPr/>
        <a:lstStyle/>
        <a:p>
          <a:r>
            <a:rPr lang="en-US" dirty="0">
              <a:latin typeface="Times New Roman" pitchFamily="18" charset="0"/>
              <a:cs typeface="Times New Roman" pitchFamily="18" charset="0"/>
            </a:rPr>
            <a:t>2</a:t>
          </a:r>
        </a:p>
      </dgm:t>
    </dgm:pt>
    <dgm:pt modelId="{4DAF55ED-8C2F-47D8-8FE1-6EB39F54CF8C}" type="parTrans" cxnId="{75DE7862-6054-43D2-879E-7DDE12421CC8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A3E4326A-55E9-45C5-8934-0A6333538650}" type="sibTrans" cxnId="{75DE7862-6054-43D2-879E-7DDE12421CC8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648D4B49-A3C4-43F1-8A41-E258D2C130FE}">
      <dgm:prSet phldrT="[Text]" custT="1"/>
      <dgm:spPr/>
      <dgm:t>
        <a:bodyPr/>
        <a:lstStyle/>
        <a:p>
          <a:r>
            <a:rPr lang="bn-BD" sz="2800" b="0" dirty="0">
              <a:latin typeface="Times New Roman" pitchFamily="18" charset="0"/>
              <a:cs typeface="Times New Roman" pitchFamily="18" charset="0"/>
            </a:rPr>
            <a:t>What</a:t>
          </a:r>
          <a:r>
            <a:rPr lang="en-AU" sz="2800" b="0" dirty="0">
              <a:latin typeface="Times New Roman" pitchFamily="18" charset="0"/>
              <a:cs typeface="Times New Roman" pitchFamily="18" charset="0"/>
            </a:rPr>
            <a:t> does poet see in the city street?</a:t>
          </a:r>
          <a:endParaRPr lang="en-US" sz="2800" b="0" dirty="0">
            <a:latin typeface="Times New Roman" pitchFamily="18" charset="0"/>
            <a:cs typeface="Times New Roman" pitchFamily="18" charset="0"/>
          </a:endParaRPr>
        </a:p>
      </dgm:t>
    </dgm:pt>
    <dgm:pt modelId="{ACD0CA13-1711-4B2E-869D-7E1355B998B6}" type="parTrans" cxnId="{AD7A57F7-85FA-4508-8960-AF0800ADFA2C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C54B4DD3-89A6-4A96-909F-687E03867D8A}" type="sibTrans" cxnId="{AD7A57F7-85FA-4508-8960-AF0800ADFA2C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86AA93F0-A343-43CE-A452-9C606320A5C0}">
      <dgm:prSet phldrT="[Text]"/>
      <dgm:spPr/>
      <dgm:t>
        <a:bodyPr/>
        <a:lstStyle/>
        <a:p>
          <a:r>
            <a:rPr lang="en-US" dirty="0">
              <a:latin typeface="Times New Roman" pitchFamily="18" charset="0"/>
              <a:cs typeface="Times New Roman" pitchFamily="18" charset="0"/>
            </a:rPr>
            <a:t>3</a:t>
          </a:r>
        </a:p>
      </dgm:t>
    </dgm:pt>
    <dgm:pt modelId="{5F4F545F-AD2B-40B9-B6B2-C9E242B951F8}" type="parTrans" cxnId="{2275BE75-E76E-40DC-A6D7-81C561CA2F08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1D135FED-2843-4B46-B978-33D87980CD5F}" type="sibTrans" cxnId="{2275BE75-E76E-40DC-A6D7-81C561CA2F08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82E7DAE7-F28D-4401-8599-313AB5ADF098}">
      <dgm:prSet phldrT="[Text]" custT="1"/>
      <dgm:spPr/>
      <dgm:t>
        <a:bodyPr/>
        <a:lstStyle/>
        <a:p>
          <a:r>
            <a:rPr lang="en-US" sz="2800" dirty="0">
              <a:latin typeface="Times New Roman" pitchFamily="18" charset="0"/>
              <a:cs typeface="Times New Roman" pitchFamily="18" charset="0"/>
            </a:rPr>
            <a:t>City has ------Country has-------?</a:t>
          </a:r>
        </a:p>
      </dgm:t>
    </dgm:pt>
    <dgm:pt modelId="{4B3E8BFB-01F6-4D7D-909C-3FE0BFB14ABE}" type="parTrans" cxnId="{563FFAF1-968B-42E0-AED6-6BD0376295B7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76F6A3B1-0AF5-4DCF-AC68-2AC912AFA1A2}" type="sibTrans" cxnId="{563FFAF1-968B-42E0-AED6-6BD0376295B7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FCAAF2A0-BE99-4965-B4CE-A3654E760DD8}">
      <dgm:prSet phldrT="[Text]" custT="1"/>
      <dgm:spPr/>
      <dgm:t>
        <a:bodyPr/>
        <a:lstStyle/>
        <a:p>
          <a:endParaRPr lang="en-US" sz="2800" b="0" dirty="0">
            <a:latin typeface="Times New Roman" pitchFamily="18" charset="0"/>
            <a:cs typeface="Times New Roman" pitchFamily="18" charset="0"/>
          </a:endParaRPr>
        </a:p>
      </dgm:t>
    </dgm:pt>
    <dgm:pt modelId="{7520A740-7E81-46E4-9B6C-A2AA7F5518F8}" type="parTrans" cxnId="{07DF6C42-D174-4554-81BC-A19CA3517D52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3D9EE805-66F2-47D5-B544-596B8C5FDDC3}" type="sibTrans" cxnId="{07DF6C42-D174-4554-81BC-A19CA3517D52}">
      <dgm:prSet/>
      <dgm:spPr/>
      <dgm:t>
        <a:bodyPr/>
        <a:lstStyle/>
        <a:p>
          <a:endParaRPr lang="en-US">
            <a:latin typeface="Times New Roman" pitchFamily="18" charset="0"/>
            <a:cs typeface="Times New Roman" pitchFamily="18" charset="0"/>
          </a:endParaRPr>
        </a:p>
      </dgm:t>
    </dgm:pt>
    <dgm:pt modelId="{DD9966D5-D6FD-4013-AD22-E694A22402B7}">
      <dgm:prSet phldrT="[Text]" custT="1"/>
      <dgm:spPr/>
      <dgm:t>
        <a:bodyPr/>
        <a:lstStyle/>
        <a:p>
          <a:endParaRPr lang="en-US" sz="2800" b="0" dirty="0">
            <a:latin typeface="Times New Roman" pitchFamily="18" charset="0"/>
            <a:cs typeface="Times New Roman" pitchFamily="18" charset="0"/>
          </a:endParaRPr>
        </a:p>
      </dgm:t>
    </dgm:pt>
    <dgm:pt modelId="{47A4967E-FF90-46BA-9931-BB01FC8023F0}" type="parTrans" cxnId="{05C30439-AFE3-4013-A71B-8B9CD12D8C71}">
      <dgm:prSet/>
      <dgm:spPr/>
      <dgm:t>
        <a:bodyPr/>
        <a:lstStyle/>
        <a:p>
          <a:endParaRPr lang="en-US"/>
        </a:p>
      </dgm:t>
    </dgm:pt>
    <dgm:pt modelId="{530AF9B4-43F0-4D3B-8744-CB1E9257F05B}" type="sibTrans" cxnId="{05C30439-AFE3-4013-A71B-8B9CD12D8C71}">
      <dgm:prSet/>
      <dgm:spPr/>
      <dgm:t>
        <a:bodyPr/>
        <a:lstStyle/>
        <a:p>
          <a:endParaRPr lang="en-US"/>
        </a:p>
      </dgm:t>
    </dgm:pt>
    <dgm:pt modelId="{3322CAA0-47D6-4871-B2BB-A18DC39CB60E}" type="pres">
      <dgm:prSet presAssocID="{B96A7D51-CF97-4A42-B14C-21B8AD02C876}" presName="linearFlow" presStyleCnt="0">
        <dgm:presLayoutVars>
          <dgm:dir/>
          <dgm:animLvl val="lvl"/>
          <dgm:resizeHandles val="exact"/>
        </dgm:presLayoutVars>
      </dgm:prSet>
      <dgm:spPr/>
    </dgm:pt>
    <dgm:pt modelId="{50547676-17C1-44C9-8CFB-07B4F3F1483B}" type="pres">
      <dgm:prSet presAssocID="{B64C0B0F-50EB-471E-AD8B-FDCB54B907FB}" presName="composite" presStyleCnt="0"/>
      <dgm:spPr/>
    </dgm:pt>
    <dgm:pt modelId="{4A9FEEEF-466E-4CF7-AF89-403EBA72DC76}" type="pres">
      <dgm:prSet presAssocID="{B64C0B0F-50EB-471E-AD8B-FDCB54B907FB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3C05BC81-4229-4225-B687-D07808725FF1}" type="pres">
      <dgm:prSet presAssocID="{B64C0B0F-50EB-471E-AD8B-FDCB54B907FB}" presName="descendantText" presStyleLbl="alignAcc1" presStyleIdx="0" presStyleCnt="3">
        <dgm:presLayoutVars>
          <dgm:bulletEnabled val="1"/>
        </dgm:presLayoutVars>
      </dgm:prSet>
      <dgm:spPr/>
    </dgm:pt>
    <dgm:pt modelId="{A7239511-585B-4C53-88FC-F0801911FF03}" type="pres">
      <dgm:prSet presAssocID="{A312E08C-06EA-4B71-8025-A5326B754710}" presName="sp" presStyleCnt="0"/>
      <dgm:spPr/>
    </dgm:pt>
    <dgm:pt modelId="{094A7EB8-D9B4-4C95-B310-C3FF8AFB8FE2}" type="pres">
      <dgm:prSet presAssocID="{35D0C1EE-F63D-4032-BD32-0BE87B7E2996}" presName="composite" presStyleCnt="0"/>
      <dgm:spPr/>
    </dgm:pt>
    <dgm:pt modelId="{3385D242-B316-4002-BF04-F086BF1D661A}" type="pres">
      <dgm:prSet presAssocID="{35D0C1EE-F63D-4032-BD32-0BE87B7E2996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1E47B852-F08B-4D99-9781-C63858D10135}" type="pres">
      <dgm:prSet presAssocID="{35D0C1EE-F63D-4032-BD32-0BE87B7E2996}" presName="descendantText" presStyleLbl="alignAcc1" presStyleIdx="1" presStyleCnt="3">
        <dgm:presLayoutVars>
          <dgm:bulletEnabled val="1"/>
        </dgm:presLayoutVars>
      </dgm:prSet>
      <dgm:spPr/>
    </dgm:pt>
    <dgm:pt modelId="{434E2337-F430-45F7-AE0F-92D279D37AAA}" type="pres">
      <dgm:prSet presAssocID="{A3E4326A-55E9-45C5-8934-0A6333538650}" presName="sp" presStyleCnt="0"/>
      <dgm:spPr/>
    </dgm:pt>
    <dgm:pt modelId="{B6B23E92-3F87-4F08-8318-2C545E21BBCD}" type="pres">
      <dgm:prSet presAssocID="{86AA93F0-A343-43CE-A452-9C606320A5C0}" presName="composite" presStyleCnt="0"/>
      <dgm:spPr/>
    </dgm:pt>
    <dgm:pt modelId="{C815C544-AA7D-4C30-96D3-50ACD7912C4C}" type="pres">
      <dgm:prSet presAssocID="{86AA93F0-A343-43CE-A452-9C606320A5C0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6A8C1E58-4F3B-4A70-B815-AA10EBCC3931}" type="pres">
      <dgm:prSet presAssocID="{86AA93F0-A343-43CE-A452-9C606320A5C0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DD44E80E-A3E5-4056-A544-48785D1D0413}" type="presOf" srcId="{82E7DAE7-F28D-4401-8599-313AB5ADF098}" destId="{6A8C1E58-4F3B-4A70-B815-AA10EBCC3931}" srcOrd="0" destOrd="0" presId="urn:microsoft.com/office/officeart/2005/8/layout/chevron2"/>
    <dgm:cxn modelId="{DC38FD21-1C43-49DD-9202-F4D4AF08F103}" srcId="{B64C0B0F-50EB-471E-AD8B-FDCB54B907FB}" destId="{74B55F5E-45C5-4B61-B44E-A9469821E0D4}" srcOrd="1" destOrd="0" parTransId="{A18C95CE-E6CB-43E4-95E8-E14A8582616A}" sibTransId="{74DB17B2-3697-479B-A3F8-217D1B3AD22E}"/>
    <dgm:cxn modelId="{05C30439-AFE3-4013-A71B-8B9CD12D8C71}" srcId="{B64C0B0F-50EB-471E-AD8B-FDCB54B907FB}" destId="{DD9966D5-D6FD-4013-AD22-E694A22402B7}" srcOrd="0" destOrd="0" parTransId="{47A4967E-FF90-46BA-9931-BB01FC8023F0}" sibTransId="{530AF9B4-43F0-4D3B-8744-CB1E9257F05B}"/>
    <dgm:cxn modelId="{8121FC3E-1D07-425F-8CF8-778FB02F5653}" srcId="{B96A7D51-CF97-4A42-B14C-21B8AD02C876}" destId="{B64C0B0F-50EB-471E-AD8B-FDCB54B907FB}" srcOrd="0" destOrd="0" parTransId="{06CB282E-2059-4D77-88DE-3AAC8D2E56DE}" sibTransId="{A312E08C-06EA-4B71-8025-A5326B754710}"/>
    <dgm:cxn modelId="{07DF6C42-D174-4554-81BC-A19CA3517D52}" srcId="{B64C0B0F-50EB-471E-AD8B-FDCB54B907FB}" destId="{FCAAF2A0-BE99-4965-B4CE-A3654E760DD8}" srcOrd="2" destOrd="0" parTransId="{7520A740-7E81-46E4-9B6C-A2AA7F5518F8}" sibTransId="{3D9EE805-66F2-47D5-B544-596B8C5FDDC3}"/>
    <dgm:cxn modelId="{75DE7862-6054-43D2-879E-7DDE12421CC8}" srcId="{B96A7D51-CF97-4A42-B14C-21B8AD02C876}" destId="{35D0C1EE-F63D-4032-BD32-0BE87B7E2996}" srcOrd="1" destOrd="0" parTransId="{4DAF55ED-8C2F-47D8-8FE1-6EB39F54CF8C}" sibTransId="{A3E4326A-55E9-45C5-8934-0A6333538650}"/>
    <dgm:cxn modelId="{2B8A346F-BDD2-46EF-92D8-2A1107C640C4}" type="presOf" srcId="{74B55F5E-45C5-4B61-B44E-A9469821E0D4}" destId="{3C05BC81-4229-4225-B687-D07808725FF1}" srcOrd="0" destOrd="1" presId="urn:microsoft.com/office/officeart/2005/8/layout/chevron2"/>
    <dgm:cxn modelId="{2275BE75-E76E-40DC-A6D7-81C561CA2F08}" srcId="{B96A7D51-CF97-4A42-B14C-21B8AD02C876}" destId="{86AA93F0-A343-43CE-A452-9C606320A5C0}" srcOrd="2" destOrd="0" parTransId="{5F4F545F-AD2B-40B9-B6B2-C9E242B951F8}" sibTransId="{1D135FED-2843-4B46-B978-33D87980CD5F}"/>
    <dgm:cxn modelId="{4672EE78-AA70-4A75-A5C0-6A07A839B525}" type="presOf" srcId="{86AA93F0-A343-43CE-A452-9C606320A5C0}" destId="{C815C544-AA7D-4C30-96D3-50ACD7912C4C}" srcOrd="0" destOrd="0" presId="urn:microsoft.com/office/officeart/2005/8/layout/chevron2"/>
    <dgm:cxn modelId="{0FF3C479-ECDB-4953-B52C-FC82FD0568A6}" type="presOf" srcId="{B96A7D51-CF97-4A42-B14C-21B8AD02C876}" destId="{3322CAA0-47D6-4871-B2BB-A18DC39CB60E}" srcOrd="0" destOrd="0" presId="urn:microsoft.com/office/officeart/2005/8/layout/chevron2"/>
    <dgm:cxn modelId="{708C358A-2205-4B13-A8CF-00A7B1E917BB}" type="presOf" srcId="{FCAAF2A0-BE99-4965-B4CE-A3654E760DD8}" destId="{3C05BC81-4229-4225-B687-D07808725FF1}" srcOrd="0" destOrd="2" presId="urn:microsoft.com/office/officeart/2005/8/layout/chevron2"/>
    <dgm:cxn modelId="{D88318B1-245E-49A7-95CD-2FD6725853F8}" type="presOf" srcId="{DD9966D5-D6FD-4013-AD22-E694A22402B7}" destId="{3C05BC81-4229-4225-B687-D07808725FF1}" srcOrd="0" destOrd="0" presId="urn:microsoft.com/office/officeart/2005/8/layout/chevron2"/>
    <dgm:cxn modelId="{7CB7CCBB-EF27-4DC0-B14D-2EDB58997601}" type="presOf" srcId="{B64C0B0F-50EB-471E-AD8B-FDCB54B907FB}" destId="{4A9FEEEF-466E-4CF7-AF89-403EBA72DC76}" srcOrd="0" destOrd="0" presId="urn:microsoft.com/office/officeart/2005/8/layout/chevron2"/>
    <dgm:cxn modelId="{C3342AC6-C84B-4F5D-8C01-952F5E5DD0B2}" type="presOf" srcId="{648D4B49-A3C4-43F1-8A41-E258D2C130FE}" destId="{1E47B852-F08B-4D99-9781-C63858D10135}" srcOrd="0" destOrd="0" presId="urn:microsoft.com/office/officeart/2005/8/layout/chevron2"/>
    <dgm:cxn modelId="{60C0D3E0-B210-4968-BA3B-4D9298DBA5CD}" type="presOf" srcId="{35D0C1EE-F63D-4032-BD32-0BE87B7E2996}" destId="{3385D242-B316-4002-BF04-F086BF1D661A}" srcOrd="0" destOrd="0" presId="urn:microsoft.com/office/officeart/2005/8/layout/chevron2"/>
    <dgm:cxn modelId="{563FFAF1-968B-42E0-AED6-6BD0376295B7}" srcId="{86AA93F0-A343-43CE-A452-9C606320A5C0}" destId="{82E7DAE7-F28D-4401-8599-313AB5ADF098}" srcOrd="0" destOrd="0" parTransId="{4B3E8BFB-01F6-4D7D-909C-3FE0BFB14ABE}" sibTransId="{76F6A3B1-0AF5-4DCF-AC68-2AC912AFA1A2}"/>
    <dgm:cxn modelId="{AD7A57F7-85FA-4508-8960-AF0800ADFA2C}" srcId="{35D0C1EE-F63D-4032-BD32-0BE87B7E2996}" destId="{648D4B49-A3C4-43F1-8A41-E258D2C130FE}" srcOrd="0" destOrd="0" parTransId="{ACD0CA13-1711-4B2E-869D-7E1355B998B6}" sibTransId="{C54B4DD3-89A6-4A96-909F-687E03867D8A}"/>
    <dgm:cxn modelId="{3A0826EA-1F3D-4C11-9F9F-2A5B4112104C}" type="presParOf" srcId="{3322CAA0-47D6-4871-B2BB-A18DC39CB60E}" destId="{50547676-17C1-44C9-8CFB-07B4F3F1483B}" srcOrd="0" destOrd="0" presId="urn:microsoft.com/office/officeart/2005/8/layout/chevron2"/>
    <dgm:cxn modelId="{51DA62DF-AA12-4A87-A338-42D08B525BDA}" type="presParOf" srcId="{50547676-17C1-44C9-8CFB-07B4F3F1483B}" destId="{4A9FEEEF-466E-4CF7-AF89-403EBA72DC76}" srcOrd="0" destOrd="0" presId="urn:microsoft.com/office/officeart/2005/8/layout/chevron2"/>
    <dgm:cxn modelId="{5EAA8DC5-BEA9-4437-9513-8EAC1FFD60E2}" type="presParOf" srcId="{50547676-17C1-44C9-8CFB-07B4F3F1483B}" destId="{3C05BC81-4229-4225-B687-D07808725FF1}" srcOrd="1" destOrd="0" presId="urn:microsoft.com/office/officeart/2005/8/layout/chevron2"/>
    <dgm:cxn modelId="{8D39D7CC-F686-4AFE-9E31-BBC861D5FC2C}" type="presParOf" srcId="{3322CAA0-47D6-4871-B2BB-A18DC39CB60E}" destId="{A7239511-585B-4C53-88FC-F0801911FF03}" srcOrd="1" destOrd="0" presId="urn:microsoft.com/office/officeart/2005/8/layout/chevron2"/>
    <dgm:cxn modelId="{164C7959-BB2B-4804-9320-0D7E2A3433B5}" type="presParOf" srcId="{3322CAA0-47D6-4871-B2BB-A18DC39CB60E}" destId="{094A7EB8-D9B4-4C95-B310-C3FF8AFB8FE2}" srcOrd="2" destOrd="0" presId="urn:microsoft.com/office/officeart/2005/8/layout/chevron2"/>
    <dgm:cxn modelId="{B5CF9232-8D10-45E4-8C14-3FD78BFEDC60}" type="presParOf" srcId="{094A7EB8-D9B4-4C95-B310-C3FF8AFB8FE2}" destId="{3385D242-B316-4002-BF04-F086BF1D661A}" srcOrd="0" destOrd="0" presId="urn:microsoft.com/office/officeart/2005/8/layout/chevron2"/>
    <dgm:cxn modelId="{DA6CFBF0-B75E-43A4-8CDA-AC4D08F6C0B8}" type="presParOf" srcId="{094A7EB8-D9B4-4C95-B310-C3FF8AFB8FE2}" destId="{1E47B852-F08B-4D99-9781-C63858D10135}" srcOrd="1" destOrd="0" presId="urn:microsoft.com/office/officeart/2005/8/layout/chevron2"/>
    <dgm:cxn modelId="{142BDC1C-DE46-44FA-9563-DFBA39455A9A}" type="presParOf" srcId="{3322CAA0-47D6-4871-B2BB-A18DC39CB60E}" destId="{434E2337-F430-45F7-AE0F-92D279D37AAA}" srcOrd="3" destOrd="0" presId="urn:microsoft.com/office/officeart/2005/8/layout/chevron2"/>
    <dgm:cxn modelId="{8FFA7A77-7DD1-44A6-93AB-06ED3CC9D7CD}" type="presParOf" srcId="{3322CAA0-47D6-4871-B2BB-A18DC39CB60E}" destId="{B6B23E92-3F87-4F08-8318-2C545E21BBCD}" srcOrd="4" destOrd="0" presId="urn:microsoft.com/office/officeart/2005/8/layout/chevron2"/>
    <dgm:cxn modelId="{F97296F7-FD8A-40F7-928F-6BC45C4A512B}" type="presParOf" srcId="{B6B23E92-3F87-4F08-8318-2C545E21BBCD}" destId="{C815C544-AA7D-4C30-96D3-50ACD7912C4C}" srcOrd="0" destOrd="0" presId="urn:microsoft.com/office/officeart/2005/8/layout/chevron2"/>
    <dgm:cxn modelId="{EF0048D7-64DF-4107-9BCC-8BFEF6FD82A0}" type="presParOf" srcId="{B6B23E92-3F87-4F08-8318-2C545E21BBCD}" destId="{6A8C1E58-4F3B-4A70-B815-AA10EBCC393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A31F7A-DB89-4B47-9F66-9B00F61EF754}">
      <dsp:nvSpPr>
        <dsp:cNvPr id="0" name=""/>
        <dsp:cNvSpPr/>
      </dsp:nvSpPr>
      <dsp:spPr>
        <a:xfrm>
          <a:off x="1142987" y="0"/>
          <a:ext cx="3874753" cy="177454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18245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Name: Muhammad Ibrahim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Assistant Teacher (English)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Subject: English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1" kern="1200" dirty="0"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 dirty="0"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1142987" y="0"/>
        <a:ext cx="3874753" cy="1774548"/>
      </dsp:txXfrm>
    </dsp:sp>
    <dsp:sp modelId="{B3028601-5BA5-4548-A425-5AF933F1281B}">
      <dsp:nvSpPr>
        <dsp:cNvPr id="0" name=""/>
        <dsp:cNvSpPr/>
      </dsp:nvSpPr>
      <dsp:spPr>
        <a:xfrm>
          <a:off x="1057572" y="251905"/>
          <a:ext cx="742280" cy="1113420"/>
        </a:xfrm>
        <a:prstGeom prst="rect">
          <a:avLst/>
        </a:prstGeom>
        <a:gradFill rotWithShape="0">
          <a:gsLst>
            <a:gs pos="0">
              <a:schemeClr val="accent1">
                <a:tint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66FA485-E036-4514-96BC-8F510911012E}">
      <dsp:nvSpPr>
        <dsp:cNvPr id="0" name=""/>
        <dsp:cNvSpPr/>
      </dsp:nvSpPr>
      <dsp:spPr>
        <a:xfrm>
          <a:off x="1219217" y="1904999"/>
          <a:ext cx="3815948" cy="156872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18245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1" kern="1200" dirty="0"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600" b="1" kern="12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Class : Five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600" b="1" kern="12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Subject: English 1</a:t>
          </a:r>
          <a:r>
            <a:rPr lang="en-US" sz="1600" b="1" kern="1200" baseline="300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st</a:t>
          </a:r>
          <a:r>
            <a:rPr lang="en-US" sz="1600" b="1" kern="12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 Paper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600" b="1" kern="12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Lesson:24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600" b="1" kern="12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T.S: 15	</a:t>
          </a:r>
          <a:endParaRPr lang="en-US" sz="1600" kern="1200" dirty="0"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1219217" y="1904999"/>
        <a:ext cx="3815948" cy="1568724"/>
      </dsp:txXfrm>
    </dsp:sp>
    <dsp:sp modelId="{BDED83D5-3420-4B7D-8865-76CD11B802A4}">
      <dsp:nvSpPr>
        <dsp:cNvPr id="0" name=""/>
        <dsp:cNvSpPr/>
      </dsp:nvSpPr>
      <dsp:spPr>
        <a:xfrm>
          <a:off x="1057572" y="2044898"/>
          <a:ext cx="742280" cy="1113420"/>
        </a:xfrm>
        <a:prstGeom prst="rect">
          <a:avLst/>
        </a:prstGeom>
        <a:gradFill rotWithShape="0">
          <a:gsLst>
            <a:gs pos="0">
              <a:schemeClr val="accent1">
                <a:tint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75D071-E48B-4593-9981-E66EA83F36C5}">
      <dsp:nvSpPr>
        <dsp:cNvPr id="0" name=""/>
        <dsp:cNvSpPr/>
      </dsp:nvSpPr>
      <dsp:spPr>
        <a:xfrm>
          <a:off x="1543182" y="1809690"/>
          <a:ext cx="451119" cy="8596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5559" y="0"/>
              </a:lnTo>
              <a:lnTo>
                <a:pt x="225559" y="859602"/>
              </a:lnTo>
              <a:lnTo>
                <a:pt x="451119" y="859602"/>
              </a:lnTo>
            </a:path>
          </a:pathLst>
        </a:custGeom>
        <a:noFill/>
        <a:ln w="264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744472" y="2215222"/>
        <a:ext cx="48539" cy="48539"/>
      </dsp:txXfrm>
    </dsp:sp>
    <dsp:sp modelId="{619C92FB-656D-487A-9FCA-455E719BEA0E}">
      <dsp:nvSpPr>
        <dsp:cNvPr id="0" name=""/>
        <dsp:cNvSpPr/>
      </dsp:nvSpPr>
      <dsp:spPr>
        <a:xfrm>
          <a:off x="1543182" y="1763970"/>
          <a:ext cx="45111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51119" y="45720"/>
              </a:lnTo>
            </a:path>
          </a:pathLst>
        </a:custGeom>
        <a:noFill/>
        <a:ln w="264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757464" y="1798412"/>
        <a:ext cx="22555" cy="22555"/>
      </dsp:txXfrm>
    </dsp:sp>
    <dsp:sp modelId="{EB777026-0DE6-499F-84DF-57197928A219}">
      <dsp:nvSpPr>
        <dsp:cNvPr id="0" name=""/>
        <dsp:cNvSpPr/>
      </dsp:nvSpPr>
      <dsp:spPr>
        <a:xfrm>
          <a:off x="1543182" y="950087"/>
          <a:ext cx="451119" cy="859602"/>
        </a:xfrm>
        <a:custGeom>
          <a:avLst/>
          <a:gdLst/>
          <a:ahLst/>
          <a:cxnLst/>
          <a:rect l="0" t="0" r="0" b="0"/>
          <a:pathLst>
            <a:path>
              <a:moveTo>
                <a:pt x="0" y="859602"/>
              </a:moveTo>
              <a:lnTo>
                <a:pt x="225559" y="859602"/>
              </a:lnTo>
              <a:lnTo>
                <a:pt x="225559" y="0"/>
              </a:lnTo>
              <a:lnTo>
                <a:pt x="451119" y="0"/>
              </a:lnTo>
            </a:path>
          </a:pathLst>
        </a:custGeom>
        <a:noFill/>
        <a:ln w="264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744472" y="1355619"/>
        <a:ext cx="48539" cy="48539"/>
      </dsp:txXfrm>
    </dsp:sp>
    <dsp:sp modelId="{658F6CD5-0244-4C97-AA9E-87D84A4C34D4}">
      <dsp:nvSpPr>
        <dsp:cNvPr id="0" name=""/>
        <dsp:cNvSpPr/>
      </dsp:nvSpPr>
      <dsp:spPr>
        <a:xfrm rot="16200000">
          <a:off x="-610349" y="1465849"/>
          <a:ext cx="3619381" cy="6876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City Streets and country roads</a:t>
          </a:r>
        </a:p>
      </dsp:txBody>
      <dsp:txXfrm>
        <a:off x="-610349" y="1465849"/>
        <a:ext cx="3619381" cy="687682"/>
      </dsp:txXfrm>
    </dsp:sp>
    <dsp:sp modelId="{1190FDBA-9515-4C57-B887-CFC41F9B9ECF}">
      <dsp:nvSpPr>
        <dsp:cNvPr id="0" name=""/>
        <dsp:cNvSpPr/>
      </dsp:nvSpPr>
      <dsp:spPr>
        <a:xfrm>
          <a:off x="1994301" y="606246"/>
          <a:ext cx="2255598" cy="6876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Times New Roman" pitchFamily="18" charset="0"/>
              <a:cs typeface="Times New Roman" pitchFamily="18" charset="0"/>
              <a:sym typeface="Wingdings"/>
            </a:rPr>
            <a:t>Compare the pros and cons of city streets and country roads </a:t>
          </a:r>
          <a:endParaRPr lang="en-US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994301" y="606246"/>
        <a:ext cx="2255598" cy="687682"/>
      </dsp:txXfrm>
    </dsp:sp>
    <dsp:sp modelId="{F9CD5E38-D40E-4C95-A2B2-159C3081BE9D}">
      <dsp:nvSpPr>
        <dsp:cNvPr id="0" name=""/>
        <dsp:cNvSpPr/>
      </dsp:nvSpPr>
      <dsp:spPr>
        <a:xfrm>
          <a:off x="1994301" y="1465849"/>
          <a:ext cx="2255598" cy="6876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Times New Roman" pitchFamily="18" charset="0"/>
              <a:cs typeface="Times New Roman" pitchFamily="18" charset="0"/>
              <a:sym typeface="Wingdings"/>
            </a:rPr>
            <a:t> Tell aspects about city streets and country roads.</a:t>
          </a:r>
        </a:p>
      </dsp:txBody>
      <dsp:txXfrm>
        <a:off x="1994301" y="1465849"/>
        <a:ext cx="2255598" cy="687682"/>
      </dsp:txXfrm>
    </dsp:sp>
    <dsp:sp modelId="{EFCAA34E-991D-421A-9D8A-C578265BC099}">
      <dsp:nvSpPr>
        <dsp:cNvPr id="0" name=""/>
        <dsp:cNvSpPr/>
      </dsp:nvSpPr>
      <dsp:spPr>
        <a:xfrm>
          <a:off x="1994301" y="2325452"/>
          <a:ext cx="2255598" cy="6876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Times New Roman" pitchFamily="18" charset="0"/>
              <a:cs typeface="Times New Roman" pitchFamily="18" charset="0"/>
              <a:sym typeface="Wingdings"/>
            </a:rPr>
            <a:t> Explain the things of village and city. </a:t>
          </a:r>
        </a:p>
      </dsp:txBody>
      <dsp:txXfrm>
        <a:off x="1994301" y="2325452"/>
        <a:ext cx="2255598" cy="68768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DCB7FE-0B3B-4869-95CB-5BE3E6F2F7DD}">
      <dsp:nvSpPr>
        <dsp:cNvPr id="0" name=""/>
        <dsp:cNvSpPr/>
      </dsp:nvSpPr>
      <dsp:spPr>
        <a:xfrm>
          <a:off x="403222" y="0"/>
          <a:ext cx="4064000" cy="406400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42BD8D-4963-43D8-BDCB-FCB56FA98A5C}">
      <dsp:nvSpPr>
        <dsp:cNvPr id="0" name=""/>
        <dsp:cNvSpPr/>
      </dsp:nvSpPr>
      <dsp:spPr>
        <a:xfrm>
          <a:off x="1952615" y="407779"/>
          <a:ext cx="3606814" cy="104779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Why did poet want   to go in country again and again? </a:t>
          </a:r>
        </a:p>
      </dsp:txBody>
      <dsp:txXfrm>
        <a:off x="2003764" y="458928"/>
        <a:ext cx="3504516" cy="945499"/>
      </dsp:txXfrm>
    </dsp:sp>
    <dsp:sp modelId="{D9528ED0-8FE2-4E92-B7CB-302E9CD34476}">
      <dsp:nvSpPr>
        <dsp:cNvPr id="0" name=""/>
        <dsp:cNvSpPr/>
      </dsp:nvSpPr>
      <dsp:spPr>
        <a:xfrm>
          <a:off x="1863712" y="1563527"/>
          <a:ext cx="3784620" cy="89341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Describe the use of Bullock cart.</a:t>
          </a:r>
        </a:p>
      </dsp:txBody>
      <dsp:txXfrm>
        <a:off x="1907325" y="1607140"/>
        <a:ext cx="3697394" cy="806185"/>
      </dsp:txXfrm>
    </dsp:sp>
    <dsp:sp modelId="{A75A2B7B-14B2-4511-A551-EFD0295E4641}">
      <dsp:nvSpPr>
        <dsp:cNvPr id="0" name=""/>
        <dsp:cNvSpPr/>
      </dsp:nvSpPr>
      <dsp:spPr>
        <a:xfrm>
          <a:off x="1819267" y="2564888"/>
          <a:ext cx="3873510" cy="98338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Describe the scenery of the country roads that poet witnesses.</a:t>
          </a:r>
        </a:p>
      </dsp:txBody>
      <dsp:txXfrm>
        <a:off x="1867272" y="2612893"/>
        <a:ext cx="3777500" cy="88737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9FEEEF-466E-4CF7-AF89-403EBA72DC76}">
      <dsp:nvSpPr>
        <dsp:cNvPr id="0" name=""/>
        <dsp:cNvSpPr/>
      </dsp:nvSpPr>
      <dsp:spPr>
        <a:xfrm rot="5400000">
          <a:off x="-232614" y="234745"/>
          <a:ext cx="1550761" cy="108553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latin typeface="Times New Roman" pitchFamily="18" charset="0"/>
              <a:cs typeface="Times New Roman" pitchFamily="18" charset="0"/>
            </a:rPr>
            <a:t>     1</a:t>
          </a:r>
        </a:p>
      </dsp:txBody>
      <dsp:txXfrm rot="-5400000">
        <a:off x="1" y="544898"/>
        <a:ext cx="1085533" cy="465228"/>
      </dsp:txXfrm>
    </dsp:sp>
    <dsp:sp modelId="{3C05BC81-4229-4225-B687-D07808725FF1}">
      <dsp:nvSpPr>
        <dsp:cNvPr id="0" name=""/>
        <dsp:cNvSpPr/>
      </dsp:nvSpPr>
      <dsp:spPr>
        <a:xfrm rot="5400000">
          <a:off x="3467769" y="-2380104"/>
          <a:ext cx="1007994" cy="577246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800" b="0" kern="1200" dirty="0">
            <a:latin typeface="Times New Roman" pitchFamily="18" charset="0"/>
            <a:cs typeface="Times New Roman" pitchFamily="18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bn-BD" sz="2800" b="0" kern="1200" dirty="0">
              <a:latin typeface="Times New Roman" pitchFamily="18" charset="0"/>
              <a:cs typeface="Times New Roman" pitchFamily="18" charset="0"/>
            </a:rPr>
            <a:t>What</a:t>
          </a:r>
          <a:r>
            <a:rPr lang="en-AU" sz="2800" b="0" kern="1200" dirty="0">
              <a:latin typeface="Times New Roman" pitchFamily="18" charset="0"/>
              <a:cs typeface="Times New Roman" pitchFamily="18" charset="0"/>
            </a:rPr>
            <a:t> does</a:t>
          </a:r>
          <a:r>
            <a:rPr lang="bn-BD" sz="2800" b="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AU" sz="2800" b="0" kern="1200" dirty="0">
              <a:latin typeface="Times New Roman" pitchFamily="18" charset="0"/>
              <a:cs typeface="Times New Roman" pitchFamily="18" charset="0"/>
            </a:rPr>
            <a:t>poet </a:t>
          </a:r>
          <a:r>
            <a:rPr lang="bn-BD" sz="2800" b="0" kern="1200" dirty="0">
              <a:latin typeface="Times New Roman" pitchFamily="18" charset="0"/>
              <a:cs typeface="Times New Roman" pitchFamily="18" charset="0"/>
            </a:rPr>
            <a:t>see on Country Road</a:t>
          </a:r>
          <a:r>
            <a:rPr lang="en-US" sz="2800" b="0" kern="1200" dirty="0">
              <a:latin typeface="Times New Roman" pitchFamily="18" charset="0"/>
              <a:cs typeface="Times New Roman" pitchFamily="18" charset="0"/>
            </a:rPr>
            <a:t>?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800" b="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085533" y="51338"/>
        <a:ext cx="5723260" cy="909582"/>
      </dsp:txXfrm>
    </dsp:sp>
    <dsp:sp modelId="{3385D242-B316-4002-BF04-F086BF1D661A}">
      <dsp:nvSpPr>
        <dsp:cNvPr id="0" name=""/>
        <dsp:cNvSpPr/>
      </dsp:nvSpPr>
      <dsp:spPr>
        <a:xfrm rot="5400000">
          <a:off x="-232614" y="1590833"/>
          <a:ext cx="1550761" cy="108553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latin typeface="Times New Roman" pitchFamily="18" charset="0"/>
              <a:cs typeface="Times New Roman" pitchFamily="18" charset="0"/>
            </a:rPr>
            <a:t>2</a:t>
          </a:r>
        </a:p>
      </dsp:txBody>
      <dsp:txXfrm rot="-5400000">
        <a:off x="1" y="1900986"/>
        <a:ext cx="1085533" cy="465228"/>
      </dsp:txXfrm>
    </dsp:sp>
    <dsp:sp modelId="{1E47B852-F08B-4D99-9781-C63858D10135}">
      <dsp:nvSpPr>
        <dsp:cNvPr id="0" name=""/>
        <dsp:cNvSpPr/>
      </dsp:nvSpPr>
      <dsp:spPr>
        <a:xfrm rot="5400000">
          <a:off x="3467769" y="-1024016"/>
          <a:ext cx="1007994" cy="577246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bn-BD" sz="2800" b="0" kern="1200" dirty="0">
              <a:latin typeface="Times New Roman" pitchFamily="18" charset="0"/>
              <a:cs typeface="Times New Roman" pitchFamily="18" charset="0"/>
            </a:rPr>
            <a:t>What</a:t>
          </a:r>
          <a:r>
            <a:rPr lang="en-AU" sz="2800" b="0" kern="1200" dirty="0">
              <a:latin typeface="Times New Roman" pitchFamily="18" charset="0"/>
              <a:cs typeface="Times New Roman" pitchFamily="18" charset="0"/>
            </a:rPr>
            <a:t> does poet see in the city street?</a:t>
          </a:r>
          <a:endParaRPr lang="en-US" sz="2800" b="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085533" y="1407426"/>
        <a:ext cx="5723260" cy="909582"/>
      </dsp:txXfrm>
    </dsp:sp>
    <dsp:sp modelId="{C815C544-AA7D-4C30-96D3-50ACD7912C4C}">
      <dsp:nvSpPr>
        <dsp:cNvPr id="0" name=""/>
        <dsp:cNvSpPr/>
      </dsp:nvSpPr>
      <dsp:spPr>
        <a:xfrm rot="5400000">
          <a:off x="-232614" y="2946921"/>
          <a:ext cx="1550761" cy="108553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latin typeface="Times New Roman" pitchFamily="18" charset="0"/>
              <a:cs typeface="Times New Roman" pitchFamily="18" charset="0"/>
            </a:rPr>
            <a:t>3</a:t>
          </a:r>
        </a:p>
      </dsp:txBody>
      <dsp:txXfrm rot="-5400000">
        <a:off x="1" y="3257074"/>
        <a:ext cx="1085533" cy="465228"/>
      </dsp:txXfrm>
    </dsp:sp>
    <dsp:sp modelId="{6A8C1E58-4F3B-4A70-B815-AA10EBCC3931}">
      <dsp:nvSpPr>
        <dsp:cNvPr id="0" name=""/>
        <dsp:cNvSpPr/>
      </dsp:nvSpPr>
      <dsp:spPr>
        <a:xfrm rot="5400000">
          <a:off x="3467769" y="332070"/>
          <a:ext cx="1007994" cy="577246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>
              <a:latin typeface="Times New Roman" pitchFamily="18" charset="0"/>
              <a:cs typeface="Times New Roman" pitchFamily="18" charset="0"/>
            </a:rPr>
            <a:t>City has ------Country has-------?</a:t>
          </a:r>
        </a:p>
      </dsp:txBody>
      <dsp:txXfrm rot="-5400000">
        <a:off x="1085533" y="2763512"/>
        <a:ext cx="5723260" cy="9095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BE02A8-E2FE-4419-A11E-57F93C1D688F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26A3F9-C90D-4CFD-8EFD-6CD5A661C4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095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26A3F9-C90D-4CFD-8EFD-6CD5A661C4C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189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4822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8931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9626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2392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4370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5094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6607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7177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2014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0198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0488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9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0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4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616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diagramLayout" Target="../diagrams/layout1.xml"/><Relationship Id="rId7" Type="http://schemas.openxmlformats.org/officeDocument/2006/relationships/image" Target="../media/image2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0.jpg"/><Relationship Id="rId4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43.jpg"/><Relationship Id="rId7" Type="http://schemas.openxmlformats.org/officeDocument/2006/relationships/diagramColors" Target="../diagrams/colors2.xml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9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5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6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8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44.jp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microsoft.com/office/2007/relationships/hdphoto" Target="../media/hdphoto1.wdp"/><Relationship Id="rId7" Type="http://schemas.openxmlformats.org/officeDocument/2006/relationships/diagramColors" Target="../diagrams/colors3.xml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1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g"/><Relationship Id="rId3" Type="http://schemas.openxmlformats.org/officeDocument/2006/relationships/diagramLayout" Target="../diagrams/layout4.xml"/><Relationship Id="rId7" Type="http://schemas.openxmlformats.org/officeDocument/2006/relationships/image" Target="../media/image59.jp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0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2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1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447" y="2332471"/>
            <a:ext cx="2857500" cy="314325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641764" y="1524000"/>
            <a:ext cx="5368636" cy="6858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</a:bodyPr>
          <a:lstStyle/>
          <a:p>
            <a:pPr algn="ctr"/>
            <a:r>
              <a:rPr lang="en-US" sz="2800" dirty="0"/>
              <a:t>Welcome to a Digital Class</a:t>
            </a:r>
            <a:endParaRPr lang="en-US" dirty="0"/>
          </a:p>
        </p:txBody>
      </p:sp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8" y="14514"/>
            <a:ext cx="4415975" cy="6828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5976" y="29028"/>
            <a:ext cx="4689273" cy="6814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8012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4.07407E-6 L 0.33559 -0.0009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71" y="-4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0 L -0.31129 0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7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927800471"/>
              </p:ext>
            </p:extLst>
          </p:nvPr>
        </p:nvGraphicFramePr>
        <p:xfrm>
          <a:off x="1143000" y="1752600"/>
          <a:ext cx="5791200" cy="35606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Division 8"/>
          <p:cNvSpPr/>
          <p:nvPr/>
        </p:nvSpPr>
        <p:spPr>
          <a:xfrm>
            <a:off x="381000" y="0"/>
            <a:ext cx="7924800" cy="1752600"/>
          </a:xfrm>
          <a:prstGeom prst="mathDivid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kern="0" dirty="0">
                <a:solidFill>
                  <a:sysClr val="window" lastClr="FFFFFF"/>
                </a:solidFill>
              </a:rPr>
              <a:t>Acquaintance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6575" y="2590800"/>
            <a:ext cx="1734425" cy="23621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A34C164-AD51-F00C-F1D1-D27BB4AE5DB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" y="2514600"/>
            <a:ext cx="1475515" cy="14755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04584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304800"/>
            <a:ext cx="3518297" cy="463314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468807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2416" y="3339485"/>
            <a:ext cx="4050020" cy="30336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2415" y="55420"/>
            <a:ext cx="4063875" cy="28401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5" y="3387430"/>
            <a:ext cx="4227804" cy="29856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1" y="51953"/>
            <a:ext cx="4241658" cy="28901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5257800" y="292824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91836" y="3025573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57200" y="6309096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50273" y="2989288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486400" y="2939534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Beggar on  City street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4854" y="2984008"/>
            <a:ext cx="3463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Rickshaw polar on City street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52415" y="6400801"/>
            <a:ext cx="35581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Street boy sleeping on City street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04800" y="640080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Horse Rider on City street</a:t>
            </a:r>
          </a:p>
        </p:txBody>
      </p:sp>
    </p:spTree>
    <p:extLst>
      <p:ext uri="{BB962C8B-B14F-4D97-AF65-F5344CB8AC3E}">
        <p14:creationId xmlns:p14="http://schemas.microsoft.com/office/powerpoint/2010/main" val="2244473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584" y="2937964"/>
            <a:ext cx="4300644" cy="3310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947" y="0"/>
            <a:ext cx="4411903" cy="247066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8" y="2937964"/>
            <a:ext cx="4419602" cy="331043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97" y="76200"/>
            <a:ext cx="4411903" cy="247066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152400" y="25146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Traffic jam on City Street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0" y="2450068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Picketers on City Street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" y="6276109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Empty vehicle on City Street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50489" y="6260068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Water on City Street</a:t>
            </a:r>
          </a:p>
        </p:txBody>
      </p:sp>
    </p:spTree>
    <p:extLst>
      <p:ext uri="{BB962C8B-B14F-4D97-AF65-F5344CB8AC3E}">
        <p14:creationId xmlns:p14="http://schemas.microsoft.com/office/powerpoint/2010/main" val="1717887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921" y="88756"/>
            <a:ext cx="4396800" cy="273064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95" y="61046"/>
            <a:ext cx="4154205" cy="275835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847" y="3429000"/>
            <a:ext cx="4385733" cy="2819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95" y="3429000"/>
            <a:ext cx="4154205" cy="2819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381000" y="2895600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 lonely Country road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76800" y="2895600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Cattle on Country road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8600" y="6324600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Learners(Class) on Country road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76800" y="6324600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Muddy Country road</a:t>
            </a:r>
          </a:p>
        </p:txBody>
      </p:sp>
    </p:spTree>
    <p:extLst>
      <p:ext uri="{BB962C8B-B14F-4D97-AF65-F5344CB8AC3E}">
        <p14:creationId xmlns:p14="http://schemas.microsoft.com/office/powerpoint/2010/main" val="3426159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900" y="76200"/>
            <a:ext cx="4408755" cy="2895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55" y="122328"/>
            <a:ext cx="3698731" cy="28791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055" y="3498262"/>
            <a:ext cx="3586751" cy="28400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900" y="3498261"/>
            <a:ext cx="4414819" cy="28122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325580" y="3031958"/>
            <a:ext cx="3179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Farmer on Country Road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53000" y="3031958"/>
            <a:ext cx="37130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Rickshaw Polar on Country Road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2055" y="6338268"/>
            <a:ext cx="3179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Bullock Cart on Country Road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27080" y="6338268"/>
            <a:ext cx="3459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Villagers working on Country Road</a:t>
            </a:r>
          </a:p>
        </p:txBody>
      </p:sp>
    </p:spTree>
    <p:extLst>
      <p:ext uri="{BB962C8B-B14F-4D97-AF65-F5344CB8AC3E}">
        <p14:creationId xmlns:p14="http://schemas.microsoft.com/office/powerpoint/2010/main" val="1241727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371600" y="2743200"/>
            <a:ext cx="5638800" cy="3581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own Arrow Callout 1"/>
          <p:cNvSpPr/>
          <p:nvPr/>
        </p:nvSpPr>
        <p:spPr>
          <a:xfrm>
            <a:off x="1371600" y="381000"/>
            <a:ext cx="5638800" cy="2362200"/>
          </a:xfrm>
          <a:prstGeom prst="downArrowCallou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Today’s Topic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2258290" y="3865419"/>
            <a:ext cx="4114800" cy="990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City Streets and Country Roads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2895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145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2209800"/>
            <a:ext cx="8153400" cy="80021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rgbClr val="7030A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Learners will be able to…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				</a:t>
            </a:r>
          </a:p>
        </p:txBody>
      </p:sp>
      <p:sp>
        <p:nvSpPr>
          <p:cNvPr id="3" name="Rectangle 2"/>
          <p:cNvSpPr/>
          <p:nvPr/>
        </p:nvSpPr>
        <p:spPr>
          <a:xfrm>
            <a:off x="1715301" y="304800"/>
            <a:ext cx="415209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spc="300" dirty="0">
                <a:ln w="3810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1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Learning</a:t>
            </a:r>
            <a:endParaRPr lang="en-US" sz="5400" b="1" spc="300" dirty="0">
              <a:ln w="3810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chemeClr val="bg2">
                  <a:lumMod val="10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0556" y="1066800"/>
            <a:ext cx="481484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spc="300" dirty="0">
                <a:ln w="3810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1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Outcomes</a:t>
            </a:r>
            <a:endParaRPr lang="en-US" sz="5400" b="1" spc="300" dirty="0">
              <a:ln w="3810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chemeClr val="bg2">
                  <a:lumMod val="10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780" y="228600"/>
            <a:ext cx="581025" cy="5338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5" y="678870"/>
            <a:ext cx="1278765" cy="657767"/>
          </a:xfrm>
          <a:prstGeom prst="rect">
            <a:avLst/>
          </a:prstGeom>
        </p:spPr>
      </p:pic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642736952"/>
              </p:ext>
            </p:extLst>
          </p:nvPr>
        </p:nvGraphicFramePr>
        <p:xfrm>
          <a:off x="3048000" y="3010019"/>
          <a:ext cx="5105400" cy="36193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472868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58F6CD5-0244-4C97-AA9E-87D84A4C34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graphicEl>
                                              <a:dgm id="{658F6CD5-0244-4C97-AA9E-87D84A4C34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graphicEl>
                                              <a:dgm id="{658F6CD5-0244-4C97-AA9E-87D84A4C34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B777026-0DE6-499F-84DF-57197928A2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graphicEl>
                                              <a:dgm id="{EB777026-0DE6-499F-84DF-57197928A2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graphicEl>
                                              <a:dgm id="{EB777026-0DE6-499F-84DF-57197928A2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190FDBA-9515-4C57-B887-CFC41F9B9E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graphicEl>
                                              <a:dgm id="{1190FDBA-9515-4C57-B887-CFC41F9B9E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graphicEl>
                                              <a:dgm id="{1190FDBA-9515-4C57-B887-CFC41F9B9E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19C92FB-656D-487A-9FCA-455E719BEA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graphicEl>
                                              <a:dgm id="{619C92FB-656D-487A-9FCA-455E719BEA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graphicEl>
                                              <a:dgm id="{619C92FB-656D-487A-9FCA-455E719BEA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9CD5E38-D40E-4C95-A2B2-159C3081BE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graphicEl>
                                              <a:dgm id="{F9CD5E38-D40E-4C95-A2B2-159C3081BE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graphicEl>
                                              <a:dgm id="{F9CD5E38-D40E-4C95-A2B2-159C3081BE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275D071-E48B-4593-9981-E66EA83F36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>
                                            <p:graphicEl>
                                              <a:dgm id="{6275D071-E48B-4593-9981-E66EA83F36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>
                                            <p:graphicEl>
                                              <a:dgm id="{6275D071-E48B-4593-9981-E66EA83F36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FCAA34E-991D-421A-9D8A-C578265BC0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graphicEl>
                                              <a:dgm id="{EFCAA34E-991D-421A-9D8A-C578265BC0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graphicEl>
                                              <a:dgm id="{EFCAA34E-991D-421A-9D8A-C578265BC0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2560" y="4315695"/>
            <a:ext cx="7848600" cy="5847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The City has streets but the country has roads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57200"/>
            <a:ext cx="3764044" cy="2819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57201"/>
            <a:ext cx="3886200" cy="2819400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 flipV="1">
            <a:off x="2819400" y="2964875"/>
            <a:ext cx="152400" cy="4447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5908970" y="2943365"/>
            <a:ext cx="284015" cy="46629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362200" y="3335829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City Street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07184" y="3360423"/>
            <a:ext cx="1960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Country road</a:t>
            </a:r>
          </a:p>
        </p:txBody>
      </p:sp>
    </p:spTree>
    <p:extLst>
      <p:ext uri="{BB962C8B-B14F-4D97-AF65-F5344CB8AC3E}">
        <p14:creationId xmlns:p14="http://schemas.microsoft.com/office/powerpoint/2010/main" val="366055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ocess 1"/>
          <p:cNvSpPr/>
          <p:nvPr/>
        </p:nvSpPr>
        <p:spPr>
          <a:xfrm>
            <a:off x="381000" y="4038600"/>
            <a:ext cx="8535296" cy="2057400"/>
          </a:xfrm>
          <a:prstGeom prst="flowChartProces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In the country one meets, Bullock carts  with their loads</a:t>
            </a:r>
          </a:p>
          <a:p>
            <a:pPr algn="ctr"/>
            <a:r>
              <a:rPr lang="en-US" sz="2800" dirty="0"/>
              <a:t>Of sweet smiling hay ,and crops and grain.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70" y="76199"/>
            <a:ext cx="4346681" cy="325581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185" y="62345"/>
            <a:ext cx="4633452" cy="3255814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V="1">
            <a:off x="2743200" y="381000"/>
            <a:ext cx="114300" cy="31980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 flipV="1">
            <a:off x="1752600" y="2362200"/>
            <a:ext cx="337610" cy="120762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6144495" y="1371600"/>
            <a:ext cx="381000" cy="209203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066800" y="35052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Bullock, hay,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334000" y="3394366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Crops</a:t>
            </a:r>
          </a:p>
        </p:txBody>
      </p:sp>
    </p:spTree>
    <p:extLst>
      <p:ext uri="{BB962C8B-B14F-4D97-AF65-F5344CB8AC3E}">
        <p14:creationId xmlns:p14="http://schemas.microsoft.com/office/powerpoint/2010/main" val="2651169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382" y="457200"/>
            <a:ext cx="5334000" cy="399535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237" y="2589115"/>
            <a:ext cx="1828800" cy="1828800"/>
          </a:xfrm>
          <a:prstGeom prst="snip2Same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651164" y="5486400"/>
            <a:ext cx="5978236" cy="609600"/>
          </a:xfrm>
          <a:prstGeom prst="wedgeRoundRectCallout">
            <a:avLst>
              <a:gd name="adj1" fmla="val 69271"/>
              <a:gd name="adj2" fmla="val -424287"/>
              <a:gd name="adj3" fmla="val 16667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800" b="1" dirty="0">
                <a:solidFill>
                  <a:prstClr val="white"/>
                </a:solidFill>
              </a:rPr>
              <a:t>Oh take me away, to the country again</a:t>
            </a:r>
            <a:endParaRPr lang="en-US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429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ocess 1"/>
          <p:cNvSpPr/>
          <p:nvPr/>
        </p:nvSpPr>
        <p:spPr>
          <a:xfrm>
            <a:off x="152400" y="5181600"/>
            <a:ext cx="8991600" cy="1447800"/>
          </a:xfrm>
          <a:prstGeom prst="flowChartProces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In the city one sees, big trucks rattle by</a:t>
            </a:r>
          </a:p>
          <a:p>
            <a:pPr algn="ctr"/>
            <a:r>
              <a:rPr lang="en-US" sz="2800" dirty="0"/>
              <a:t>And the smoke of factories, that blot out the sky</a:t>
            </a:r>
          </a:p>
          <a:p>
            <a:pPr algn="ctr"/>
            <a:r>
              <a:rPr lang="en-US" sz="2800" dirty="0"/>
              <a:t>And all the down of pavement, still lamp post sees.</a:t>
            </a:r>
          </a:p>
          <a:p>
            <a:pPr algn="ctr"/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0" y="13855"/>
            <a:ext cx="3733801" cy="24846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6345" y="13855"/>
            <a:ext cx="3733800" cy="24846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2514600"/>
            <a:ext cx="4191000" cy="2514600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V="1">
            <a:off x="1905000" y="1905000"/>
            <a:ext cx="0" cy="65430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 flipV="1">
            <a:off x="6781800" y="1371600"/>
            <a:ext cx="914400" cy="1219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2209800" y="3962400"/>
            <a:ext cx="942108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2133600" y="4495800"/>
            <a:ext cx="457200" cy="6298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077190" y="3745468"/>
            <a:ext cx="16660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Pavement,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47800" y="44196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Lamp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0" y="2514601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Smoke of factories and Sky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447800" y="2526268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Trucks</a:t>
            </a:r>
          </a:p>
        </p:txBody>
      </p:sp>
    </p:spTree>
    <p:extLst>
      <p:ext uri="{BB962C8B-B14F-4D97-AF65-F5344CB8AC3E}">
        <p14:creationId xmlns:p14="http://schemas.microsoft.com/office/powerpoint/2010/main" val="405158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ocess 1"/>
          <p:cNvSpPr/>
          <p:nvPr/>
        </p:nvSpPr>
        <p:spPr>
          <a:xfrm>
            <a:off x="1219200" y="4724400"/>
            <a:ext cx="6629400" cy="1219200"/>
          </a:xfrm>
          <a:prstGeom prst="flowChartProces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But the country has hedge rows</a:t>
            </a:r>
          </a:p>
          <a:p>
            <a:pPr algn="ctr"/>
            <a:r>
              <a:rPr lang="en-US" sz="2800" dirty="0"/>
              <a:t>The country has trees,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9" y="34636"/>
            <a:ext cx="4239491" cy="317552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545" y="41563"/>
            <a:ext cx="4211746" cy="315474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9200" y="3212068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Hedge rows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48400" y="32004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Trees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1828800" y="1918855"/>
            <a:ext cx="1219200" cy="135537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6546272" y="1219200"/>
            <a:ext cx="609600" cy="202039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4033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ocess 1"/>
          <p:cNvSpPr/>
          <p:nvPr/>
        </p:nvSpPr>
        <p:spPr>
          <a:xfrm>
            <a:off x="1219200" y="4724400"/>
            <a:ext cx="6629400" cy="1219200"/>
          </a:xfrm>
          <a:prstGeom prst="flowChartProces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As sweet as the scene</a:t>
            </a:r>
          </a:p>
          <a:p>
            <a:pPr algn="ctr"/>
            <a:r>
              <a:rPr lang="en-US" sz="2800" dirty="0"/>
              <a:t>In the country one rain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41564"/>
            <a:ext cx="4024745" cy="30971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5" y="41565"/>
            <a:ext cx="4604184" cy="306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972021"/>
      </p:ext>
    </p:extLst>
  </p:cSld>
  <p:clrMapOvr>
    <a:masterClrMapping/>
  </p:clrMapOvr>
  <p:transition spd="slow">
    <p:wheel spokes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90" y="1021343"/>
            <a:ext cx="8099612" cy="3516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745" y="4131351"/>
            <a:ext cx="3200400" cy="262849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5" y="48490"/>
            <a:ext cx="4301836" cy="322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185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696464"/>
              </a:solidFill>
              <a:effectLst/>
              <a:uLnTx/>
              <a:uFillTx/>
              <a:latin typeface="Franklin Gothic Book"/>
              <a:ea typeface="+mj-ea"/>
              <a:cs typeface="+mj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61707"/>
            <a:ext cx="1676400" cy="16764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124200" y="339425"/>
            <a:ext cx="3810000" cy="9144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Group Work</a:t>
            </a:r>
            <a:endParaRPr lang="en-US" dirty="0"/>
          </a:p>
        </p:txBody>
      </p: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1375910877"/>
              </p:ext>
            </p:extLst>
          </p:nvPr>
        </p:nvGraphicFramePr>
        <p:xfrm>
          <a:off x="2362200" y="2032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3" name="Pentagon 12"/>
          <p:cNvSpPr/>
          <p:nvPr/>
        </p:nvSpPr>
        <p:spPr>
          <a:xfrm>
            <a:off x="2667000" y="2514600"/>
            <a:ext cx="1524000" cy="3810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Street</a:t>
            </a:r>
          </a:p>
        </p:txBody>
      </p:sp>
      <p:sp>
        <p:nvSpPr>
          <p:cNvPr id="14" name="Pentagon 13"/>
          <p:cNvSpPr/>
          <p:nvPr/>
        </p:nvSpPr>
        <p:spPr>
          <a:xfrm>
            <a:off x="2209800" y="3810000"/>
            <a:ext cx="1524000" cy="3810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Road</a:t>
            </a:r>
          </a:p>
        </p:txBody>
      </p:sp>
      <p:sp>
        <p:nvSpPr>
          <p:cNvPr id="15" name="Pentagon 14"/>
          <p:cNvSpPr/>
          <p:nvPr/>
        </p:nvSpPr>
        <p:spPr>
          <a:xfrm>
            <a:off x="1676400" y="5001490"/>
            <a:ext cx="1524000" cy="3810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Rain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616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43DCB7FE-0B3B-4869-95CB-5BE3E6F2F7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>
                                            <p:graphicEl>
                                              <a:dgm id="{43DCB7FE-0B3B-4869-95CB-5BE3E6F2F7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>
                                            <p:graphicEl>
                                              <a:dgm id="{43DCB7FE-0B3B-4869-95CB-5BE3E6F2F7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>
                                            <p:graphicEl>
                                              <a:dgm id="{43DCB7FE-0B3B-4869-95CB-5BE3E6F2F7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9442BD8D-4963-43D8-BDCB-FCB56FA98A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>
                                            <p:graphicEl>
                                              <a:dgm id="{9442BD8D-4963-43D8-BDCB-FCB56FA98A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>
                                            <p:graphicEl>
                                              <a:dgm id="{9442BD8D-4963-43D8-BDCB-FCB56FA98A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>
                                            <p:graphicEl>
                                              <a:dgm id="{9442BD8D-4963-43D8-BDCB-FCB56FA98A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D9528ED0-8FE2-4E92-B7CB-302E9CD344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>
                                            <p:graphicEl>
                                              <a:dgm id="{D9528ED0-8FE2-4E92-B7CB-302E9CD344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>
                                            <p:graphicEl>
                                              <a:dgm id="{D9528ED0-8FE2-4E92-B7CB-302E9CD344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>
                                            <p:graphicEl>
                                              <a:dgm id="{D9528ED0-8FE2-4E92-B7CB-302E9CD344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A75A2B7B-14B2-4511-A551-EFD0295E46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>
                                            <p:graphicEl>
                                              <a:dgm id="{A75A2B7B-14B2-4511-A551-EFD0295E46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>
                                            <p:graphicEl>
                                              <a:dgm id="{A75A2B7B-14B2-4511-A551-EFD0295E46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>
                                            <p:graphicEl>
                                              <a:dgm id="{A75A2B7B-14B2-4511-A551-EFD0295E46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Graphic spid="12" grpId="0">
        <p:bldSub>
          <a:bldDgm bld="one"/>
        </p:bldSub>
      </p:bldGraphic>
      <p:bldP spid="13" grpId="0" animBg="1"/>
      <p:bldP spid="14" grpId="0" animBg="1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338328"/>
            <a:ext cx="8229600" cy="125272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4209183"/>
              </p:ext>
            </p:extLst>
          </p:nvPr>
        </p:nvGraphicFramePr>
        <p:xfrm>
          <a:off x="1219200" y="1627910"/>
          <a:ext cx="6858000" cy="426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>
            <a:off x="3491345" y="526471"/>
            <a:ext cx="2743200" cy="6858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Evaluation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836" y="352183"/>
            <a:ext cx="1197864" cy="119786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947" y="329957"/>
            <a:ext cx="1412753" cy="1247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690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9FEEEF-466E-4CF7-AF89-403EBA72DC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9FEEEF-466E-4CF7-AF89-403EBA72DC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9FEEEF-466E-4CF7-AF89-403EBA72DC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9FEEEF-466E-4CF7-AF89-403EBA72DC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9FEEEF-466E-4CF7-AF89-403EBA72DC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9FEEEF-466E-4CF7-AF89-403EBA72DC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9FEEEF-466E-4CF7-AF89-403EBA72DC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9FEEEF-466E-4CF7-AF89-403EBA72DC76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9FEEEF-466E-4CF7-AF89-403EBA72DC76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9FEEEF-466E-4CF7-AF89-403EBA72DC76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9FEEEF-466E-4CF7-AF89-403EBA72DC76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9FEEEF-466E-4CF7-AF89-403EBA72DC76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9FEEEF-466E-4CF7-AF89-403EBA72DC76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9FEEEF-466E-4CF7-AF89-403EBA72DC76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9FEEEF-466E-4CF7-AF89-403EBA72DC76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385D242-B316-4002-BF04-F086BF1D66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385D242-B316-4002-BF04-F086BF1D66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385D242-B316-4002-BF04-F086BF1D66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385D242-B316-4002-BF04-F086BF1D66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385D242-B316-4002-BF04-F086BF1D66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385D242-B316-4002-BF04-F086BF1D66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385D242-B316-4002-BF04-F086BF1D66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385D242-B316-4002-BF04-F086BF1D661A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385D242-B316-4002-BF04-F086BF1D661A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385D242-B316-4002-BF04-F086BF1D661A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385D242-B316-4002-BF04-F086BF1D661A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385D242-B316-4002-BF04-F086BF1D661A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385D242-B316-4002-BF04-F086BF1D661A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385D242-B316-4002-BF04-F086BF1D661A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385D242-B316-4002-BF04-F086BF1D661A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815C544-AA7D-4C30-96D3-50ACD7912C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815C544-AA7D-4C30-96D3-50ACD7912C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815C544-AA7D-4C30-96D3-50ACD7912C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815C544-AA7D-4C30-96D3-50ACD7912C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815C544-AA7D-4C30-96D3-50ACD7912C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815C544-AA7D-4C30-96D3-50ACD7912C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815C544-AA7D-4C30-96D3-50ACD7912C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815C544-AA7D-4C30-96D3-50ACD7912C4C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815C544-AA7D-4C30-96D3-50ACD7912C4C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815C544-AA7D-4C30-96D3-50ACD7912C4C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815C544-AA7D-4C30-96D3-50ACD7912C4C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815C544-AA7D-4C30-96D3-50ACD7912C4C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815C544-AA7D-4C30-96D3-50ACD7912C4C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815C544-AA7D-4C30-96D3-50ACD7912C4C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815C544-AA7D-4C30-96D3-50ACD7912C4C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C05BC81-4229-4225-B687-D07808725F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C05BC81-4229-4225-B687-D07808725F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C05BC81-4229-4225-B687-D07808725F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C05BC81-4229-4225-B687-D07808725F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C05BC81-4229-4225-B687-D07808725F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C05BC81-4229-4225-B687-D07808725F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C05BC81-4229-4225-B687-D07808725F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C05BC81-4229-4225-B687-D07808725FF1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C05BC81-4229-4225-B687-D07808725FF1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C05BC81-4229-4225-B687-D07808725FF1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C05BC81-4229-4225-B687-D07808725FF1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C05BC81-4229-4225-B687-D07808725FF1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C05BC81-4229-4225-B687-D07808725FF1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C05BC81-4229-4225-B687-D07808725FF1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C05BC81-4229-4225-B687-D07808725FF1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E47B852-F08B-4D99-9781-C63858D101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E47B852-F08B-4D99-9781-C63858D101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E47B852-F08B-4D99-9781-C63858D101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E47B852-F08B-4D99-9781-C63858D101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E47B852-F08B-4D99-9781-C63858D101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E47B852-F08B-4D99-9781-C63858D101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E47B852-F08B-4D99-9781-C63858D101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E47B852-F08B-4D99-9781-C63858D10135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E47B852-F08B-4D99-9781-C63858D10135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E47B852-F08B-4D99-9781-C63858D10135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E47B852-F08B-4D99-9781-C63858D10135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E47B852-F08B-4D99-9781-C63858D10135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E47B852-F08B-4D99-9781-C63858D10135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E47B852-F08B-4D99-9781-C63858D10135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E47B852-F08B-4D99-9781-C63858D10135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A8C1E58-4F3B-4A70-B815-AA10EBCC39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A8C1E58-4F3B-4A70-B815-AA10EBCC39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A8C1E58-4F3B-4A70-B815-AA10EBCC39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A8C1E58-4F3B-4A70-B815-AA10EBCC39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A8C1E58-4F3B-4A70-B815-AA10EBCC39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A8C1E58-4F3B-4A70-B815-AA10EBCC39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A8C1E58-4F3B-4A70-B815-AA10EBCC39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A8C1E58-4F3B-4A70-B815-AA10EBCC3931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A8C1E58-4F3B-4A70-B815-AA10EBCC3931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A8C1E58-4F3B-4A70-B815-AA10EBCC3931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A8C1E58-4F3B-4A70-B815-AA10EBCC3931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A8C1E58-4F3B-4A70-B815-AA10EBCC3931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A8C1E58-4F3B-4A70-B815-AA10EBCC3931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A8C1E58-4F3B-4A70-B815-AA10EBCC3931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A8C1E58-4F3B-4A70-B815-AA10EBCC3931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AtOnce"/>
        </p:bldSub>
      </p:bldGraphic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457200" y="2020824"/>
            <a:ext cx="8229600" cy="133197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800" dirty="0"/>
              <a:t>Make two lists, one for the things that you see </a:t>
            </a:r>
            <a:r>
              <a:rPr lang="bn-BD" sz="2800" dirty="0"/>
              <a:t>on</a:t>
            </a:r>
            <a:r>
              <a:rPr lang="en-US" sz="2800" dirty="0"/>
              <a:t> the country roads another for the things that you see </a:t>
            </a:r>
            <a:r>
              <a:rPr lang="bn-BD" sz="2800" dirty="0"/>
              <a:t>on</a:t>
            </a:r>
            <a:r>
              <a:rPr lang="en-US" sz="2800" dirty="0"/>
              <a:t> the city roads .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2528455" y="615130"/>
            <a:ext cx="4114800" cy="701040"/>
          </a:xfrm>
          <a:prstGeom prst="rect">
            <a:avLst/>
          </a:prstGeom>
          <a:solidFill>
            <a:schemeClr val="tx1"/>
          </a:solidFill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bg1"/>
                </a:solidFill>
              </a:rPr>
              <a:t>Home Work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5535"/>
            <a:ext cx="1600200" cy="1313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6367797"/>
              </p:ext>
            </p:extLst>
          </p:nvPr>
        </p:nvGraphicFramePr>
        <p:xfrm>
          <a:off x="1295400" y="3581400"/>
          <a:ext cx="6463146" cy="17526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2315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315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r>
                        <a:rPr lang="en-US" dirty="0"/>
                        <a:t>Country Roads</a:t>
                      </a:r>
                      <a:r>
                        <a:rPr lang="en-US" baseline="0" dirty="0"/>
                        <a:t> (List -1)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City Roads (list-2)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954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2306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26128" y="408372"/>
            <a:ext cx="8260672" cy="1039427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90330"/>
            <a:ext cx="1447800" cy="1447800"/>
          </a:xfrm>
          <a:prstGeom prst="bevel">
            <a:avLst/>
          </a:prstGeom>
        </p:spPr>
      </p:pic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‘’</a:t>
            </a:r>
            <a:r>
              <a:rPr lang="bn-BD" sz="2800" dirty="0">
                <a:latin typeface="Times New Roman" pitchFamily="18" charset="0"/>
                <a:cs typeface="Times New Roman" pitchFamily="18" charset="0"/>
              </a:rPr>
              <a:t>Every Good deed is a Charity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”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2438400"/>
            <a:ext cx="2964997" cy="34591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581400" y="457200"/>
            <a:ext cx="2819400" cy="9144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Message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886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4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548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_rels/them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theme/_rels/them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jpeg"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jpeg"/></Relationships>
</file>

<file path=ppt/theme/_rels/them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Hardcover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_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556</TotalTime>
  <Words>394</Words>
  <Application>Microsoft Office PowerPoint</Application>
  <PresentationFormat>On-screen Show (4:3)</PresentationFormat>
  <Paragraphs>78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14</vt:i4>
      </vt:variant>
      <vt:variant>
        <vt:lpstr>Slide Titles</vt:lpstr>
      </vt:variant>
      <vt:variant>
        <vt:i4>21</vt:i4>
      </vt:variant>
    </vt:vector>
  </HeadingPairs>
  <TitlesOfParts>
    <vt:vector size="54" baseType="lpstr">
      <vt:lpstr>Arial</vt:lpstr>
      <vt:lpstr>Arial Narrow</vt:lpstr>
      <vt:lpstr>Book Antiqua</vt:lpstr>
      <vt:lpstr>Brush Script MT</vt:lpstr>
      <vt:lpstr>Calibri</vt:lpstr>
      <vt:lpstr>Cambria</vt:lpstr>
      <vt:lpstr>Constantia</vt:lpstr>
      <vt:lpstr>Franklin Gothic Book</vt:lpstr>
      <vt:lpstr>Franklin Gothic Medium</vt:lpstr>
      <vt:lpstr>Georgia</vt:lpstr>
      <vt:lpstr>Gill Sans MT</vt:lpstr>
      <vt:lpstr>Impact</vt:lpstr>
      <vt:lpstr>Perpetua</vt:lpstr>
      <vt:lpstr>Rage Italic</vt:lpstr>
      <vt:lpstr>Times New Roman</vt:lpstr>
      <vt:lpstr>Trebuchet MS</vt:lpstr>
      <vt:lpstr>Verdana</vt:lpstr>
      <vt:lpstr>Wingdings</vt:lpstr>
      <vt:lpstr>Wingdings 2</vt:lpstr>
      <vt:lpstr>Aspect</vt:lpstr>
      <vt:lpstr>Office Theme</vt:lpstr>
      <vt:lpstr>Clarity</vt:lpstr>
      <vt:lpstr>NewsPrint</vt:lpstr>
      <vt:lpstr>Solstice</vt:lpstr>
      <vt:lpstr>Angles</vt:lpstr>
      <vt:lpstr>Pushpin</vt:lpstr>
      <vt:lpstr>Hardcover</vt:lpstr>
      <vt:lpstr>Opulent</vt:lpstr>
      <vt:lpstr>Adjacency</vt:lpstr>
      <vt:lpstr>Slipstream</vt:lpstr>
      <vt:lpstr>Horizon</vt:lpstr>
      <vt:lpstr>Equity</vt:lpstr>
      <vt:lpstr>1_Angles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Muhammad Ibrahim</cp:lastModifiedBy>
  <cp:revision>69</cp:revision>
  <dcterms:created xsi:type="dcterms:W3CDTF">2006-08-16T00:00:00Z</dcterms:created>
  <dcterms:modified xsi:type="dcterms:W3CDTF">2026-06-21T06:00:51Z</dcterms:modified>
</cp:coreProperties>
</file>