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3" r:id="rId2"/>
    <p:sldId id="265" r:id="rId3"/>
    <p:sldId id="257" r:id="rId4"/>
    <p:sldId id="258" r:id="rId5"/>
    <p:sldId id="284" r:id="rId6"/>
    <p:sldId id="267" r:id="rId7"/>
    <p:sldId id="268" r:id="rId8"/>
    <p:sldId id="256" r:id="rId9"/>
    <p:sldId id="263" r:id="rId10"/>
    <p:sldId id="260" r:id="rId11"/>
    <p:sldId id="264" r:id="rId12"/>
    <p:sldId id="259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66CC"/>
    <a:srgbClr val="FD777A"/>
    <a:srgbClr val="00FF00"/>
    <a:srgbClr val="E8DB8A"/>
    <a:srgbClr val="FF9900"/>
    <a:srgbClr val="FF66CC"/>
    <a:srgbClr val="FF3300"/>
    <a:srgbClr val="A216A2"/>
    <a:srgbClr val="8AE8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7" autoAdjust="0"/>
    <p:restoredTop sz="94660"/>
  </p:normalViewPr>
  <p:slideViewPr>
    <p:cSldViewPr>
      <p:cViewPr>
        <p:scale>
          <a:sx n="60" d="100"/>
          <a:sy n="60" d="100"/>
        </p:scale>
        <p:origin x="1620" y="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AE325A-7641-4172-80D9-A6C6163B4077}" type="doc">
      <dgm:prSet loTypeId="urn:microsoft.com/office/officeart/2005/8/layout/list1" loCatId="list" qsTypeId="urn:microsoft.com/office/officeart/2005/8/quickstyle/3d2#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6C1B9E2-BCD9-4994-A3DE-0F6320B3DA14}">
      <dgm:prSet phldrT="[Text]" custT="1"/>
      <dgm:spPr/>
      <dgm:t>
        <a:bodyPr/>
        <a:lstStyle/>
        <a:p>
          <a:pPr algn="ctr"/>
          <a:r>
            <a:rPr lang="en-GB" sz="3600" dirty="0">
              <a:latin typeface="NikoshBAN" pitchFamily="2" charset="0"/>
              <a:cs typeface="NikoshBAN" pitchFamily="2" charset="0"/>
            </a:rPr>
            <a:t>দল-০১</a:t>
          </a:r>
          <a:endParaRPr lang="en-US" sz="3100" dirty="0"/>
        </a:p>
      </dgm:t>
    </dgm:pt>
    <dgm:pt modelId="{894C073A-61D0-4E7B-B134-BBE7A3689B41}" type="parTrans" cxnId="{EA52F8D7-7CB6-40B8-B19C-E405DD313AD7}">
      <dgm:prSet/>
      <dgm:spPr/>
      <dgm:t>
        <a:bodyPr/>
        <a:lstStyle/>
        <a:p>
          <a:endParaRPr lang="en-US"/>
        </a:p>
      </dgm:t>
    </dgm:pt>
    <dgm:pt modelId="{D3641A3C-050E-418A-9E69-58AE995F780C}" type="sibTrans" cxnId="{EA52F8D7-7CB6-40B8-B19C-E405DD313AD7}">
      <dgm:prSet/>
      <dgm:spPr/>
      <dgm:t>
        <a:bodyPr/>
        <a:lstStyle/>
        <a:p>
          <a:endParaRPr lang="en-US"/>
        </a:p>
      </dgm:t>
    </dgm:pt>
    <dgm:pt modelId="{81C22944-C920-4A6B-84DA-DD14EF92D1F0}">
      <dgm:prSet phldrT="[Text]" custT="1"/>
      <dgm:spPr/>
      <dgm:t>
        <a:bodyPr/>
        <a:lstStyle/>
        <a:p>
          <a:r>
            <a:rPr lang="en-GB" sz="3600" dirty="0">
              <a:latin typeface="NikoshBAN" pitchFamily="2" charset="0"/>
              <a:cs typeface="NikoshBAN" pitchFamily="2" charset="0"/>
            </a:rPr>
            <a:t>দল-০২</a:t>
          </a:r>
          <a:endParaRPr lang="en-US" sz="3600" dirty="0"/>
        </a:p>
      </dgm:t>
    </dgm:pt>
    <dgm:pt modelId="{024333EE-B978-4E69-9F1B-8E0E6FF02187}" type="parTrans" cxnId="{7DBB0B3C-36B5-43A5-AFB0-2F888E80B126}">
      <dgm:prSet/>
      <dgm:spPr/>
      <dgm:t>
        <a:bodyPr/>
        <a:lstStyle/>
        <a:p>
          <a:endParaRPr lang="en-US"/>
        </a:p>
      </dgm:t>
    </dgm:pt>
    <dgm:pt modelId="{F07F053F-9194-4414-BFF0-F83D6F985613}" type="sibTrans" cxnId="{7DBB0B3C-36B5-43A5-AFB0-2F888E80B126}">
      <dgm:prSet/>
      <dgm:spPr/>
      <dgm:t>
        <a:bodyPr/>
        <a:lstStyle/>
        <a:p>
          <a:endParaRPr lang="en-US"/>
        </a:p>
      </dgm:t>
    </dgm:pt>
    <dgm:pt modelId="{A44EA557-FB0D-40D8-9AC3-B3AF6636C9D7}">
      <dgm:prSet phldrT="[Text]" custT="1"/>
      <dgm:spPr/>
      <dgm:t>
        <a:bodyPr/>
        <a:lstStyle/>
        <a:p>
          <a:r>
            <a:rPr lang="en-GB" sz="3600" dirty="0">
              <a:latin typeface="NikoshBAN" pitchFamily="2" charset="0"/>
              <a:cs typeface="NikoshBAN" pitchFamily="2" charset="0"/>
            </a:rPr>
            <a:t>দল-০৩</a:t>
          </a:r>
          <a:endParaRPr lang="en-US" sz="3100" dirty="0"/>
        </a:p>
      </dgm:t>
    </dgm:pt>
    <dgm:pt modelId="{057F27B7-9382-4910-90CF-9AABE07DDADC}" type="parTrans" cxnId="{11117048-8F15-4633-8DDC-0628B1F2BF6A}">
      <dgm:prSet/>
      <dgm:spPr/>
      <dgm:t>
        <a:bodyPr/>
        <a:lstStyle/>
        <a:p>
          <a:endParaRPr lang="en-US"/>
        </a:p>
      </dgm:t>
    </dgm:pt>
    <dgm:pt modelId="{D120D26D-B24E-4F85-BC79-833E2DF69710}" type="sibTrans" cxnId="{11117048-8F15-4633-8DDC-0628B1F2BF6A}">
      <dgm:prSet/>
      <dgm:spPr/>
      <dgm:t>
        <a:bodyPr/>
        <a:lstStyle/>
        <a:p>
          <a:endParaRPr lang="en-US"/>
        </a:p>
      </dgm:t>
    </dgm:pt>
    <dgm:pt modelId="{6A26BD0E-8257-4A04-968D-B222CFDC38F5}" type="pres">
      <dgm:prSet presAssocID="{20AE325A-7641-4172-80D9-A6C6163B4077}" presName="linear" presStyleCnt="0">
        <dgm:presLayoutVars>
          <dgm:dir/>
          <dgm:animLvl val="lvl"/>
          <dgm:resizeHandles val="exact"/>
        </dgm:presLayoutVars>
      </dgm:prSet>
      <dgm:spPr/>
    </dgm:pt>
    <dgm:pt modelId="{8F5FDB11-010B-4E01-9D79-E7A911CFA021}" type="pres">
      <dgm:prSet presAssocID="{86C1B9E2-BCD9-4994-A3DE-0F6320B3DA14}" presName="parentLin" presStyleCnt="0"/>
      <dgm:spPr/>
    </dgm:pt>
    <dgm:pt modelId="{92654CD0-26ED-4910-AFB7-A791A715F92E}" type="pres">
      <dgm:prSet presAssocID="{86C1B9E2-BCD9-4994-A3DE-0F6320B3DA14}" presName="parentLeftMargin" presStyleLbl="node1" presStyleIdx="0" presStyleCnt="3"/>
      <dgm:spPr/>
    </dgm:pt>
    <dgm:pt modelId="{6821BF1A-B526-4D7E-90F5-D5BA3A134193}" type="pres">
      <dgm:prSet presAssocID="{86C1B9E2-BCD9-4994-A3DE-0F6320B3DA1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2BC5483-A1B2-4130-B314-65B7D440A9F3}" type="pres">
      <dgm:prSet presAssocID="{86C1B9E2-BCD9-4994-A3DE-0F6320B3DA14}" presName="negativeSpace" presStyleCnt="0"/>
      <dgm:spPr/>
    </dgm:pt>
    <dgm:pt modelId="{A38C96F7-8302-41F6-909A-C3B38E265786}" type="pres">
      <dgm:prSet presAssocID="{86C1B9E2-BCD9-4994-A3DE-0F6320B3DA14}" presName="childText" presStyleLbl="conFgAcc1" presStyleIdx="0" presStyleCnt="3" custLinFactNeighborX="-5882">
        <dgm:presLayoutVars>
          <dgm:bulletEnabled val="1"/>
        </dgm:presLayoutVars>
      </dgm:prSet>
      <dgm:spPr/>
    </dgm:pt>
    <dgm:pt modelId="{FB4CA7F2-EF40-4955-83F9-98EA203D70A9}" type="pres">
      <dgm:prSet presAssocID="{D3641A3C-050E-418A-9E69-58AE995F780C}" presName="spaceBetweenRectangles" presStyleCnt="0"/>
      <dgm:spPr/>
    </dgm:pt>
    <dgm:pt modelId="{8516C7E4-FA6B-407C-9BF9-B1D793A74C04}" type="pres">
      <dgm:prSet presAssocID="{81C22944-C920-4A6B-84DA-DD14EF92D1F0}" presName="parentLin" presStyleCnt="0"/>
      <dgm:spPr/>
    </dgm:pt>
    <dgm:pt modelId="{13AB11C2-1131-4AFD-8E60-2A87140CB76C}" type="pres">
      <dgm:prSet presAssocID="{81C22944-C920-4A6B-84DA-DD14EF92D1F0}" presName="parentLeftMargin" presStyleLbl="node1" presStyleIdx="0" presStyleCnt="3"/>
      <dgm:spPr/>
    </dgm:pt>
    <dgm:pt modelId="{6AE148D0-4D8C-4872-9D50-9C079F3D3138}" type="pres">
      <dgm:prSet presAssocID="{81C22944-C920-4A6B-84DA-DD14EF92D1F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5F6BDE1-C462-46A3-B5EF-4ED777D45EE3}" type="pres">
      <dgm:prSet presAssocID="{81C22944-C920-4A6B-84DA-DD14EF92D1F0}" presName="negativeSpace" presStyleCnt="0"/>
      <dgm:spPr/>
    </dgm:pt>
    <dgm:pt modelId="{4FC2E4DD-10B1-4AF5-ACE7-ED0B41A68A51}" type="pres">
      <dgm:prSet presAssocID="{81C22944-C920-4A6B-84DA-DD14EF92D1F0}" presName="childText" presStyleLbl="conFgAcc1" presStyleIdx="1" presStyleCnt="3">
        <dgm:presLayoutVars>
          <dgm:bulletEnabled val="1"/>
        </dgm:presLayoutVars>
      </dgm:prSet>
      <dgm:spPr/>
    </dgm:pt>
    <dgm:pt modelId="{7B28F37D-D0CE-4CC7-8965-77041DCD14BC}" type="pres">
      <dgm:prSet presAssocID="{F07F053F-9194-4414-BFF0-F83D6F985613}" presName="spaceBetweenRectangles" presStyleCnt="0"/>
      <dgm:spPr/>
    </dgm:pt>
    <dgm:pt modelId="{B6C77CE9-DABF-4957-AB3F-A29B1A66B04D}" type="pres">
      <dgm:prSet presAssocID="{A44EA557-FB0D-40D8-9AC3-B3AF6636C9D7}" presName="parentLin" presStyleCnt="0"/>
      <dgm:spPr/>
    </dgm:pt>
    <dgm:pt modelId="{FD2530CE-410E-45FA-BD03-7FB61C0276BB}" type="pres">
      <dgm:prSet presAssocID="{A44EA557-FB0D-40D8-9AC3-B3AF6636C9D7}" presName="parentLeftMargin" presStyleLbl="node1" presStyleIdx="1" presStyleCnt="3"/>
      <dgm:spPr/>
    </dgm:pt>
    <dgm:pt modelId="{8C34A612-AB6C-4954-AAA4-90A258F52578}" type="pres">
      <dgm:prSet presAssocID="{A44EA557-FB0D-40D8-9AC3-B3AF6636C9D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48C038C-BDC2-40F6-A123-A4702BE7B42B}" type="pres">
      <dgm:prSet presAssocID="{A44EA557-FB0D-40D8-9AC3-B3AF6636C9D7}" presName="negativeSpace" presStyleCnt="0"/>
      <dgm:spPr/>
    </dgm:pt>
    <dgm:pt modelId="{A5327E40-FA69-4B4F-861B-195EFCC05988}" type="pres">
      <dgm:prSet presAssocID="{A44EA557-FB0D-40D8-9AC3-B3AF6636C9D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D95DC27-0C78-4A31-996B-453608D4AB88}" type="presOf" srcId="{A44EA557-FB0D-40D8-9AC3-B3AF6636C9D7}" destId="{FD2530CE-410E-45FA-BD03-7FB61C0276BB}" srcOrd="0" destOrd="0" presId="urn:microsoft.com/office/officeart/2005/8/layout/list1"/>
    <dgm:cxn modelId="{7DBB0B3C-36B5-43A5-AFB0-2F888E80B126}" srcId="{20AE325A-7641-4172-80D9-A6C6163B4077}" destId="{81C22944-C920-4A6B-84DA-DD14EF92D1F0}" srcOrd="1" destOrd="0" parTransId="{024333EE-B978-4E69-9F1B-8E0E6FF02187}" sibTransId="{F07F053F-9194-4414-BFF0-F83D6F985613}"/>
    <dgm:cxn modelId="{8110AE61-DD35-4712-B7F1-3CDEC807C75C}" type="presOf" srcId="{20AE325A-7641-4172-80D9-A6C6163B4077}" destId="{6A26BD0E-8257-4A04-968D-B222CFDC38F5}" srcOrd="0" destOrd="0" presId="urn:microsoft.com/office/officeart/2005/8/layout/list1"/>
    <dgm:cxn modelId="{11117048-8F15-4633-8DDC-0628B1F2BF6A}" srcId="{20AE325A-7641-4172-80D9-A6C6163B4077}" destId="{A44EA557-FB0D-40D8-9AC3-B3AF6636C9D7}" srcOrd="2" destOrd="0" parTransId="{057F27B7-9382-4910-90CF-9AABE07DDADC}" sibTransId="{D120D26D-B24E-4F85-BC79-833E2DF69710}"/>
    <dgm:cxn modelId="{B006D7A8-E57A-40F4-8445-722DA09AAB3A}" type="presOf" srcId="{86C1B9E2-BCD9-4994-A3DE-0F6320B3DA14}" destId="{6821BF1A-B526-4D7E-90F5-D5BA3A134193}" srcOrd="1" destOrd="0" presId="urn:microsoft.com/office/officeart/2005/8/layout/list1"/>
    <dgm:cxn modelId="{7804DDAA-5DE8-40C9-B9D6-3D7841CFC735}" type="presOf" srcId="{81C22944-C920-4A6B-84DA-DD14EF92D1F0}" destId="{13AB11C2-1131-4AFD-8E60-2A87140CB76C}" srcOrd="0" destOrd="0" presId="urn:microsoft.com/office/officeart/2005/8/layout/list1"/>
    <dgm:cxn modelId="{796495D5-0CF5-43BD-B56F-D14B4B4D6750}" type="presOf" srcId="{A44EA557-FB0D-40D8-9AC3-B3AF6636C9D7}" destId="{8C34A612-AB6C-4954-AAA4-90A258F52578}" srcOrd="1" destOrd="0" presId="urn:microsoft.com/office/officeart/2005/8/layout/list1"/>
    <dgm:cxn modelId="{EA52F8D7-7CB6-40B8-B19C-E405DD313AD7}" srcId="{20AE325A-7641-4172-80D9-A6C6163B4077}" destId="{86C1B9E2-BCD9-4994-A3DE-0F6320B3DA14}" srcOrd="0" destOrd="0" parTransId="{894C073A-61D0-4E7B-B134-BBE7A3689B41}" sibTransId="{D3641A3C-050E-418A-9E69-58AE995F780C}"/>
    <dgm:cxn modelId="{840D9EDC-AEB7-4A9F-A7F6-2DFF9FB46D34}" type="presOf" srcId="{81C22944-C920-4A6B-84DA-DD14EF92D1F0}" destId="{6AE148D0-4D8C-4872-9D50-9C079F3D3138}" srcOrd="1" destOrd="0" presId="urn:microsoft.com/office/officeart/2005/8/layout/list1"/>
    <dgm:cxn modelId="{FCE196FD-99BF-46C0-AA3B-34057E5866F6}" type="presOf" srcId="{86C1B9E2-BCD9-4994-A3DE-0F6320B3DA14}" destId="{92654CD0-26ED-4910-AFB7-A791A715F92E}" srcOrd="0" destOrd="0" presId="urn:microsoft.com/office/officeart/2005/8/layout/list1"/>
    <dgm:cxn modelId="{D7E7C0BA-A2E7-463D-A73D-4B1806DFF448}" type="presParOf" srcId="{6A26BD0E-8257-4A04-968D-B222CFDC38F5}" destId="{8F5FDB11-010B-4E01-9D79-E7A911CFA021}" srcOrd="0" destOrd="0" presId="urn:microsoft.com/office/officeart/2005/8/layout/list1"/>
    <dgm:cxn modelId="{ABA8DCF0-A11F-4C96-982C-A31CC5442D5E}" type="presParOf" srcId="{8F5FDB11-010B-4E01-9D79-E7A911CFA021}" destId="{92654CD0-26ED-4910-AFB7-A791A715F92E}" srcOrd="0" destOrd="0" presId="urn:microsoft.com/office/officeart/2005/8/layout/list1"/>
    <dgm:cxn modelId="{70715CA4-D365-4FC4-A254-534158A3817F}" type="presParOf" srcId="{8F5FDB11-010B-4E01-9D79-E7A911CFA021}" destId="{6821BF1A-B526-4D7E-90F5-D5BA3A134193}" srcOrd="1" destOrd="0" presId="urn:microsoft.com/office/officeart/2005/8/layout/list1"/>
    <dgm:cxn modelId="{8C2441F7-E5FA-442D-A66C-A6FD8BB49304}" type="presParOf" srcId="{6A26BD0E-8257-4A04-968D-B222CFDC38F5}" destId="{C2BC5483-A1B2-4130-B314-65B7D440A9F3}" srcOrd="1" destOrd="0" presId="urn:microsoft.com/office/officeart/2005/8/layout/list1"/>
    <dgm:cxn modelId="{C029BEAC-45B5-4567-9528-C1282C757F15}" type="presParOf" srcId="{6A26BD0E-8257-4A04-968D-B222CFDC38F5}" destId="{A38C96F7-8302-41F6-909A-C3B38E265786}" srcOrd="2" destOrd="0" presId="urn:microsoft.com/office/officeart/2005/8/layout/list1"/>
    <dgm:cxn modelId="{D6FB1F3D-6731-4CC9-AB21-F60F0F685AA5}" type="presParOf" srcId="{6A26BD0E-8257-4A04-968D-B222CFDC38F5}" destId="{FB4CA7F2-EF40-4955-83F9-98EA203D70A9}" srcOrd="3" destOrd="0" presId="urn:microsoft.com/office/officeart/2005/8/layout/list1"/>
    <dgm:cxn modelId="{1573BA0E-8E1A-4CDA-A50D-1F74FEFD3C87}" type="presParOf" srcId="{6A26BD0E-8257-4A04-968D-B222CFDC38F5}" destId="{8516C7E4-FA6B-407C-9BF9-B1D793A74C04}" srcOrd="4" destOrd="0" presId="urn:microsoft.com/office/officeart/2005/8/layout/list1"/>
    <dgm:cxn modelId="{CC771B4A-7CE4-4317-870C-D5E762905FE8}" type="presParOf" srcId="{8516C7E4-FA6B-407C-9BF9-B1D793A74C04}" destId="{13AB11C2-1131-4AFD-8E60-2A87140CB76C}" srcOrd="0" destOrd="0" presId="urn:microsoft.com/office/officeart/2005/8/layout/list1"/>
    <dgm:cxn modelId="{EE930296-3AFD-461E-A84C-033698C39D49}" type="presParOf" srcId="{8516C7E4-FA6B-407C-9BF9-B1D793A74C04}" destId="{6AE148D0-4D8C-4872-9D50-9C079F3D3138}" srcOrd="1" destOrd="0" presId="urn:microsoft.com/office/officeart/2005/8/layout/list1"/>
    <dgm:cxn modelId="{E36508AE-2D93-4B26-BE9C-28274E3ED213}" type="presParOf" srcId="{6A26BD0E-8257-4A04-968D-B222CFDC38F5}" destId="{E5F6BDE1-C462-46A3-B5EF-4ED777D45EE3}" srcOrd="5" destOrd="0" presId="urn:microsoft.com/office/officeart/2005/8/layout/list1"/>
    <dgm:cxn modelId="{951EE801-1B37-478A-971E-9C20FA2620C7}" type="presParOf" srcId="{6A26BD0E-8257-4A04-968D-B222CFDC38F5}" destId="{4FC2E4DD-10B1-4AF5-ACE7-ED0B41A68A51}" srcOrd="6" destOrd="0" presId="urn:microsoft.com/office/officeart/2005/8/layout/list1"/>
    <dgm:cxn modelId="{6F9137D6-37D8-4BA6-8C5D-EA7A3D406373}" type="presParOf" srcId="{6A26BD0E-8257-4A04-968D-B222CFDC38F5}" destId="{7B28F37D-D0CE-4CC7-8965-77041DCD14BC}" srcOrd="7" destOrd="0" presId="urn:microsoft.com/office/officeart/2005/8/layout/list1"/>
    <dgm:cxn modelId="{1893203E-28B4-4E9F-A03D-CA6BA0C8477E}" type="presParOf" srcId="{6A26BD0E-8257-4A04-968D-B222CFDC38F5}" destId="{B6C77CE9-DABF-4957-AB3F-A29B1A66B04D}" srcOrd="8" destOrd="0" presId="urn:microsoft.com/office/officeart/2005/8/layout/list1"/>
    <dgm:cxn modelId="{20AB5820-7208-4677-B1E0-05FEDF760DE0}" type="presParOf" srcId="{B6C77CE9-DABF-4957-AB3F-A29B1A66B04D}" destId="{FD2530CE-410E-45FA-BD03-7FB61C0276BB}" srcOrd="0" destOrd="0" presId="urn:microsoft.com/office/officeart/2005/8/layout/list1"/>
    <dgm:cxn modelId="{A429409B-5BAB-4C1D-8446-F7DD0CF88542}" type="presParOf" srcId="{B6C77CE9-DABF-4957-AB3F-A29B1A66B04D}" destId="{8C34A612-AB6C-4954-AAA4-90A258F52578}" srcOrd="1" destOrd="0" presId="urn:microsoft.com/office/officeart/2005/8/layout/list1"/>
    <dgm:cxn modelId="{39A21866-6E8C-49EB-AC92-6F1F8148AEBB}" type="presParOf" srcId="{6A26BD0E-8257-4A04-968D-B222CFDC38F5}" destId="{F48C038C-BDC2-40F6-A123-A4702BE7B42B}" srcOrd="9" destOrd="0" presId="urn:microsoft.com/office/officeart/2005/8/layout/list1"/>
    <dgm:cxn modelId="{D78D0A30-952E-423B-AC97-E16C3A17D817}" type="presParOf" srcId="{6A26BD0E-8257-4A04-968D-B222CFDC38F5}" destId="{A5327E40-FA69-4B4F-861B-195EFCC0598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C96F7-8302-41F6-909A-C3B38E265786}">
      <dsp:nvSpPr>
        <dsp:cNvPr id="0" name=""/>
        <dsp:cNvSpPr/>
      </dsp:nvSpPr>
      <dsp:spPr>
        <a:xfrm>
          <a:off x="0" y="464019"/>
          <a:ext cx="18288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21BF1A-B526-4D7E-90F5-D5BA3A134193}">
      <dsp:nvSpPr>
        <dsp:cNvPr id="0" name=""/>
        <dsp:cNvSpPr/>
      </dsp:nvSpPr>
      <dsp:spPr>
        <a:xfrm>
          <a:off x="91440" y="6459"/>
          <a:ext cx="1280160" cy="9151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387" tIns="0" rIns="48387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>
              <a:latin typeface="NikoshBAN" pitchFamily="2" charset="0"/>
              <a:cs typeface="NikoshBAN" pitchFamily="2" charset="0"/>
            </a:rPr>
            <a:t>দল-০১</a:t>
          </a:r>
          <a:endParaRPr lang="en-US" sz="3100" kern="1200" dirty="0"/>
        </a:p>
      </dsp:txBody>
      <dsp:txXfrm>
        <a:off x="136112" y="51131"/>
        <a:ext cx="1190816" cy="825776"/>
      </dsp:txXfrm>
    </dsp:sp>
    <dsp:sp modelId="{4FC2E4DD-10B1-4AF5-ACE7-ED0B41A68A51}">
      <dsp:nvSpPr>
        <dsp:cNvPr id="0" name=""/>
        <dsp:cNvSpPr/>
      </dsp:nvSpPr>
      <dsp:spPr>
        <a:xfrm>
          <a:off x="0" y="1870179"/>
          <a:ext cx="18288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AE148D0-4D8C-4872-9D50-9C079F3D3138}">
      <dsp:nvSpPr>
        <dsp:cNvPr id="0" name=""/>
        <dsp:cNvSpPr/>
      </dsp:nvSpPr>
      <dsp:spPr>
        <a:xfrm>
          <a:off x="91440" y="1412619"/>
          <a:ext cx="1280160" cy="91512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387" tIns="0" rIns="48387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>
              <a:latin typeface="NikoshBAN" pitchFamily="2" charset="0"/>
              <a:cs typeface="NikoshBAN" pitchFamily="2" charset="0"/>
            </a:rPr>
            <a:t>দল-০২</a:t>
          </a:r>
          <a:endParaRPr lang="en-US" sz="3600" kern="1200" dirty="0"/>
        </a:p>
      </dsp:txBody>
      <dsp:txXfrm>
        <a:off x="136112" y="1457291"/>
        <a:ext cx="1190816" cy="825776"/>
      </dsp:txXfrm>
    </dsp:sp>
    <dsp:sp modelId="{A5327E40-FA69-4B4F-861B-195EFCC05988}">
      <dsp:nvSpPr>
        <dsp:cNvPr id="0" name=""/>
        <dsp:cNvSpPr/>
      </dsp:nvSpPr>
      <dsp:spPr>
        <a:xfrm>
          <a:off x="0" y="3276340"/>
          <a:ext cx="18288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34A612-AB6C-4954-AAA4-90A258F52578}">
      <dsp:nvSpPr>
        <dsp:cNvPr id="0" name=""/>
        <dsp:cNvSpPr/>
      </dsp:nvSpPr>
      <dsp:spPr>
        <a:xfrm>
          <a:off x="91440" y="2818780"/>
          <a:ext cx="1280160" cy="91512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387" tIns="0" rIns="48387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>
              <a:latin typeface="NikoshBAN" pitchFamily="2" charset="0"/>
              <a:cs typeface="NikoshBAN" pitchFamily="2" charset="0"/>
            </a:rPr>
            <a:t>দল-০৩</a:t>
          </a:r>
          <a:endParaRPr lang="en-US" sz="3100" kern="1200" dirty="0"/>
        </a:p>
      </dsp:txBody>
      <dsp:txXfrm>
        <a:off x="136112" y="2863452"/>
        <a:ext cx="1190816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21-Jun-26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21-Jun-26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21-Jun-26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13AF-26F6-41FA-8D85-E2C5388D6E58}" type="datetimeFigureOut">
              <a:rPr lang="en-US" smtClean="0"/>
              <a:pPr/>
              <a:t>21-Jun-26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lowers_wallpapers_230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6056" r="9167"/>
          <a:stretch>
            <a:fillRect/>
          </a:stretch>
        </p:blipFill>
        <p:spPr>
          <a:xfrm>
            <a:off x="-165609" y="1"/>
            <a:ext cx="9322829" cy="6872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1219200"/>
            <a:ext cx="533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b="1" dirty="0">
                <a:ln>
                  <a:solidFill>
                    <a:srgbClr val="00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BD" sz="9600" b="1" dirty="0">
                <a:ln>
                  <a:solidFill>
                    <a:srgbClr val="00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>
              <a:ln>
                <a:solidFill>
                  <a:srgbClr val="00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2286000"/>
            <a:ext cx="5257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</a:t>
            </a:r>
            <a:r>
              <a:rPr lang="bn-BD" sz="115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</a:t>
            </a:r>
            <a:r>
              <a:rPr lang="bn-BD" sz="115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চ্ছা</a:t>
            </a:r>
            <a:r>
              <a:rPr lang="bn-BD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Endless-Poppies-Spain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l="4966" r="16820"/>
          <a:stretch>
            <a:fillRect/>
          </a:stretch>
        </p:blipFill>
        <p:spPr>
          <a:xfrm>
            <a:off x="-196120" y="-14990"/>
            <a:ext cx="9601201" cy="6905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1150" y="425971"/>
            <a:ext cx="8917900" cy="36009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softEdge rad="317500"/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6000" dirty="0"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ঠ</a:t>
            </a:r>
            <a:r>
              <a:rPr lang="en-US" sz="50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প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রিচিতি: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পঞ্চম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গণিত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3810000"/>
            <a:ext cx="8458200" cy="27699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রিপন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চৌগ্রাম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</a:t>
            </a:r>
            <a:endParaRPr lang="bn-BD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সিংড়া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নাটোর</a:t>
            </a:r>
            <a:r>
              <a:rPr lang="bn-BD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endParaRPr lang="en-US" sz="3000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lowchart: Multidocument 71"/>
          <p:cNvSpPr/>
          <p:nvPr/>
        </p:nvSpPr>
        <p:spPr>
          <a:xfrm>
            <a:off x="18750" y="338530"/>
            <a:ext cx="2681990" cy="3852470"/>
          </a:xfrm>
          <a:prstGeom prst="flowChartMultidocumen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lowchart: Multidocument 69"/>
          <p:cNvSpPr/>
          <p:nvPr/>
        </p:nvSpPr>
        <p:spPr>
          <a:xfrm>
            <a:off x="3240380" y="304800"/>
            <a:ext cx="2681990" cy="5867400"/>
          </a:xfrm>
          <a:prstGeom prst="flowChartMultidocumen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lowchart: Multidocument 68"/>
          <p:cNvSpPr/>
          <p:nvPr/>
        </p:nvSpPr>
        <p:spPr>
          <a:xfrm>
            <a:off x="6417040" y="271070"/>
            <a:ext cx="2681990" cy="5901130"/>
          </a:xfrm>
          <a:prstGeom prst="flowChartMultidocumen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07430" y="1553980"/>
          <a:ext cx="23622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3411510" y="1538990"/>
          <a:ext cx="23622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/>
        </p:nvGraphicFramePr>
        <p:xfrm>
          <a:off x="6565690" y="1524000"/>
          <a:ext cx="23622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/>
        </p:nvGraphicFramePr>
        <p:xfrm>
          <a:off x="3427750" y="2910590"/>
          <a:ext cx="23622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6565690" y="2850630"/>
          <a:ext cx="23622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73" name="Group 72"/>
          <p:cNvGrpSpPr/>
          <p:nvPr/>
        </p:nvGrpSpPr>
        <p:grpSpPr>
          <a:xfrm>
            <a:off x="0" y="2975550"/>
            <a:ext cx="1145500" cy="1367694"/>
            <a:chOff x="913150" y="2840796"/>
            <a:chExt cx="1145500" cy="1367694"/>
          </a:xfrm>
        </p:grpSpPr>
        <p:sp>
          <p:nvSpPr>
            <p:cNvPr id="74" name="TextBox 73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১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৪</a:t>
              </a:r>
            </a:p>
          </p:txBody>
        </p:sp>
        <p:cxnSp>
          <p:nvCxnSpPr>
            <p:cNvPr id="76" name="Straight Connector 75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3289090" y="4528280"/>
            <a:ext cx="1145500" cy="1367694"/>
            <a:chOff x="913150" y="2840796"/>
            <a:chExt cx="1145500" cy="1367694"/>
          </a:xfrm>
        </p:grpSpPr>
        <p:sp>
          <p:nvSpPr>
            <p:cNvPr id="78" name="TextBox 77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5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4</a:t>
              </a: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6457010" y="4547020"/>
            <a:ext cx="1400330" cy="1367694"/>
            <a:chOff x="6719340" y="4191000"/>
            <a:chExt cx="1400330" cy="1367694"/>
          </a:xfrm>
        </p:grpSpPr>
        <p:grpSp>
          <p:nvGrpSpPr>
            <p:cNvPr id="81" name="Group 80"/>
            <p:cNvGrpSpPr/>
            <p:nvPr/>
          </p:nvGrpSpPr>
          <p:grpSpPr>
            <a:xfrm>
              <a:off x="6974170" y="4191000"/>
              <a:ext cx="1145500" cy="1367694"/>
              <a:chOff x="913150" y="2840796"/>
              <a:chExt cx="1145500" cy="1367694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3</a:t>
                </a: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4</a:t>
                </a:r>
              </a:p>
            </p:txBody>
          </p:sp>
          <p:cxnSp>
            <p:nvCxnSpPr>
              <p:cNvPr id="84" name="Straight Connector 83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TextBox 86"/>
            <p:cNvSpPr txBox="1"/>
            <p:nvPr/>
          </p:nvSpPr>
          <p:spPr>
            <a:xfrm>
              <a:off x="6719340" y="4480810"/>
              <a:ext cx="609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১</a:t>
              </a:r>
            </a:p>
          </p:txBody>
        </p:sp>
      </p:grp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lowchart: Multidocument 28"/>
          <p:cNvSpPr/>
          <p:nvPr/>
        </p:nvSpPr>
        <p:spPr>
          <a:xfrm>
            <a:off x="0" y="353520"/>
            <a:ext cx="9144000" cy="1322880"/>
          </a:xfrm>
          <a:prstGeom prst="flowChartMultidocumen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</a:p>
          <a:p>
            <a:pPr algn="ctr"/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6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পাঠ</a:t>
            </a:r>
          </a:p>
          <a:p>
            <a:pPr algn="ctr"/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447800" y="2057400"/>
            <a:ext cx="7010400" cy="2057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317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অপ্রকৃত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ভগ্নাংশ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" y="1456799"/>
            <a:ext cx="9144000" cy="2739211"/>
          </a:xfrm>
          <a:prstGeom prst="rect">
            <a:avLst/>
          </a:prstGeom>
          <a:solidFill>
            <a:srgbClr val="00FF00"/>
          </a:solidFill>
          <a:ln>
            <a:noFill/>
          </a:ln>
          <a:effectLst>
            <a:softEdge rad="317500"/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2800" dirty="0">
                <a:latin typeface="NikoshBAN" pitchFamily="2" charset="0"/>
                <a:cs typeface="NikoshBAN" pitchFamily="2" charset="0"/>
                <a:sym typeface="Wingdings 2"/>
              </a:rPr>
              <a:t>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অপ্রকৃত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ভগ্নাংশের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16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2800" dirty="0">
                <a:latin typeface="NikoshBAN" pitchFamily="2" charset="0"/>
                <a:cs typeface="NikoshBAN" pitchFamily="2" charset="0"/>
                <a:sym typeface="Wingdings 2"/>
              </a:rPr>
              <a:t>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অপ্রকৃত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/>
          </a:p>
        </p:txBody>
      </p:sp>
      <p:pic>
        <p:nvPicPr>
          <p:cNvPr id="8" name="Picture 7" descr="animflower_e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6550" y="5429250"/>
            <a:ext cx="3752850" cy="590550"/>
          </a:xfrm>
          <a:prstGeom prst="rect">
            <a:avLst/>
          </a:prstGeom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7200" y="533400"/>
            <a:ext cx="8305800" cy="5867400"/>
          </a:xfrm>
          <a:prstGeom prst="rect">
            <a:avLst/>
          </a:prstGeom>
          <a:solidFill>
            <a:srgbClr val="E8DB8A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আপেল</a:t>
            </a:r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spc="150" dirty="0" err="1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কলা</a:t>
            </a:r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spc="150" dirty="0" err="1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চক</a:t>
            </a:r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পেন্সিল</a:t>
            </a:r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ইত্যাদির</a:t>
            </a:r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spc="150" dirty="0" err="1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ভগ্নাংশের</a:t>
            </a:r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spc="150" dirty="0" err="1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দিব</a:t>
            </a:r>
            <a:r>
              <a:rPr lang="en-US" sz="4400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629929" y="597243"/>
            <a:ext cx="39613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8000" spc="150" dirty="0" err="1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8000" spc="150" dirty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spc="150" dirty="0" err="1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পর্যায়</a:t>
            </a:r>
            <a:endParaRPr lang="en-US" sz="8000" spc="150" dirty="0">
              <a:ln w="11430"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amond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04800"/>
            <a:ext cx="9144000" cy="6172200"/>
          </a:xfrm>
          <a:prstGeom prst="rect">
            <a:avLst/>
          </a:prstGeom>
          <a:solidFill>
            <a:srgbClr val="FF66CC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riped Right Arrow 5"/>
          <p:cNvSpPr/>
          <p:nvPr/>
        </p:nvSpPr>
        <p:spPr>
          <a:xfrm rot="5400000">
            <a:off x="3156461" y="3146685"/>
            <a:ext cx="2834390" cy="2514600"/>
          </a:xfrm>
          <a:prstGeom prst="stripedRightArrow">
            <a:avLst>
              <a:gd name="adj1" fmla="val 50000"/>
              <a:gd name="adj2" fmla="val 31520"/>
            </a:avLst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47525" y="762133"/>
            <a:ext cx="630653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spc="150" dirty="0" err="1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অর্ধবাস্তব</a:t>
            </a:r>
            <a:r>
              <a:rPr lang="en-US" sz="6000" spc="150" dirty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spc="150" dirty="0" err="1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বস্তুনিরপেক্ষ</a:t>
            </a:r>
            <a:endParaRPr lang="en-US" sz="6000" spc="150" dirty="0">
              <a:ln w="11430"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spc="150" dirty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spc="150" dirty="0" err="1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পর্যায়</a:t>
            </a:r>
            <a:endParaRPr lang="en-US" sz="6000" spc="150" dirty="0">
              <a:ln w="11430"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blinds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62330" y="368510"/>
            <a:ext cx="2286000" cy="2286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447740" y="383500"/>
            <a:ext cx="2286000" cy="2286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705600" y="383500"/>
            <a:ext cx="2286000" cy="2286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9" idx="0"/>
          </p:cNvCxnSpPr>
          <p:nvPr/>
        </p:nvCxnSpPr>
        <p:spPr>
          <a:xfrm>
            <a:off x="1405330" y="368510"/>
            <a:ext cx="0" cy="10967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472190" y="1435310"/>
            <a:ext cx="914400" cy="68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387840" y="1465290"/>
            <a:ext cx="1035570" cy="533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ie 65"/>
          <p:cNvSpPr/>
          <p:nvPr/>
        </p:nvSpPr>
        <p:spPr>
          <a:xfrm>
            <a:off x="229850" y="352270"/>
            <a:ext cx="2392180" cy="2286000"/>
          </a:xfrm>
          <a:prstGeom prst="pie">
            <a:avLst>
              <a:gd name="adj1" fmla="val 8829251"/>
              <a:gd name="adj2" fmla="val 1620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Pie 66"/>
          <p:cNvSpPr/>
          <p:nvPr/>
        </p:nvSpPr>
        <p:spPr>
          <a:xfrm>
            <a:off x="3461480" y="398490"/>
            <a:ext cx="2284750" cy="2286000"/>
          </a:xfrm>
          <a:prstGeom prst="pie">
            <a:avLst>
              <a:gd name="adj1" fmla="val 10776617"/>
              <a:gd name="adj2" fmla="val 5588175"/>
            </a:avLst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1" name="Straight Connector 50"/>
          <p:cNvCxnSpPr>
            <a:stCxn id="12" idx="2"/>
            <a:endCxn id="12" idx="6"/>
          </p:cNvCxnSpPr>
          <p:nvPr/>
        </p:nvCxnSpPr>
        <p:spPr>
          <a:xfrm>
            <a:off x="3447740" y="1526500"/>
            <a:ext cx="228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12" idx="0"/>
          </p:cNvCxnSpPr>
          <p:nvPr/>
        </p:nvCxnSpPr>
        <p:spPr>
          <a:xfrm flipH="1">
            <a:off x="4558260" y="383500"/>
            <a:ext cx="32480" cy="2300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ie 70"/>
          <p:cNvSpPr/>
          <p:nvPr/>
        </p:nvSpPr>
        <p:spPr>
          <a:xfrm>
            <a:off x="6704350" y="383500"/>
            <a:ext cx="2284750" cy="2286000"/>
          </a:xfrm>
          <a:prstGeom prst="pie">
            <a:avLst>
              <a:gd name="adj1" fmla="val 8089767"/>
              <a:gd name="adj2" fmla="val 27859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7848600" y="383500"/>
            <a:ext cx="0" cy="228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13" idx="2"/>
            <a:endCxn id="13" idx="6"/>
          </p:cNvCxnSpPr>
          <p:nvPr/>
        </p:nvCxnSpPr>
        <p:spPr>
          <a:xfrm>
            <a:off x="6705600" y="1526500"/>
            <a:ext cx="228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7040377" y="718277"/>
            <a:ext cx="1616446" cy="16164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7040377" y="718277"/>
            <a:ext cx="1616446" cy="16164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913150" y="2570976"/>
            <a:ext cx="1145500" cy="1367694"/>
            <a:chOff x="913150" y="2840796"/>
            <a:chExt cx="1145500" cy="1367694"/>
          </a:xfrm>
        </p:grpSpPr>
        <p:sp>
          <p:nvSpPr>
            <p:cNvPr id="23" name="TextBox 22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2" pitchFamily="2" charset="0"/>
                  <a:cs typeface="Nikosh2" pitchFamily="2" charset="0"/>
                </a:rPr>
                <a:t>১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3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051090" y="2564570"/>
            <a:ext cx="1145500" cy="1367694"/>
            <a:chOff x="913150" y="2840796"/>
            <a:chExt cx="1145500" cy="1367694"/>
          </a:xfrm>
        </p:grpSpPr>
        <p:sp>
          <p:nvSpPr>
            <p:cNvPr id="30" name="TextBox 29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3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4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7282720" y="2549580"/>
            <a:ext cx="1145500" cy="1367694"/>
            <a:chOff x="913150" y="2840796"/>
            <a:chExt cx="1145500" cy="1367694"/>
          </a:xfrm>
        </p:grpSpPr>
        <p:sp>
          <p:nvSpPr>
            <p:cNvPr id="34" name="TextBox 33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5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8</a:t>
              </a: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/>
          <p:cNvSpPr txBox="1"/>
          <p:nvPr/>
        </p:nvSpPr>
        <p:spPr>
          <a:xfrm>
            <a:off x="0" y="5317760"/>
            <a:ext cx="9144000" cy="1200329"/>
          </a:xfrm>
          <a:prstGeom prst="rect">
            <a:avLst/>
          </a:prstGeom>
          <a:solidFill>
            <a:srgbClr val="00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ভগ্নাংশের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লব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অপেক্ষা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সেগুলো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যেকোনো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ভগ্নাংশের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grpSp>
        <p:nvGrpSpPr>
          <p:cNvPr id="72" name="Group 71"/>
          <p:cNvGrpSpPr/>
          <p:nvPr/>
        </p:nvGrpSpPr>
        <p:grpSpPr>
          <a:xfrm>
            <a:off x="1568974" y="4082320"/>
            <a:ext cx="6069766" cy="932045"/>
            <a:chOff x="254834" y="3962400"/>
            <a:chExt cx="6069766" cy="932045"/>
          </a:xfrm>
        </p:grpSpPr>
        <p:sp>
          <p:nvSpPr>
            <p:cNvPr id="39" name="TextBox 38"/>
            <p:cNvSpPr txBox="1"/>
            <p:nvPr/>
          </p:nvSpPr>
          <p:spPr>
            <a:xfrm>
              <a:off x="254834" y="4144780"/>
              <a:ext cx="60697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itchFamily="2" charset="0"/>
                  <a:cs typeface="NikoshBAN" pitchFamily="2" charset="0"/>
                </a:rPr>
                <a:t>           ,        ,       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ইত্যাদি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প্রকৃত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ভগ্নাংশ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3200" dirty="0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762000" y="3962400"/>
              <a:ext cx="929390" cy="932045"/>
              <a:chOff x="2133600" y="457200"/>
              <a:chExt cx="929390" cy="932045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১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3</a:t>
                </a:r>
              </a:p>
            </p:txBody>
          </p:sp>
          <p:cxnSp>
            <p:nvCxnSpPr>
              <p:cNvPr id="58" name="Straight Connector 57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/>
            <p:cNvGrpSpPr/>
            <p:nvPr/>
          </p:nvGrpSpPr>
          <p:grpSpPr>
            <a:xfrm>
              <a:off x="1552730" y="3962400"/>
              <a:ext cx="929390" cy="932045"/>
              <a:chOff x="2133600" y="457200"/>
              <a:chExt cx="929390" cy="932045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3</a:t>
                </a: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4</a:t>
                </a:r>
              </a:p>
            </p:txBody>
          </p:sp>
          <p:cxnSp>
            <p:nvCxnSpPr>
              <p:cNvPr id="64" name="Straight Connector 63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oup 64"/>
            <p:cNvGrpSpPr/>
            <p:nvPr/>
          </p:nvGrpSpPr>
          <p:grpSpPr>
            <a:xfrm>
              <a:off x="2347210" y="3962400"/>
              <a:ext cx="929390" cy="932045"/>
              <a:chOff x="2133600" y="457200"/>
              <a:chExt cx="929390" cy="932045"/>
            </a:xfrm>
          </p:grpSpPr>
          <p:sp>
            <p:nvSpPr>
              <p:cNvPr id="68" name="TextBox 67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5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8</a:t>
                </a:r>
              </a:p>
            </p:txBody>
          </p:sp>
          <p:cxnSp>
            <p:nvCxnSpPr>
              <p:cNvPr id="70" name="Straight Connector 69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71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44840" y="838950"/>
          <a:ext cx="6096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43590" y="2255520"/>
          <a:ext cx="6096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42340" y="3669590"/>
          <a:ext cx="6096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257330" y="836950"/>
          <a:ext cx="4572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6858000" y="522316"/>
            <a:ext cx="1145500" cy="1367694"/>
            <a:chOff x="913150" y="2840796"/>
            <a:chExt cx="1145500" cy="1367694"/>
          </a:xfrm>
        </p:grpSpPr>
        <p:sp>
          <p:nvSpPr>
            <p:cNvPr id="24" name="TextBox 23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৩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৪</a:t>
              </a: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243590" y="225602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6889230" y="1907656"/>
            <a:ext cx="1145500" cy="1367694"/>
            <a:chOff x="913150" y="2840796"/>
            <a:chExt cx="1145500" cy="1367694"/>
          </a:xfrm>
        </p:grpSpPr>
        <p:sp>
          <p:nvSpPr>
            <p:cNvPr id="31" name="TextBox 30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২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৫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59830" y="3680090"/>
          <a:ext cx="5080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5" name="Group 34"/>
          <p:cNvGrpSpPr/>
          <p:nvPr/>
        </p:nvGrpSpPr>
        <p:grpSpPr>
          <a:xfrm>
            <a:off x="6935440" y="3307986"/>
            <a:ext cx="1145500" cy="1367694"/>
            <a:chOff x="913150" y="2840796"/>
            <a:chExt cx="1145500" cy="1367694"/>
          </a:xfrm>
        </p:grpSpPr>
        <p:sp>
          <p:nvSpPr>
            <p:cNvPr id="36" name="TextBox 35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৫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৬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1476530" y="5116640"/>
            <a:ext cx="6069766" cy="932045"/>
            <a:chOff x="254834" y="3962400"/>
            <a:chExt cx="6069766" cy="932045"/>
          </a:xfrm>
        </p:grpSpPr>
        <p:sp>
          <p:nvSpPr>
            <p:cNvPr id="40" name="TextBox 39"/>
            <p:cNvSpPr txBox="1"/>
            <p:nvPr/>
          </p:nvSpPr>
          <p:spPr>
            <a:xfrm>
              <a:off x="254834" y="4144780"/>
              <a:ext cx="60697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itchFamily="2" charset="0"/>
                  <a:cs typeface="NikoshBAN" pitchFamily="2" charset="0"/>
                </a:rPr>
                <a:t>           ,        ,       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ইত্যাদি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প্রকৃত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ভগ্নাংশ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3200" dirty="0"/>
            </a:p>
          </p:txBody>
        </p:sp>
        <p:grpSp>
          <p:nvGrpSpPr>
            <p:cNvPr id="41" name="Group 51"/>
            <p:cNvGrpSpPr/>
            <p:nvPr/>
          </p:nvGrpSpPr>
          <p:grpSpPr>
            <a:xfrm>
              <a:off x="762000" y="3962400"/>
              <a:ext cx="929390" cy="932045"/>
              <a:chOff x="2133600" y="457200"/>
              <a:chExt cx="929390" cy="932045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৩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৪</a:t>
                </a:r>
              </a:p>
            </p:txBody>
          </p:sp>
          <p:cxnSp>
            <p:nvCxnSpPr>
              <p:cNvPr id="52" name="Straight Connector 51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59"/>
            <p:cNvGrpSpPr/>
            <p:nvPr/>
          </p:nvGrpSpPr>
          <p:grpSpPr>
            <a:xfrm>
              <a:off x="1552730" y="3962400"/>
              <a:ext cx="929390" cy="932045"/>
              <a:chOff x="2133600" y="457200"/>
              <a:chExt cx="929390" cy="932045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২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৫</a:t>
                </a:r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64"/>
            <p:cNvGrpSpPr/>
            <p:nvPr/>
          </p:nvGrpSpPr>
          <p:grpSpPr>
            <a:xfrm>
              <a:off x="2347210" y="3962400"/>
              <a:ext cx="929390" cy="932045"/>
              <a:chOff x="2133600" y="457200"/>
              <a:chExt cx="929390" cy="932045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5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৬</a:t>
                </a:r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53"/>
          <p:cNvGrpSpPr/>
          <p:nvPr/>
        </p:nvGrpSpPr>
        <p:grpSpPr>
          <a:xfrm>
            <a:off x="0" y="381000"/>
            <a:ext cx="2057400" cy="3200400"/>
            <a:chOff x="0" y="381000"/>
            <a:chExt cx="2057400" cy="3200400"/>
          </a:xfrm>
        </p:grpSpPr>
        <p:sp>
          <p:nvSpPr>
            <p:cNvPr id="45" name="Flowchart: Document 44"/>
            <p:cNvSpPr/>
            <p:nvPr/>
          </p:nvSpPr>
          <p:spPr>
            <a:xfrm>
              <a:off x="0" y="381000"/>
              <a:ext cx="2057400" cy="3200400"/>
            </a:xfrm>
            <a:prstGeom prst="flowChartDocumen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lowchart: Process 51"/>
            <p:cNvSpPr/>
            <p:nvPr/>
          </p:nvSpPr>
          <p:spPr>
            <a:xfrm>
              <a:off x="0" y="381000"/>
              <a:ext cx="2057400" cy="533400"/>
            </a:xfrm>
            <a:prstGeom prst="flowChartProcess">
              <a:avLst/>
            </a:prstGeom>
            <a:solidFill>
              <a:srgbClr val="00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3600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মাহি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55"/>
          <p:cNvGrpSpPr/>
          <p:nvPr/>
        </p:nvGrpSpPr>
        <p:grpSpPr>
          <a:xfrm>
            <a:off x="2314730" y="381000"/>
            <a:ext cx="2057400" cy="3200400"/>
            <a:chOff x="0" y="381000"/>
            <a:chExt cx="2057400" cy="3200400"/>
          </a:xfrm>
        </p:grpSpPr>
        <p:sp>
          <p:nvSpPr>
            <p:cNvPr id="58" name="Flowchart: Document 57"/>
            <p:cNvSpPr/>
            <p:nvPr/>
          </p:nvSpPr>
          <p:spPr>
            <a:xfrm>
              <a:off x="0" y="381000"/>
              <a:ext cx="2057400" cy="3200400"/>
            </a:xfrm>
            <a:prstGeom prst="flowChartDocumen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lowchart: Process 59"/>
            <p:cNvSpPr/>
            <p:nvPr/>
          </p:nvSpPr>
          <p:spPr>
            <a:xfrm>
              <a:off x="0" y="381000"/>
              <a:ext cx="2057400" cy="533400"/>
            </a:xfrm>
            <a:prstGeom prst="flowChartProcess">
              <a:avLst/>
            </a:prstGeom>
            <a:solidFill>
              <a:srgbClr val="00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3600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মমো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Group 61"/>
          <p:cNvGrpSpPr/>
          <p:nvPr/>
        </p:nvGrpSpPr>
        <p:grpSpPr>
          <a:xfrm>
            <a:off x="4648200" y="381000"/>
            <a:ext cx="2057400" cy="3200400"/>
            <a:chOff x="0" y="381000"/>
            <a:chExt cx="2057400" cy="3200400"/>
          </a:xfrm>
        </p:grpSpPr>
        <p:sp>
          <p:nvSpPr>
            <p:cNvPr id="63" name="Flowchart: Document 62"/>
            <p:cNvSpPr/>
            <p:nvPr/>
          </p:nvSpPr>
          <p:spPr>
            <a:xfrm>
              <a:off x="0" y="381000"/>
              <a:ext cx="2057400" cy="3200400"/>
            </a:xfrm>
            <a:prstGeom prst="flowChartDocumen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lowchart: Process 63"/>
            <p:cNvSpPr/>
            <p:nvPr/>
          </p:nvSpPr>
          <p:spPr>
            <a:xfrm>
              <a:off x="0" y="381000"/>
              <a:ext cx="2057400" cy="533400"/>
            </a:xfrm>
            <a:prstGeom prst="flowChartProcess">
              <a:avLst/>
            </a:prstGeom>
            <a:solidFill>
              <a:srgbClr val="00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3600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এষা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" name="Group 64"/>
          <p:cNvGrpSpPr/>
          <p:nvPr/>
        </p:nvGrpSpPr>
        <p:grpSpPr>
          <a:xfrm>
            <a:off x="7084100" y="381000"/>
            <a:ext cx="2057400" cy="3200400"/>
            <a:chOff x="0" y="381000"/>
            <a:chExt cx="2057400" cy="3200400"/>
          </a:xfrm>
        </p:grpSpPr>
        <p:sp>
          <p:nvSpPr>
            <p:cNvPr id="68" name="Flowchart: Document 67"/>
            <p:cNvSpPr/>
            <p:nvPr/>
          </p:nvSpPr>
          <p:spPr>
            <a:xfrm>
              <a:off x="0" y="381000"/>
              <a:ext cx="2057400" cy="3200400"/>
            </a:xfrm>
            <a:prstGeom prst="flowChartDocumen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lowchart: Process 68"/>
            <p:cNvSpPr/>
            <p:nvPr/>
          </p:nvSpPr>
          <p:spPr>
            <a:xfrm>
              <a:off x="0" y="381000"/>
              <a:ext cx="2057400" cy="533400"/>
            </a:xfrm>
            <a:prstGeom prst="flowChartProcess">
              <a:avLst/>
            </a:prstGeom>
            <a:solidFill>
              <a:srgbClr val="00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3600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উর্মি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59" name="Picture 158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680" t="25997" r="31112" b="53521"/>
          <a:stretch>
            <a:fillRect/>
          </a:stretch>
        </p:blipFill>
        <p:spPr>
          <a:xfrm>
            <a:off x="1504923" y="5221566"/>
            <a:ext cx="631187" cy="609600"/>
          </a:xfrm>
          <a:prstGeom prst="rect">
            <a:avLst/>
          </a:prstGeom>
        </p:spPr>
      </p:pic>
      <p:pic>
        <p:nvPicPr>
          <p:cNvPr id="160" name="Picture 159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26627" r="51595" b="52891"/>
          <a:stretch>
            <a:fillRect/>
          </a:stretch>
        </p:blipFill>
        <p:spPr>
          <a:xfrm>
            <a:off x="839113" y="5221566"/>
            <a:ext cx="631187" cy="609600"/>
          </a:xfrm>
          <a:prstGeom prst="rect">
            <a:avLst/>
          </a:prstGeom>
        </p:spPr>
      </p:pic>
      <p:pic>
        <p:nvPicPr>
          <p:cNvPr id="161" name="Picture 160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901" t="46522" r="31112" b="35598"/>
          <a:stretch>
            <a:fillRect/>
          </a:stretch>
        </p:blipFill>
        <p:spPr>
          <a:xfrm>
            <a:off x="1500280" y="5847406"/>
            <a:ext cx="624590" cy="532151"/>
          </a:xfrm>
          <a:prstGeom prst="rect">
            <a:avLst/>
          </a:prstGeom>
        </p:spPr>
      </p:pic>
      <p:pic>
        <p:nvPicPr>
          <p:cNvPr id="162" name="Picture 161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46689" r="51721" b="35598"/>
          <a:stretch>
            <a:fillRect/>
          </a:stretch>
        </p:blipFill>
        <p:spPr>
          <a:xfrm>
            <a:off x="844460" y="5846156"/>
            <a:ext cx="627439" cy="527154"/>
          </a:xfrm>
          <a:prstGeom prst="rect">
            <a:avLst/>
          </a:prstGeom>
        </p:spPr>
      </p:pic>
      <p:pic>
        <p:nvPicPr>
          <p:cNvPr id="28" name="Picture 27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680" t="25997" r="31112" b="53521"/>
          <a:stretch>
            <a:fillRect/>
          </a:stretch>
        </p:blipFill>
        <p:spPr>
          <a:xfrm>
            <a:off x="2993943" y="5237807"/>
            <a:ext cx="631187" cy="609600"/>
          </a:xfrm>
          <a:prstGeom prst="rect">
            <a:avLst/>
          </a:prstGeom>
        </p:spPr>
      </p:pic>
      <p:pic>
        <p:nvPicPr>
          <p:cNvPr id="29" name="Picture 28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26627" r="51595" b="52891"/>
          <a:stretch>
            <a:fillRect/>
          </a:stretch>
        </p:blipFill>
        <p:spPr>
          <a:xfrm>
            <a:off x="2328133" y="5237807"/>
            <a:ext cx="631187" cy="609600"/>
          </a:xfrm>
          <a:prstGeom prst="rect">
            <a:avLst/>
          </a:prstGeom>
        </p:spPr>
      </p:pic>
      <p:pic>
        <p:nvPicPr>
          <p:cNvPr id="30" name="Picture 29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901" t="46522" r="31112" b="35598"/>
          <a:stretch>
            <a:fillRect/>
          </a:stretch>
        </p:blipFill>
        <p:spPr>
          <a:xfrm>
            <a:off x="2989300" y="5863647"/>
            <a:ext cx="624590" cy="532151"/>
          </a:xfrm>
          <a:prstGeom prst="rect">
            <a:avLst/>
          </a:prstGeom>
        </p:spPr>
      </p:pic>
      <p:pic>
        <p:nvPicPr>
          <p:cNvPr id="31" name="Picture 30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46689" r="51721" b="35598"/>
          <a:stretch>
            <a:fillRect/>
          </a:stretch>
        </p:blipFill>
        <p:spPr>
          <a:xfrm>
            <a:off x="2333480" y="5862397"/>
            <a:ext cx="627439" cy="527154"/>
          </a:xfrm>
          <a:prstGeom prst="rect">
            <a:avLst/>
          </a:prstGeom>
        </p:spPr>
      </p:pic>
      <p:pic>
        <p:nvPicPr>
          <p:cNvPr id="32" name="Picture 31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680" t="25997" r="31112" b="53521"/>
          <a:stretch>
            <a:fillRect/>
          </a:stretch>
        </p:blipFill>
        <p:spPr>
          <a:xfrm>
            <a:off x="4482963" y="5254048"/>
            <a:ext cx="631187" cy="609600"/>
          </a:xfrm>
          <a:prstGeom prst="rect">
            <a:avLst/>
          </a:prstGeom>
        </p:spPr>
      </p:pic>
      <p:pic>
        <p:nvPicPr>
          <p:cNvPr id="33" name="Picture 32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26627" r="51595" b="52891"/>
          <a:stretch>
            <a:fillRect/>
          </a:stretch>
        </p:blipFill>
        <p:spPr>
          <a:xfrm>
            <a:off x="3817153" y="5254048"/>
            <a:ext cx="631187" cy="609600"/>
          </a:xfrm>
          <a:prstGeom prst="rect">
            <a:avLst/>
          </a:prstGeom>
        </p:spPr>
      </p:pic>
      <p:pic>
        <p:nvPicPr>
          <p:cNvPr id="34" name="Picture 33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901" t="46522" r="31112" b="35598"/>
          <a:stretch>
            <a:fillRect/>
          </a:stretch>
        </p:blipFill>
        <p:spPr>
          <a:xfrm>
            <a:off x="4478320" y="5879888"/>
            <a:ext cx="624590" cy="532151"/>
          </a:xfrm>
          <a:prstGeom prst="rect">
            <a:avLst/>
          </a:prstGeom>
        </p:spPr>
      </p:pic>
      <p:pic>
        <p:nvPicPr>
          <p:cNvPr id="35" name="Picture 34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46689" r="51721" b="35598"/>
          <a:stretch>
            <a:fillRect/>
          </a:stretch>
        </p:blipFill>
        <p:spPr>
          <a:xfrm>
            <a:off x="3822500" y="5878638"/>
            <a:ext cx="627439" cy="527154"/>
          </a:xfrm>
          <a:prstGeom prst="rect">
            <a:avLst/>
          </a:prstGeom>
        </p:spPr>
      </p:pic>
      <p:pic>
        <p:nvPicPr>
          <p:cNvPr id="36" name="Picture 35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680" t="25997" r="31112" b="53521"/>
          <a:stretch>
            <a:fillRect/>
          </a:stretch>
        </p:blipFill>
        <p:spPr>
          <a:xfrm>
            <a:off x="5971983" y="5255299"/>
            <a:ext cx="631187" cy="609600"/>
          </a:xfrm>
          <a:prstGeom prst="rect">
            <a:avLst/>
          </a:prstGeom>
        </p:spPr>
      </p:pic>
      <p:pic>
        <p:nvPicPr>
          <p:cNvPr id="37" name="Picture 36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26627" r="51595" b="52891"/>
          <a:stretch>
            <a:fillRect/>
          </a:stretch>
        </p:blipFill>
        <p:spPr>
          <a:xfrm>
            <a:off x="5306173" y="5255299"/>
            <a:ext cx="631187" cy="609600"/>
          </a:xfrm>
          <a:prstGeom prst="rect">
            <a:avLst/>
          </a:prstGeom>
        </p:spPr>
      </p:pic>
      <p:pic>
        <p:nvPicPr>
          <p:cNvPr id="38" name="Picture 37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901" t="46522" r="31112" b="35598"/>
          <a:stretch>
            <a:fillRect/>
          </a:stretch>
        </p:blipFill>
        <p:spPr>
          <a:xfrm>
            <a:off x="5967340" y="5881139"/>
            <a:ext cx="624590" cy="532151"/>
          </a:xfrm>
          <a:prstGeom prst="rect">
            <a:avLst/>
          </a:prstGeom>
        </p:spPr>
      </p:pic>
      <p:pic>
        <p:nvPicPr>
          <p:cNvPr id="39" name="Picture 38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46689" r="51721" b="35598"/>
          <a:stretch>
            <a:fillRect/>
          </a:stretch>
        </p:blipFill>
        <p:spPr>
          <a:xfrm>
            <a:off x="5311520" y="5879889"/>
            <a:ext cx="627439" cy="527154"/>
          </a:xfrm>
          <a:prstGeom prst="rect">
            <a:avLst/>
          </a:prstGeom>
        </p:spPr>
      </p:pic>
      <p:pic>
        <p:nvPicPr>
          <p:cNvPr id="40" name="Picture 39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680" t="25997" r="31112" b="53521"/>
          <a:stretch>
            <a:fillRect/>
          </a:stretch>
        </p:blipFill>
        <p:spPr>
          <a:xfrm>
            <a:off x="7475993" y="5274039"/>
            <a:ext cx="631187" cy="609600"/>
          </a:xfrm>
          <a:prstGeom prst="rect">
            <a:avLst/>
          </a:prstGeom>
        </p:spPr>
      </p:pic>
      <p:pic>
        <p:nvPicPr>
          <p:cNvPr id="41" name="Picture 40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26627" r="51595" b="52891"/>
          <a:stretch>
            <a:fillRect/>
          </a:stretch>
        </p:blipFill>
        <p:spPr>
          <a:xfrm>
            <a:off x="6810183" y="5274039"/>
            <a:ext cx="631187" cy="609600"/>
          </a:xfrm>
          <a:prstGeom prst="rect">
            <a:avLst/>
          </a:prstGeom>
        </p:spPr>
      </p:pic>
      <p:pic>
        <p:nvPicPr>
          <p:cNvPr id="42" name="Picture 41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901" t="46522" r="31112" b="35598"/>
          <a:stretch>
            <a:fillRect/>
          </a:stretch>
        </p:blipFill>
        <p:spPr>
          <a:xfrm>
            <a:off x="7471350" y="5899879"/>
            <a:ext cx="624590" cy="532151"/>
          </a:xfrm>
          <a:prstGeom prst="rect">
            <a:avLst/>
          </a:prstGeom>
        </p:spPr>
      </p:pic>
      <p:pic>
        <p:nvPicPr>
          <p:cNvPr id="43" name="Picture 42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46689" r="51721" b="35598"/>
          <a:stretch>
            <a:fillRect/>
          </a:stretch>
        </p:blipFill>
        <p:spPr>
          <a:xfrm>
            <a:off x="6815530" y="5898629"/>
            <a:ext cx="627439" cy="527154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-29980" y="2408420"/>
            <a:ext cx="1145500" cy="1367694"/>
            <a:chOff x="913150" y="2840796"/>
            <a:chExt cx="1145500" cy="1367694"/>
          </a:xfrm>
        </p:grpSpPr>
        <p:sp>
          <p:nvSpPr>
            <p:cNvPr id="46" name="TextBox 45"/>
            <p:cNvSpPr txBox="1"/>
            <p:nvPr/>
          </p:nvSpPr>
          <p:spPr>
            <a:xfrm>
              <a:off x="913150" y="2840796"/>
              <a:ext cx="1143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>
                  <a:latin typeface="Nikosh2" pitchFamily="2" charset="0"/>
                  <a:cs typeface="Nikosh2" pitchFamily="2" charset="0"/>
                </a:rPr>
                <a:t>৫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৪</a:t>
              </a: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2238530" y="2393430"/>
            <a:ext cx="1145500" cy="1367694"/>
            <a:chOff x="913150" y="2840796"/>
            <a:chExt cx="1145500" cy="1367694"/>
          </a:xfrm>
        </p:grpSpPr>
        <p:sp>
          <p:nvSpPr>
            <p:cNvPr id="50" name="TextBox 49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2" pitchFamily="2" charset="0"/>
                  <a:cs typeface="Nikosh2" pitchFamily="2" charset="0"/>
                </a:rPr>
                <a:t>৫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৪</a:t>
              </a:r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4581990" y="2378440"/>
            <a:ext cx="1145500" cy="1367694"/>
            <a:chOff x="913150" y="2840796"/>
            <a:chExt cx="1145500" cy="1367694"/>
          </a:xfrm>
        </p:grpSpPr>
        <p:sp>
          <p:nvSpPr>
            <p:cNvPr id="55" name="TextBox 54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2" pitchFamily="2" charset="0"/>
                  <a:cs typeface="Nikosh2" pitchFamily="2" charset="0"/>
                </a:rPr>
                <a:t>৫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৪</a:t>
              </a: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7060360" y="2363450"/>
            <a:ext cx="1145500" cy="1367694"/>
            <a:chOff x="913150" y="2840796"/>
            <a:chExt cx="1145500" cy="1367694"/>
          </a:xfrm>
        </p:grpSpPr>
        <p:sp>
          <p:nvSpPr>
            <p:cNvPr id="61" name="TextBox 60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2" pitchFamily="2" charset="0"/>
                  <a:cs typeface="Nikosh2" pitchFamily="2" charset="0"/>
                </a:rPr>
                <a:t>৫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৪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/>
          <p:cNvSpPr txBox="1"/>
          <p:nvPr/>
        </p:nvSpPr>
        <p:spPr>
          <a:xfrm>
            <a:off x="0" y="5119140"/>
            <a:ext cx="9144000" cy="1323439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ভগ্নাংশের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অপেক্ষা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সেগুলো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অপ্রকৃত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/>
          </a:p>
        </p:txBody>
      </p:sp>
      <p:grpSp>
        <p:nvGrpSpPr>
          <p:cNvPr id="88" name="Group 87"/>
          <p:cNvGrpSpPr/>
          <p:nvPr/>
        </p:nvGrpSpPr>
        <p:grpSpPr>
          <a:xfrm>
            <a:off x="2036164" y="3887450"/>
            <a:ext cx="6069766" cy="932045"/>
            <a:chOff x="1568974" y="4082320"/>
            <a:chExt cx="6069766" cy="932045"/>
          </a:xfrm>
        </p:grpSpPr>
        <p:sp>
          <p:nvSpPr>
            <p:cNvPr id="89" name="TextBox 88"/>
            <p:cNvSpPr txBox="1"/>
            <p:nvPr/>
          </p:nvSpPr>
          <p:spPr>
            <a:xfrm>
              <a:off x="1568974" y="4264700"/>
              <a:ext cx="60697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itchFamily="2" charset="0"/>
                  <a:cs typeface="NikoshBAN" pitchFamily="2" charset="0"/>
                </a:rPr>
                <a:t>           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একটি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অপ্রকৃত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ভগ্নাংশ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3200" dirty="0"/>
            </a:p>
          </p:txBody>
        </p:sp>
        <p:grpSp>
          <p:nvGrpSpPr>
            <p:cNvPr id="90" name="Group 51"/>
            <p:cNvGrpSpPr/>
            <p:nvPr/>
          </p:nvGrpSpPr>
          <p:grpSpPr>
            <a:xfrm>
              <a:off x="2061150" y="4082320"/>
              <a:ext cx="929390" cy="932045"/>
              <a:chOff x="2133600" y="457200"/>
              <a:chExt cx="929390" cy="932045"/>
            </a:xfrm>
          </p:grpSpPr>
          <p:sp>
            <p:nvSpPr>
              <p:cNvPr id="91" name="TextBox 90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৫</a:t>
                </a: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৪</a:t>
                </a:r>
              </a:p>
            </p:txBody>
          </p:sp>
          <p:cxnSp>
            <p:nvCxnSpPr>
              <p:cNvPr id="93" name="Straight Connector 92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6" name="Picture 65" descr="000000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0949" y="276070"/>
            <a:ext cx="562708" cy="73152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isometricOffAxis2Lef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7" name="Picture 66" descr="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810" y="274820"/>
            <a:ext cx="568960" cy="73152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isometricOffAxis2Lef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0" name="Picture 69" descr="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93170" y="291060"/>
            <a:ext cx="568960" cy="73152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isometricOffAxis2Lef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1" name="Picture 70" descr="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31570" y="291060"/>
            <a:ext cx="568960" cy="73152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isometricOffAxis2Lef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50867E-6 L -0.09289 -0.6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0" y="-3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50867E-6 L 0.17587 -0.5939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00" y="-2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8 -2.19653E-6 L 0.42709 -0.579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00" y="-2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59 -0.03583 L 0.69341 -0.6018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00" y="-2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2.36994E-6 L -0.25729 -0.607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00" y="-3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-0.00208 L 0.01597 -0.5953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-2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-0.00417 L 0.26302 -0.5803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0" y="-28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72 0.00463 L 0.53038 -0.6057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00" y="-3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-0.00417 L -0.42049 -0.6101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00" y="-3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0.00624 L -0.14722 -0.6002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00" y="-3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0.01757 L 0.10312 -0.5835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-2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0647 L 0.3677 -0.6057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00" y="-3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3376 L -0.58298 -0.6108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00" y="-2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0832 L -0.30833 -0.59792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00" y="-3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0.00416 L -0.06302 -0.5835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0" y="-2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0.00208 L 0.20521 -0.6083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-3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0.0104 L -0.60729 -0.57781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00" y="-2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1041 L -0.40833 -0.56532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00" y="-2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0.01041 L -0.09062 -0.63329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3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4.68208E-6 L 0.11232 -0.63167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" y="-3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4950" y="502170"/>
            <a:ext cx="6705600" cy="1828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029140" y="488430"/>
            <a:ext cx="1449050" cy="1828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28600" y="84836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228600" y="14742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3" name="Group 52"/>
          <p:cNvGrpSpPr/>
          <p:nvPr/>
        </p:nvGrpSpPr>
        <p:grpSpPr>
          <a:xfrm>
            <a:off x="7177790" y="688456"/>
            <a:ext cx="1145500" cy="1367694"/>
            <a:chOff x="913150" y="2840796"/>
            <a:chExt cx="1145500" cy="1367694"/>
          </a:xfrm>
        </p:grpSpPr>
        <p:sp>
          <p:nvSpPr>
            <p:cNvPr id="54" name="TextBox 53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৬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৫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7" name="Table 56"/>
          <p:cNvGraphicFramePr>
            <a:graphicFrameLocks noGrp="1"/>
          </p:cNvGraphicFramePr>
          <p:nvPr/>
        </p:nvGraphicFramePr>
        <p:xfrm>
          <a:off x="243590" y="85694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8" name="Table 57"/>
          <p:cNvGraphicFramePr>
            <a:graphicFrameLocks noGrp="1"/>
          </p:cNvGraphicFramePr>
          <p:nvPr/>
        </p:nvGraphicFramePr>
        <p:xfrm>
          <a:off x="228600" y="1480280"/>
          <a:ext cx="1219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9" name="Rectangle 58"/>
          <p:cNvSpPr/>
          <p:nvPr/>
        </p:nvSpPr>
        <p:spPr>
          <a:xfrm>
            <a:off x="107430" y="2730710"/>
            <a:ext cx="6705600" cy="1828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061620" y="2716970"/>
            <a:ext cx="1449050" cy="1828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261080" y="370274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62" name="Group 61"/>
          <p:cNvGrpSpPr/>
          <p:nvPr/>
        </p:nvGrpSpPr>
        <p:grpSpPr>
          <a:xfrm>
            <a:off x="7210270" y="2916996"/>
            <a:ext cx="1145500" cy="1367694"/>
            <a:chOff x="913150" y="2840796"/>
            <a:chExt cx="1145500" cy="1367694"/>
          </a:xfrm>
        </p:grpSpPr>
        <p:sp>
          <p:nvSpPr>
            <p:cNvPr id="63" name="TextBox 62"/>
            <p:cNvSpPr txBox="1"/>
            <p:nvPr/>
          </p:nvSpPr>
          <p:spPr>
            <a:xfrm>
              <a:off x="913150" y="284079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৮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15650" y="3346716"/>
              <a:ext cx="1143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৭</a:t>
              </a:r>
            </a:p>
          </p:txBody>
        </p:sp>
        <p:cxnSp>
          <p:nvCxnSpPr>
            <p:cNvPr id="65" name="Straight Connector 64"/>
            <p:cNvCxnSpPr/>
            <p:nvPr/>
          </p:nvCxnSpPr>
          <p:spPr>
            <a:xfrm>
              <a:off x="1143000" y="3536430"/>
              <a:ext cx="685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6" name="Table 65"/>
          <p:cNvGraphicFramePr>
            <a:graphicFrameLocks noGrp="1"/>
          </p:cNvGraphicFramePr>
          <p:nvPr/>
        </p:nvGraphicFramePr>
        <p:xfrm>
          <a:off x="289810" y="30480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292310" y="30505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8" name="Table 67"/>
          <p:cNvGraphicFramePr>
            <a:graphicFrameLocks noGrp="1"/>
          </p:cNvGraphicFramePr>
          <p:nvPr/>
        </p:nvGraphicFramePr>
        <p:xfrm>
          <a:off x="274820" y="3703820"/>
          <a:ext cx="87085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3" name="Group 82"/>
          <p:cNvGrpSpPr/>
          <p:nvPr/>
        </p:nvGrpSpPr>
        <p:grpSpPr>
          <a:xfrm>
            <a:off x="978110" y="5026545"/>
            <a:ext cx="6934200" cy="932045"/>
            <a:chOff x="1600200" y="5056680"/>
            <a:chExt cx="6934200" cy="932045"/>
          </a:xfrm>
        </p:grpSpPr>
        <p:sp>
          <p:nvSpPr>
            <p:cNvPr id="70" name="TextBox 69"/>
            <p:cNvSpPr txBox="1"/>
            <p:nvPr/>
          </p:nvSpPr>
          <p:spPr>
            <a:xfrm>
              <a:off x="1600200" y="5239060"/>
              <a:ext cx="6934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itchFamily="2" charset="0"/>
                  <a:cs typeface="NikoshBAN" pitchFamily="2" charset="0"/>
                </a:rPr>
                <a:t>                    ,         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ইত্যাদি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অপ্রকৃত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ভগ্নাংশ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3200" dirty="0"/>
            </a:p>
          </p:txBody>
        </p:sp>
        <p:grpSp>
          <p:nvGrpSpPr>
            <p:cNvPr id="72" name="Group 59"/>
            <p:cNvGrpSpPr/>
            <p:nvPr/>
          </p:nvGrpSpPr>
          <p:grpSpPr>
            <a:xfrm>
              <a:off x="3076730" y="5056680"/>
              <a:ext cx="929390" cy="932045"/>
              <a:chOff x="2133600" y="457200"/>
              <a:chExt cx="929390" cy="932045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৬</a:t>
                </a: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৫</a:t>
                </a: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 64"/>
            <p:cNvGrpSpPr/>
            <p:nvPr/>
          </p:nvGrpSpPr>
          <p:grpSpPr>
            <a:xfrm>
              <a:off x="3871210" y="5056680"/>
              <a:ext cx="929390" cy="932045"/>
              <a:chOff x="2133600" y="457200"/>
              <a:chExt cx="929390" cy="932045"/>
            </a:xfrm>
          </p:grpSpPr>
          <p:sp>
            <p:nvSpPr>
              <p:cNvPr id="74" name="TextBox 73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৮</a:t>
                </a: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>
                    <a:latin typeface="NikoshBAN" pitchFamily="2" charset="0"/>
                    <a:cs typeface="NikoshBAN" pitchFamily="2" charset="0"/>
                  </a:rPr>
                  <a:t>৭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76" name="Straight Connector 75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/>
          <p:cNvGrpSpPr/>
          <p:nvPr/>
        </p:nvGrpSpPr>
        <p:grpSpPr>
          <a:xfrm>
            <a:off x="0" y="381000"/>
            <a:ext cx="2057400" cy="3200400"/>
            <a:chOff x="0" y="381000"/>
            <a:chExt cx="2057400" cy="3200400"/>
          </a:xfrm>
        </p:grpSpPr>
        <p:sp>
          <p:nvSpPr>
            <p:cNvPr id="45" name="Flowchart: Document 44"/>
            <p:cNvSpPr/>
            <p:nvPr/>
          </p:nvSpPr>
          <p:spPr>
            <a:xfrm>
              <a:off x="0" y="381000"/>
              <a:ext cx="2057400" cy="3200400"/>
            </a:xfrm>
            <a:prstGeom prst="flowChartDocumen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lowchart: Process 51"/>
            <p:cNvSpPr/>
            <p:nvPr/>
          </p:nvSpPr>
          <p:spPr>
            <a:xfrm>
              <a:off x="0" y="381000"/>
              <a:ext cx="2057400" cy="533400"/>
            </a:xfrm>
            <a:prstGeom prst="flowChartProcess">
              <a:avLst/>
            </a:prstGeom>
            <a:solidFill>
              <a:srgbClr val="00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en-US" sz="3600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মাহি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314730" y="381000"/>
            <a:ext cx="2057400" cy="3200400"/>
            <a:chOff x="0" y="381000"/>
            <a:chExt cx="2057400" cy="3200400"/>
          </a:xfrm>
        </p:grpSpPr>
        <p:sp>
          <p:nvSpPr>
            <p:cNvPr id="58" name="Flowchart: Document 57"/>
            <p:cNvSpPr/>
            <p:nvPr/>
          </p:nvSpPr>
          <p:spPr>
            <a:xfrm>
              <a:off x="0" y="381000"/>
              <a:ext cx="2057400" cy="3200400"/>
            </a:xfrm>
            <a:prstGeom prst="flowChartDocumen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lowchart: Process 59"/>
            <p:cNvSpPr/>
            <p:nvPr/>
          </p:nvSpPr>
          <p:spPr>
            <a:xfrm>
              <a:off x="0" y="381000"/>
              <a:ext cx="2057400" cy="533400"/>
            </a:xfrm>
            <a:prstGeom prst="flowChartProcess">
              <a:avLst/>
            </a:prstGeom>
            <a:solidFill>
              <a:srgbClr val="00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en-US" sz="3600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মমো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646950" y="381000"/>
            <a:ext cx="2057400" cy="3200400"/>
            <a:chOff x="0" y="381000"/>
            <a:chExt cx="2057400" cy="3200400"/>
          </a:xfrm>
        </p:grpSpPr>
        <p:sp>
          <p:nvSpPr>
            <p:cNvPr id="63" name="Flowchart: Document 62"/>
            <p:cNvSpPr/>
            <p:nvPr/>
          </p:nvSpPr>
          <p:spPr>
            <a:xfrm>
              <a:off x="0" y="381000"/>
              <a:ext cx="2057400" cy="3200400"/>
            </a:xfrm>
            <a:prstGeom prst="flowChartDocumen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lowchart: Process 63"/>
            <p:cNvSpPr/>
            <p:nvPr/>
          </p:nvSpPr>
          <p:spPr>
            <a:xfrm>
              <a:off x="0" y="381000"/>
              <a:ext cx="2057400" cy="533400"/>
            </a:xfrm>
            <a:prstGeom prst="flowChartProcess">
              <a:avLst/>
            </a:prstGeom>
            <a:solidFill>
              <a:srgbClr val="00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en-US" sz="3600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এষা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7084100" y="381000"/>
            <a:ext cx="2057400" cy="3200400"/>
            <a:chOff x="0" y="381000"/>
            <a:chExt cx="2057400" cy="3200400"/>
          </a:xfrm>
        </p:grpSpPr>
        <p:sp>
          <p:nvSpPr>
            <p:cNvPr id="68" name="Flowchart: Document 67"/>
            <p:cNvSpPr/>
            <p:nvPr/>
          </p:nvSpPr>
          <p:spPr>
            <a:xfrm>
              <a:off x="0" y="381000"/>
              <a:ext cx="2057400" cy="3200400"/>
            </a:xfrm>
            <a:prstGeom prst="flowChartDocumen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lowchart: Process 68"/>
            <p:cNvSpPr/>
            <p:nvPr/>
          </p:nvSpPr>
          <p:spPr>
            <a:xfrm>
              <a:off x="0" y="381000"/>
              <a:ext cx="2057400" cy="533400"/>
            </a:xfrm>
            <a:prstGeom prst="flowChartProcess">
              <a:avLst/>
            </a:prstGeom>
            <a:solidFill>
              <a:srgbClr val="00FF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en-US" sz="3600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উর্মি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2" name="Picture 71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25997" r="31112" b="35598"/>
          <a:stretch>
            <a:fillRect/>
          </a:stretch>
        </p:blipFill>
        <p:spPr>
          <a:xfrm>
            <a:off x="1028973" y="5119140"/>
            <a:ext cx="1240787" cy="1143000"/>
          </a:xfrm>
          <a:prstGeom prst="rect">
            <a:avLst/>
          </a:prstGeom>
        </p:spPr>
      </p:pic>
      <p:pic>
        <p:nvPicPr>
          <p:cNvPr id="73" name="Picture 72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25997" r="31112" b="35598"/>
          <a:stretch>
            <a:fillRect/>
          </a:stretch>
        </p:blipFill>
        <p:spPr>
          <a:xfrm>
            <a:off x="2476773" y="5105400"/>
            <a:ext cx="1240787" cy="1143000"/>
          </a:xfrm>
          <a:prstGeom prst="rect">
            <a:avLst/>
          </a:prstGeom>
        </p:spPr>
      </p:pic>
      <p:pic>
        <p:nvPicPr>
          <p:cNvPr id="74" name="Picture 73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25997" r="31112" b="35598"/>
          <a:stretch>
            <a:fillRect/>
          </a:stretch>
        </p:blipFill>
        <p:spPr>
          <a:xfrm>
            <a:off x="3894593" y="5121640"/>
            <a:ext cx="1240787" cy="1143000"/>
          </a:xfrm>
          <a:prstGeom prst="rect">
            <a:avLst/>
          </a:prstGeom>
        </p:spPr>
      </p:pic>
      <p:pic>
        <p:nvPicPr>
          <p:cNvPr id="75" name="Picture 74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25997" r="31112" b="35598"/>
          <a:stretch>
            <a:fillRect/>
          </a:stretch>
        </p:blipFill>
        <p:spPr>
          <a:xfrm>
            <a:off x="5297423" y="5137880"/>
            <a:ext cx="1240787" cy="1143000"/>
          </a:xfrm>
          <a:prstGeom prst="rect">
            <a:avLst/>
          </a:prstGeom>
        </p:spPr>
      </p:pic>
      <p:pic>
        <p:nvPicPr>
          <p:cNvPr id="138" name="Picture 137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680" t="25997" r="31112" b="53521"/>
          <a:stretch>
            <a:fillRect/>
          </a:stretch>
        </p:blipFill>
        <p:spPr>
          <a:xfrm>
            <a:off x="7390150" y="5089159"/>
            <a:ext cx="631187" cy="609600"/>
          </a:xfrm>
          <a:prstGeom prst="rect">
            <a:avLst/>
          </a:prstGeom>
        </p:spPr>
      </p:pic>
      <p:pic>
        <p:nvPicPr>
          <p:cNvPr id="143" name="Picture 142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26627" r="51595" b="52891"/>
          <a:stretch>
            <a:fillRect/>
          </a:stretch>
        </p:blipFill>
        <p:spPr>
          <a:xfrm>
            <a:off x="6750570" y="5089159"/>
            <a:ext cx="631187" cy="609600"/>
          </a:xfrm>
          <a:prstGeom prst="rect">
            <a:avLst/>
          </a:prstGeom>
        </p:spPr>
      </p:pic>
      <p:pic>
        <p:nvPicPr>
          <p:cNvPr id="149" name="Picture 148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47901" t="46522" r="31112" b="35598"/>
          <a:stretch>
            <a:fillRect/>
          </a:stretch>
        </p:blipFill>
        <p:spPr>
          <a:xfrm>
            <a:off x="7411737" y="5714999"/>
            <a:ext cx="624590" cy="532151"/>
          </a:xfrm>
          <a:prstGeom prst="rect">
            <a:avLst/>
          </a:prstGeom>
        </p:spPr>
      </p:pic>
      <p:pic>
        <p:nvPicPr>
          <p:cNvPr id="155" name="Picture 154" descr="aaaa.pn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l="27197" t="46689" r="51721" b="35598"/>
          <a:stretch>
            <a:fillRect/>
          </a:stretch>
        </p:blipFill>
        <p:spPr>
          <a:xfrm>
            <a:off x="6755917" y="5713749"/>
            <a:ext cx="627439" cy="527154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-121170" y="2393430"/>
            <a:ext cx="1400330" cy="1367694"/>
            <a:chOff x="6719340" y="4191000"/>
            <a:chExt cx="1400330" cy="1367694"/>
          </a:xfrm>
        </p:grpSpPr>
        <p:grpSp>
          <p:nvGrpSpPr>
            <p:cNvPr id="29" name="Group 80"/>
            <p:cNvGrpSpPr/>
            <p:nvPr/>
          </p:nvGrpSpPr>
          <p:grpSpPr>
            <a:xfrm>
              <a:off x="6974170" y="4191000"/>
              <a:ext cx="1145500" cy="1367694"/>
              <a:chOff x="913150" y="2840796"/>
              <a:chExt cx="1145500" cy="1367694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১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4</a:t>
                </a: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9"/>
            <p:cNvSpPr txBox="1"/>
            <p:nvPr/>
          </p:nvSpPr>
          <p:spPr>
            <a:xfrm>
              <a:off x="6719340" y="4480810"/>
              <a:ext cx="609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১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167330" y="2362200"/>
            <a:ext cx="1400330" cy="1367694"/>
            <a:chOff x="6719340" y="4191000"/>
            <a:chExt cx="1400330" cy="1367694"/>
          </a:xfrm>
        </p:grpSpPr>
        <p:grpSp>
          <p:nvGrpSpPr>
            <p:cNvPr id="35" name="Group 80"/>
            <p:cNvGrpSpPr/>
            <p:nvPr/>
          </p:nvGrpSpPr>
          <p:grpSpPr>
            <a:xfrm>
              <a:off x="6974170" y="4191000"/>
              <a:ext cx="1145500" cy="1367694"/>
              <a:chOff x="913150" y="2840796"/>
              <a:chExt cx="1145500" cy="1367694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১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4</a:t>
                </a:r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TextBox 35"/>
            <p:cNvSpPr txBox="1"/>
            <p:nvPr/>
          </p:nvSpPr>
          <p:spPr>
            <a:xfrm>
              <a:off x="6719340" y="4480810"/>
              <a:ext cx="609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১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530780" y="2330970"/>
            <a:ext cx="1400330" cy="1367694"/>
            <a:chOff x="6719340" y="4191000"/>
            <a:chExt cx="1400330" cy="1367694"/>
          </a:xfrm>
        </p:grpSpPr>
        <p:grpSp>
          <p:nvGrpSpPr>
            <p:cNvPr id="41" name="Group 80"/>
            <p:cNvGrpSpPr/>
            <p:nvPr/>
          </p:nvGrpSpPr>
          <p:grpSpPr>
            <a:xfrm>
              <a:off x="6974170" y="4191000"/>
              <a:ext cx="1145500" cy="1367694"/>
              <a:chOff x="913150" y="2840796"/>
              <a:chExt cx="1145500" cy="1367694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১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4</a:t>
                </a:r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TextBox 41"/>
            <p:cNvSpPr txBox="1"/>
            <p:nvPr/>
          </p:nvSpPr>
          <p:spPr>
            <a:xfrm>
              <a:off x="6719340" y="4480810"/>
              <a:ext cx="609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১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954190" y="2374690"/>
            <a:ext cx="1400330" cy="1367694"/>
            <a:chOff x="6719340" y="4191000"/>
            <a:chExt cx="1400330" cy="1367694"/>
          </a:xfrm>
        </p:grpSpPr>
        <p:grpSp>
          <p:nvGrpSpPr>
            <p:cNvPr id="48" name="Group 80"/>
            <p:cNvGrpSpPr/>
            <p:nvPr/>
          </p:nvGrpSpPr>
          <p:grpSpPr>
            <a:xfrm>
              <a:off x="6974170" y="4191000"/>
              <a:ext cx="1145500" cy="1367694"/>
              <a:chOff x="913150" y="2840796"/>
              <a:chExt cx="1145500" cy="1367694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১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4</a:t>
                </a:r>
              </a:p>
            </p:txBody>
          </p:sp>
          <p:cxnSp>
            <p:nvCxnSpPr>
              <p:cNvPr id="53" name="Straight Connector 52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48"/>
            <p:cNvSpPr txBox="1"/>
            <p:nvPr/>
          </p:nvSpPr>
          <p:spPr>
            <a:xfrm>
              <a:off x="6719340" y="4480810"/>
              <a:ext cx="609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১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0" y="4780134"/>
            <a:ext cx="9144000" cy="1754326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ভগ্নাংশে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পূর্ণ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সেগুলো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ভগ্নাংশের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পূর্ণ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অংশকে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সমস্ত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grpSp>
        <p:nvGrpSpPr>
          <p:cNvPr id="57" name="Group 56"/>
          <p:cNvGrpSpPr/>
          <p:nvPr/>
        </p:nvGrpSpPr>
        <p:grpSpPr>
          <a:xfrm>
            <a:off x="2403424" y="3762375"/>
            <a:ext cx="6069766" cy="932045"/>
            <a:chOff x="1568974" y="4082320"/>
            <a:chExt cx="6069766" cy="932045"/>
          </a:xfrm>
        </p:grpSpPr>
        <p:sp>
          <p:nvSpPr>
            <p:cNvPr id="59" name="TextBox 58"/>
            <p:cNvSpPr txBox="1"/>
            <p:nvPr/>
          </p:nvSpPr>
          <p:spPr>
            <a:xfrm>
              <a:off x="1568974" y="4264700"/>
              <a:ext cx="60697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itchFamily="2" charset="0"/>
                  <a:cs typeface="NikoshBAN" pitchFamily="2" charset="0"/>
                </a:rPr>
                <a:t>    1     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একটি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মিশ্র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ভগ্নাংশ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3200" dirty="0"/>
            </a:p>
          </p:txBody>
        </p:sp>
        <p:grpSp>
          <p:nvGrpSpPr>
            <p:cNvPr id="61" name="Group 51"/>
            <p:cNvGrpSpPr/>
            <p:nvPr/>
          </p:nvGrpSpPr>
          <p:grpSpPr>
            <a:xfrm>
              <a:off x="2061150" y="4082320"/>
              <a:ext cx="929390" cy="932045"/>
              <a:chOff x="2133600" y="457200"/>
              <a:chExt cx="929390" cy="932045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1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৪</a:t>
                </a:r>
              </a:p>
            </p:txBody>
          </p:sp>
          <p:cxnSp>
            <p:nvCxnSpPr>
              <p:cNvPr id="70" name="Straight Connector 69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1" name="Picture 70" descr="000000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0949" y="276070"/>
            <a:ext cx="633047" cy="82296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isometricOffAxis2Lef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6" name="Picture 75" descr="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810" y="274820"/>
            <a:ext cx="640080" cy="82296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isometricOffAxis2Lef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7" name="Picture 76" descr="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93170" y="276070"/>
            <a:ext cx="640080" cy="82296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isometricOffAxis2Lef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8" name="Picture 77" descr="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31570" y="276070"/>
            <a:ext cx="640080" cy="82296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isometricOffAxis2Lef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7341E-6 L -0.11371 -0.562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0" y="-2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8.09249E-7 L -0.01372 -0.560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0" y="-2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4798E-6 L 0.08958 -0.5627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0" y="-2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91329E-6 L 0.20278 -0.5539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0" y="-2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73988E-6 L -0.60607 -0.51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00" y="-2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73988E-6 L -0.40556 -0.5260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-2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24 -2.31214E-7 L -0.08733 -0.604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0" y="-30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65896E-6 L 0.12205 -0.5824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-2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4950" y="502170"/>
            <a:ext cx="6705600" cy="1828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029140" y="488430"/>
            <a:ext cx="1449050" cy="1828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28600" y="14742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43590" y="85694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107430" y="2730710"/>
            <a:ext cx="6705600" cy="1828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061620" y="2716970"/>
            <a:ext cx="1449050" cy="1828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261080" y="370274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292310" y="30505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46090" y="87068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E89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E89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E8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228600" y="1482780"/>
          <a:ext cx="407357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4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8AE89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E89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8AE89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E8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7040380" y="672060"/>
            <a:ext cx="1400330" cy="1367694"/>
            <a:chOff x="6719340" y="4191000"/>
            <a:chExt cx="1400330" cy="1367694"/>
          </a:xfrm>
        </p:grpSpPr>
        <p:grpSp>
          <p:nvGrpSpPr>
            <p:cNvPr id="28" name="Group 80"/>
            <p:cNvGrpSpPr/>
            <p:nvPr/>
          </p:nvGrpSpPr>
          <p:grpSpPr>
            <a:xfrm>
              <a:off x="6974170" y="4191000"/>
              <a:ext cx="1145500" cy="1367694"/>
              <a:chOff x="913150" y="2840796"/>
              <a:chExt cx="1145500" cy="1367694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2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3</a:t>
                </a:r>
              </a:p>
            </p:txBody>
          </p:sp>
          <p:cxnSp>
            <p:nvCxnSpPr>
              <p:cNvPr id="32" name="Straight Connector 31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28"/>
            <p:cNvSpPr txBox="1"/>
            <p:nvPr/>
          </p:nvSpPr>
          <p:spPr>
            <a:xfrm>
              <a:off x="6719340" y="4480810"/>
              <a:ext cx="609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১</a:t>
              </a:r>
            </a:p>
          </p:txBody>
        </p:sp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291060" y="305425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61080" y="369399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66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5" name="Group 34"/>
          <p:cNvGrpSpPr/>
          <p:nvPr/>
        </p:nvGrpSpPr>
        <p:grpSpPr>
          <a:xfrm>
            <a:off x="7075360" y="2885766"/>
            <a:ext cx="1400330" cy="1367694"/>
            <a:chOff x="6719340" y="4191000"/>
            <a:chExt cx="1400330" cy="1367694"/>
          </a:xfrm>
        </p:grpSpPr>
        <p:grpSp>
          <p:nvGrpSpPr>
            <p:cNvPr id="36" name="Group 80"/>
            <p:cNvGrpSpPr/>
            <p:nvPr/>
          </p:nvGrpSpPr>
          <p:grpSpPr>
            <a:xfrm>
              <a:off x="6974170" y="4191000"/>
              <a:ext cx="1145500" cy="1367694"/>
              <a:chOff x="913150" y="2840796"/>
              <a:chExt cx="1145500" cy="1367694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5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6</a:t>
                </a:r>
              </a:p>
            </p:txBody>
          </p:sp>
          <p:cxnSp>
            <p:nvCxnSpPr>
              <p:cNvPr id="40" name="Straight Connector 39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6719340" y="4480810"/>
              <a:ext cx="609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dirty="0">
                  <a:latin typeface="NikoshBAN" pitchFamily="2" charset="0"/>
                  <a:cs typeface="NikoshBAN" pitchFamily="2" charset="0"/>
                </a:rPr>
                <a:t>১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990600" y="4996565"/>
            <a:ext cx="6934200" cy="947035"/>
            <a:chOff x="729520" y="5026545"/>
            <a:chExt cx="6934200" cy="947035"/>
          </a:xfrm>
        </p:grpSpPr>
        <p:sp>
          <p:nvSpPr>
            <p:cNvPr id="42" name="TextBox 41"/>
            <p:cNvSpPr txBox="1"/>
            <p:nvPr/>
          </p:nvSpPr>
          <p:spPr>
            <a:xfrm>
              <a:off x="729520" y="5193935"/>
              <a:ext cx="6934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itchFamily="2" charset="0"/>
                  <a:cs typeface="NikoshBAN" pitchFamily="2" charset="0"/>
                </a:rPr>
                <a:t>           1     ,   1      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ইত্যাদি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মিশ্র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ভগ্নাংশ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3200" dirty="0"/>
            </a:p>
          </p:txBody>
        </p:sp>
        <p:grpSp>
          <p:nvGrpSpPr>
            <p:cNvPr id="43" name="Group 59"/>
            <p:cNvGrpSpPr/>
            <p:nvPr/>
          </p:nvGrpSpPr>
          <p:grpSpPr>
            <a:xfrm>
              <a:off x="1936230" y="5041535"/>
              <a:ext cx="929390" cy="932045"/>
              <a:chOff x="2133600" y="457200"/>
              <a:chExt cx="929390" cy="932045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২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৩</a:t>
                </a:r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64"/>
            <p:cNvGrpSpPr/>
            <p:nvPr/>
          </p:nvGrpSpPr>
          <p:grpSpPr>
            <a:xfrm>
              <a:off x="3000530" y="5026545"/>
              <a:ext cx="929390" cy="932045"/>
              <a:chOff x="2133600" y="457200"/>
              <a:chExt cx="929390" cy="932045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৫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৬</a:t>
                </a: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104"/>
          <p:cNvSpPr txBox="1">
            <a:spLocks noChangeArrowheads="1"/>
          </p:cNvSpPr>
          <p:nvPr/>
        </p:nvSpPr>
        <p:spPr bwMode="auto">
          <a:xfrm>
            <a:off x="409136" y="366010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 err="1">
                <a:latin typeface="NikoshBAN" pitchFamily="2" charset="0"/>
                <a:cs typeface="NikoshBAN" pitchFamily="2" charset="0"/>
              </a:rPr>
              <a:t>মৌখিক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GB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950" y="1189220"/>
            <a:ext cx="2820650" cy="25770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57930" y="1191720"/>
            <a:ext cx="2820650" cy="25745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248400" y="1194220"/>
            <a:ext cx="2820650" cy="25720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13610" y="194372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3352800" y="145030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352800" y="227426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6445770" y="141907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6478250" y="228425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2" name="Straight Connector 21"/>
          <p:cNvCxnSpPr/>
          <p:nvPr/>
        </p:nvCxnSpPr>
        <p:spPr>
          <a:xfrm>
            <a:off x="0" y="103557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976860" y="2773180"/>
            <a:ext cx="929390" cy="932045"/>
            <a:chOff x="2133600" y="457200"/>
            <a:chExt cx="929390" cy="932045"/>
          </a:xfrm>
        </p:grpSpPr>
        <p:sp>
          <p:nvSpPr>
            <p:cNvPr id="28" name="TextBox 27"/>
            <p:cNvSpPr txBox="1"/>
            <p:nvPr/>
          </p:nvSpPr>
          <p:spPr>
            <a:xfrm>
              <a:off x="2133600" y="45720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২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48590" y="80447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3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2363450" y="91440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7224010" y="2955560"/>
            <a:ext cx="929390" cy="932045"/>
            <a:chOff x="2133600" y="457200"/>
            <a:chExt cx="929390" cy="932045"/>
          </a:xfrm>
        </p:grpSpPr>
        <p:sp>
          <p:nvSpPr>
            <p:cNvPr id="32" name="TextBox 31"/>
            <p:cNvSpPr txBox="1"/>
            <p:nvPr/>
          </p:nvSpPr>
          <p:spPr>
            <a:xfrm>
              <a:off x="2133600" y="45720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৯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48590" y="80447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৫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2363450" y="91440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 Box 104"/>
          <p:cNvSpPr txBox="1">
            <a:spLocks noChangeArrowheads="1"/>
          </p:cNvSpPr>
          <p:nvPr/>
        </p:nvSpPr>
        <p:spPr bwMode="auto">
          <a:xfrm>
            <a:off x="533400" y="4297684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অপ্রকৃত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4064830" y="2896850"/>
            <a:ext cx="1085540" cy="932045"/>
            <a:chOff x="4064830" y="2896850"/>
            <a:chExt cx="1085540" cy="932045"/>
          </a:xfrm>
        </p:grpSpPr>
        <p:grpSp>
          <p:nvGrpSpPr>
            <p:cNvPr id="35" name="Group 34"/>
            <p:cNvGrpSpPr/>
            <p:nvPr/>
          </p:nvGrpSpPr>
          <p:grpSpPr>
            <a:xfrm>
              <a:off x="4220980" y="2896850"/>
              <a:ext cx="929390" cy="932045"/>
              <a:chOff x="2133600" y="457200"/>
              <a:chExt cx="929390" cy="932045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১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৫</a:t>
                </a:r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TextBox 41"/>
            <p:cNvSpPr txBox="1"/>
            <p:nvPr/>
          </p:nvSpPr>
          <p:spPr>
            <a:xfrm>
              <a:off x="4064830" y="3092970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2" pitchFamily="2" charset="0"/>
                  <a:cs typeface="Nikosh2" pitchFamily="2" charset="0"/>
                </a:rPr>
                <a:t>১</a:t>
              </a:r>
              <a:endParaRPr lang="en-US" dirty="0">
                <a:latin typeface="Nikosh2" pitchFamily="2" charset="0"/>
                <a:cs typeface="Nikosh2" pitchFamily="2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977390" y="5335250"/>
            <a:ext cx="1219200" cy="990600"/>
            <a:chOff x="3977390" y="5335250"/>
            <a:chExt cx="1219200" cy="990600"/>
          </a:xfrm>
        </p:grpSpPr>
        <p:sp>
          <p:nvSpPr>
            <p:cNvPr id="39" name="AutoShape 108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977390" y="5335250"/>
              <a:ext cx="1219200" cy="990600"/>
            </a:xfrm>
            <a:prstGeom prst="bevel">
              <a:avLst>
                <a:gd name="adj" fmla="val 125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FF66"/>
                </a:solidFill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114800" y="5346335"/>
              <a:ext cx="929390" cy="932045"/>
              <a:chOff x="2133600" y="457200"/>
              <a:chExt cx="929390" cy="932045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৯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৫</a:t>
                </a: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104"/>
          <p:cNvSpPr txBox="1">
            <a:spLocks noChangeArrowheads="1"/>
          </p:cNvSpPr>
          <p:nvPr/>
        </p:nvSpPr>
        <p:spPr bwMode="auto">
          <a:xfrm>
            <a:off x="409136" y="366010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 err="1">
                <a:latin typeface="NikoshBAN" pitchFamily="2" charset="0"/>
                <a:cs typeface="NikoshBAN" pitchFamily="2" charset="0"/>
              </a:rPr>
              <a:t>মৌখিক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GB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950" y="1189220"/>
            <a:ext cx="2820650" cy="25770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57930" y="1191720"/>
            <a:ext cx="2820650" cy="25745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248400" y="1194220"/>
            <a:ext cx="2820650" cy="25720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13610" y="194372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3352800" y="145030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352800" y="227426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6445770" y="141907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6478250" y="228425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2" name="Straight Connector 21"/>
          <p:cNvCxnSpPr/>
          <p:nvPr/>
        </p:nvCxnSpPr>
        <p:spPr>
          <a:xfrm>
            <a:off x="0" y="103557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6"/>
          <p:cNvGrpSpPr/>
          <p:nvPr/>
        </p:nvGrpSpPr>
        <p:grpSpPr>
          <a:xfrm>
            <a:off x="976860" y="2773180"/>
            <a:ext cx="929390" cy="932045"/>
            <a:chOff x="2133600" y="457200"/>
            <a:chExt cx="929390" cy="932045"/>
          </a:xfrm>
        </p:grpSpPr>
        <p:sp>
          <p:nvSpPr>
            <p:cNvPr id="28" name="TextBox 27"/>
            <p:cNvSpPr txBox="1"/>
            <p:nvPr/>
          </p:nvSpPr>
          <p:spPr>
            <a:xfrm>
              <a:off x="2133600" y="45720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২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48590" y="80447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3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2363450" y="91440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30"/>
          <p:cNvGrpSpPr/>
          <p:nvPr/>
        </p:nvGrpSpPr>
        <p:grpSpPr>
          <a:xfrm>
            <a:off x="7224010" y="2955560"/>
            <a:ext cx="929390" cy="932045"/>
            <a:chOff x="2133600" y="457200"/>
            <a:chExt cx="929390" cy="932045"/>
          </a:xfrm>
        </p:grpSpPr>
        <p:sp>
          <p:nvSpPr>
            <p:cNvPr id="32" name="TextBox 31"/>
            <p:cNvSpPr txBox="1"/>
            <p:nvPr/>
          </p:nvSpPr>
          <p:spPr>
            <a:xfrm>
              <a:off x="2133600" y="45720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৯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48590" y="80447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৫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2363450" y="91440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 Box 104"/>
          <p:cNvSpPr txBox="1">
            <a:spLocks noChangeArrowheads="1"/>
          </p:cNvSpPr>
          <p:nvPr/>
        </p:nvSpPr>
        <p:spPr bwMode="auto">
          <a:xfrm>
            <a:off x="533400" y="4297684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grpSp>
        <p:nvGrpSpPr>
          <p:cNvPr id="7" name="Group 42"/>
          <p:cNvGrpSpPr/>
          <p:nvPr/>
        </p:nvGrpSpPr>
        <p:grpSpPr>
          <a:xfrm>
            <a:off x="4064830" y="2896850"/>
            <a:ext cx="1085540" cy="932045"/>
            <a:chOff x="4064830" y="2896850"/>
            <a:chExt cx="1085540" cy="932045"/>
          </a:xfrm>
        </p:grpSpPr>
        <p:grpSp>
          <p:nvGrpSpPr>
            <p:cNvPr id="9" name="Group 34"/>
            <p:cNvGrpSpPr/>
            <p:nvPr/>
          </p:nvGrpSpPr>
          <p:grpSpPr>
            <a:xfrm>
              <a:off x="4220980" y="2896850"/>
              <a:ext cx="929390" cy="932045"/>
              <a:chOff x="2133600" y="457200"/>
              <a:chExt cx="929390" cy="932045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১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৫</a:t>
                </a:r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TextBox 41"/>
            <p:cNvSpPr txBox="1"/>
            <p:nvPr/>
          </p:nvSpPr>
          <p:spPr>
            <a:xfrm>
              <a:off x="4064830" y="3092970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2" pitchFamily="2" charset="0"/>
                  <a:cs typeface="Nikosh2" pitchFamily="2" charset="0"/>
                </a:rPr>
                <a:t>১</a:t>
              </a:r>
              <a:endParaRPr lang="en-US" dirty="0">
                <a:latin typeface="Nikosh2" pitchFamily="2" charset="0"/>
                <a:cs typeface="Nikosh2" pitchFamily="2" charset="0"/>
              </a:endParaRPr>
            </a:p>
          </p:txBody>
        </p:sp>
      </p:grpSp>
      <p:grpSp>
        <p:nvGrpSpPr>
          <p:cNvPr id="10" name="Group 47"/>
          <p:cNvGrpSpPr/>
          <p:nvPr/>
        </p:nvGrpSpPr>
        <p:grpSpPr>
          <a:xfrm>
            <a:off x="3977390" y="5335250"/>
            <a:ext cx="1219200" cy="990600"/>
            <a:chOff x="3977390" y="5335250"/>
            <a:chExt cx="1219200" cy="990600"/>
          </a:xfrm>
        </p:grpSpPr>
        <p:sp>
          <p:nvSpPr>
            <p:cNvPr id="39" name="AutoShape 108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977390" y="5335250"/>
              <a:ext cx="1219200" cy="990600"/>
            </a:xfrm>
            <a:prstGeom prst="bevel">
              <a:avLst>
                <a:gd name="adj" fmla="val 125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FF66"/>
                </a:solidFill>
              </a:endParaRPr>
            </a:p>
          </p:txBody>
        </p:sp>
        <p:grpSp>
          <p:nvGrpSpPr>
            <p:cNvPr id="11" name="Group 43"/>
            <p:cNvGrpSpPr/>
            <p:nvPr/>
          </p:nvGrpSpPr>
          <p:grpSpPr>
            <a:xfrm>
              <a:off x="4114800" y="5346335"/>
              <a:ext cx="929390" cy="932045"/>
              <a:chOff x="2133600" y="457200"/>
              <a:chExt cx="929390" cy="932045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২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৩</a:t>
                </a: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104"/>
          <p:cNvSpPr txBox="1">
            <a:spLocks noChangeArrowheads="1"/>
          </p:cNvSpPr>
          <p:nvPr/>
        </p:nvSpPr>
        <p:spPr bwMode="auto">
          <a:xfrm>
            <a:off x="409136" y="366010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 err="1">
                <a:latin typeface="NikoshBAN" pitchFamily="2" charset="0"/>
                <a:cs typeface="NikoshBAN" pitchFamily="2" charset="0"/>
              </a:rPr>
              <a:t>মৌখিক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মূল্যায়ন</a:t>
            </a:r>
            <a:endParaRPr lang="en-GB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950" y="1189220"/>
            <a:ext cx="2820650" cy="25770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57930" y="1191720"/>
            <a:ext cx="2820650" cy="25745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248400" y="1194220"/>
            <a:ext cx="2820650" cy="25720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213610" y="194372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3352800" y="145030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352800" y="227426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6445770" y="141907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6478250" y="2284250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16A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2" name="Straight Connector 21"/>
          <p:cNvCxnSpPr/>
          <p:nvPr/>
        </p:nvCxnSpPr>
        <p:spPr>
          <a:xfrm>
            <a:off x="0" y="103557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6"/>
          <p:cNvGrpSpPr/>
          <p:nvPr/>
        </p:nvGrpSpPr>
        <p:grpSpPr>
          <a:xfrm>
            <a:off x="976860" y="2773180"/>
            <a:ext cx="929390" cy="932045"/>
            <a:chOff x="2133600" y="457200"/>
            <a:chExt cx="929390" cy="932045"/>
          </a:xfrm>
        </p:grpSpPr>
        <p:sp>
          <p:nvSpPr>
            <p:cNvPr id="28" name="TextBox 27"/>
            <p:cNvSpPr txBox="1"/>
            <p:nvPr/>
          </p:nvSpPr>
          <p:spPr>
            <a:xfrm>
              <a:off x="2133600" y="45720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২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48590" y="80447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3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2363450" y="91440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30"/>
          <p:cNvGrpSpPr/>
          <p:nvPr/>
        </p:nvGrpSpPr>
        <p:grpSpPr>
          <a:xfrm>
            <a:off x="7224010" y="2955560"/>
            <a:ext cx="929390" cy="932045"/>
            <a:chOff x="2133600" y="457200"/>
            <a:chExt cx="929390" cy="932045"/>
          </a:xfrm>
        </p:grpSpPr>
        <p:sp>
          <p:nvSpPr>
            <p:cNvPr id="32" name="TextBox 31"/>
            <p:cNvSpPr txBox="1"/>
            <p:nvPr/>
          </p:nvSpPr>
          <p:spPr>
            <a:xfrm>
              <a:off x="2133600" y="45720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৯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48590" y="804470"/>
              <a:ext cx="914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৫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2363450" y="91440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 Box 104"/>
          <p:cNvSpPr txBox="1">
            <a:spLocks noChangeArrowheads="1"/>
          </p:cNvSpPr>
          <p:nvPr/>
        </p:nvSpPr>
        <p:spPr bwMode="auto">
          <a:xfrm>
            <a:off x="533400" y="4297684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মিশ্র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grpSp>
        <p:nvGrpSpPr>
          <p:cNvPr id="7" name="Group 42"/>
          <p:cNvGrpSpPr/>
          <p:nvPr/>
        </p:nvGrpSpPr>
        <p:grpSpPr>
          <a:xfrm>
            <a:off x="4064830" y="2895600"/>
            <a:ext cx="1085540" cy="932045"/>
            <a:chOff x="4064830" y="2896850"/>
            <a:chExt cx="1085540" cy="932045"/>
          </a:xfrm>
        </p:grpSpPr>
        <p:grpSp>
          <p:nvGrpSpPr>
            <p:cNvPr id="9" name="Group 34"/>
            <p:cNvGrpSpPr/>
            <p:nvPr/>
          </p:nvGrpSpPr>
          <p:grpSpPr>
            <a:xfrm>
              <a:off x="4220980" y="2896850"/>
              <a:ext cx="929390" cy="932045"/>
              <a:chOff x="2133600" y="457200"/>
              <a:chExt cx="929390" cy="932045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১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৫</a:t>
                </a:r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TextBox 41"/>
            <p:cNvSpPr txBox="1"/>
            <p:nvPr/>
          </p:nvSpPr>
          <p:spPr>
            <a:xfrm>
              <a:off x="4064830" y="3092970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Nikosh2" pitchFamily="2" charset="0"/>
                  <a:cs typeface="Nikosh2" pitchFamily="2" charset="0"/>
                </a:rPr>
                <a:t>১</a:t>
              </a:r>
              <a:endParaRPr lang="en-US" dirty="0">
                <a:latin typeface="Nikosh2" pitchFamily="2" charset="0"/>
                <a:cs typeface="Nikosh2" pitchFamily="2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977390" y="5335250"/>
            <a:ext cx="1219200" cy="990600"/>
            <a:chOff x="3977390" y="5335250"/>
            <a:chExt cx="1219200" cy="990600"/>
          </a:xfrm>
        </p:grpSpPr>
        <p:sp>
          <p:nvSpPr>
            <p:cNvPr id="39" name="AutoShape 108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977390" y="5335250"/>
              <a:ext cx="1219200" cy="990600"/>
            </a:xfrm>
            <a:prstGeom prst="bevel">
              <a:avLst>
                <a:gd name="adj" fmla="val 12500"/>
              </a:avLst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solidFill>
                  <a:srgbClr val="FFFF66"/>
                </a:solidFill>
              </a:endParaRPr>
            </a:p>
          </p:txBody>
        </p:sp>
        <p:grpSp>
          <p:nvGrpSpPr>
            <p:cNvPr id="35" name="Group 42"/>
            <p:cNvGrpSpPr/>
            <p:nvPr/>
          </p:nvGrpSpPr>
          <p:grpSpPr>
            <a:xfrm>
              <a:off x="4041100" y="5362575"/>
              <a:ext cx="1085540" cy="932045"/>
              <a:chOff x="4064830" y="2896850"/>
              <a:chExt cx="1085540" cy="932045"/>
            </a:xfrm>
          </p:grpSpPr>
          <p:grpSp>
            <p:nvGrpSpPr>
              <p:cNvPr id="40" name="Group 34"/>
              <p:cNvGrpSpPr/>
              <p:nvPr/>
            </p:nvGrpSpPr>
            <p:grpSpPr>
              <a:xfrm>
                <a:off x="4220980" y="2896850"/>
                <a:ext cx="929390" cy="932045"/>
                <a:chOff x="2133600" y="457200"/>
                <a:chExt cx="929390" cy="932045"/>
              </a:xfrm>
            </p:grpSpPr>
            <p:sp>
              <p:nvSpPr>
                <p:cNvPr id="44" name="TextBox 43"/>
                <p:cNvSpPr txBox="1"/>
                <p:nvPr/>
              </p:nvSpPr>
              <p:spPr>
                <a:xfrm>
                  <a:off x="2133600" y="457200"/>
                  <a:ext cx="9144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dirty="0">
                      <a:latin typeface="NikoshBAN" pitchFamily="2" charset="0"/>
                      <a:cs typeface="NikoshBAN" pitchFamily="2" charset="0"/>
                    </a:rPr>
                    <a:t>১</a:t>
                  </a: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2148590" y="804470"/>
                  <a:ext cx="9144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dirty="0">
                      <a:latin typeface="NikoshBAN" pitchFamily="2" charset="0"/>
                      <a:cs typeface="NikoshBAN" pitchFamily="2" charset="0"/>
                    </a:rPr>
                    <a:t>৫</a:t>
                  </a:r>
                </a:p>
              </p:txBody>
            </p: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2363450" y="914400"/>
                  <a:ext cx="4572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TextBox 42"/>
              <p:cNvSpPr txBox="1"/>
              <p:nvPr/>
            </p:nvSpPr>
            <p:spPr>
              <a:xfrm>
                <a:off x="4064830" y="3092970"/>
                <a:ext cx="533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2" pitchFamily="2" charset="0"/>
                    <a:cs typeface="Nikosh2" pitchFamily="2" charset="0"/>
                  </a:rPr>
                  <a:t>১</a:t>
                </a:r>
                <a:endParaRPr lang="en-US" dirty="0">
                  <a:latin typeface="Nikosh2" pitchFamily="2" charset="0"/>
                  <a:cs typeface="Nikosh2" pitchFamily="2" charset="0"/>
                </a:endParaRPr>
              </a:p>
            </p:txBody>
          </p:sp>
        </p:grpSp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104"/>
          <p:cNvSpPr txBox="1">
            <a:spLocks noChangeArrowheads="1"/>
          </p:cNvSpPr>
          <p:nvPr/>
        </p:nvSpPr>
        <p:spPr bwMode="auto">
          <a:xfrm>
            <a:off x="409136" y="366010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 err="1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GB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103557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793230" y="1783830"/>
            <a:ext cx="7497580" cy="4411944"/>
            <a:chOff x="304800" y="1524000"/>
            <a:chExt cx="7497580" cy="4411944"/>
          </a:xfrm>
        </p:grpSpPr>
        <p:graphicFrame>
          <p:nvGraphicFramePr>
            <p:cNvPr id="40" name="Diagram 39"/>
            <p:cNvGraphicFramePr/>
            <p:nvPr/>
          </p:nvGraphicFramePr>
          <p:xfrm>
            <a:off x="304800" y="1524000"/>
            <a:ext cx="18288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47" name="Rectangle 46"/>
            <p:cNvSpPr/>
            <p:nvPr/>
          </p:nvSpPr>
          <p:spPr>
            <a:xfrm>
              <a:off x="2194810" y="1783830"/>
              <a:ext cx="5607570" cy="1143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চিত্রের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সাহায্যে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>
                  <a:solidFill>
                    <a:schemeClr val="tx1"/>
                  </a:solidFill>
                  <a:latin typeface="Nikosh" pitchFamily="2" charset="0"/>
                  <a:cs typeface="Nikosh" pitchFamily="2" charset="0"/>
                </a:rPr>
                <a:t>: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: </a:t>
              </a:r>
              <a:endParaRPr lang="en-US" dirty="0"/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6275880" y="1707630"/>
              <a:ext cx="1145500" cy="1367694"/>
              <a:chOff x="913150" y="2840796"/>
              <a:chExt cx="1145500" cy="1367694"/>
            </a:xfrm>
          </p:grpSpPr>
          <p:sp>
            <p:nvSpPr>
              <p:cNvPr id="55" name="TextBox 54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৫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৯</a:t>
                </a:r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Rectangle 57"/>
            <p:cNvSpPr/>
            <p:nvPr/>
          </p:nvSpPr>
          <p:spPr>
            <a:xfrm>
              <a:off x="2193560" y="3216640"/>
              <a:ext cx="5607570" cy="1143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চিত্রের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সাহায্যে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: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: </a:t>
              </a:r>
              <a:endParaRPr lang="en-US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179820" y="4678180"/>
              <a:ext cx="5607570" cy="1143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sz="3600" dirty="0">
                  <a:solidFill>
                    <a:schemeClr val="tx1"/>
                  </a:solidFill>
                  <a:latin typeface="Nikosh" pitchFamily="2" charset="0"/>
                  <a:cs typeface="Nikosh" pitchFamily="2" charset="0"/>
                </a:rPr>
                <a:t> 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চিত্রের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সাহায্যে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:</a:t>
              </a:r>
              <a:r>
                <a:rPr lang="en-US" dirty="0">
                  <a:latin typeface="NikoshBAN" panose="02000000000000000000" pitchFamily="2" charset="0"/>
                  <a:cs typeface="NikoshBAN" pitchFamily="2" charset="0"/>
                </a:rPr>
                <a:t>: </a:t>
              </a: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6262140" y="3098126"/>
              <a:ext cx="1145500" cy="1367694"/>
              <a:chOff x="913150" y="2840796"/>
              <a:chExt cx="1145500" cy="1367694"/>
            </a:xfrm>
          </p:grpSpPr>
          <p:sp>
            <p:nvSpPr>
              <p:cNvPr id="61" name="TextBox 60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১০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৭</a:t>
                </a:r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/>
            <p:cNvGrpSpPr/>
            <p:nvPr/>
          </p:nvGrpSpPr>
          <p:grpSpPr>
            <a:xfrm>
              <a:off x="6279630" y="4528436"/>
              <a:ext cx="1397830" cy="1407508"/>
              <a:chOff x="6719340" y="4191000"/>
              <a:chExt cx="1397830" cy="1407508"/>
            </a:xfrm>
          </p:grpSpPr>
          <p:grpSp>
            <p:nvGrpSpPr>
              <p:cNvPr id="65" name="Group 80"/>
              <p:cNvGrpSpPr/>
              <p:nvPr/>
            </p:nvGrpSpPr>
            <p:grpSpPr>
              <a:xfrm>
                <a:off x="6961680" y="4191000"/>
                <a:ext cx="1155490" cy="1407508"/>
                <a:chOff x="900660" y="2840796"/>
                <a:chExt cx="1155490" cy="1407508"/>
              </a:xfrm>
            </p:grpSpPr>
            <p:sp>
              <p:nvSpPr>
                <p:cNvPr id="67" name="TextBox 66"/>
                <p:cNvSpPr txBox="1"/>
                <p:nvPr/>
              </p:nvSpPr>
              <p:spPr>
                <a:xfrm>
                  <a:off x="913150" y="2840796"/>
                  <a:ext cx="1143000" cy="8617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5000" dirty="0">
                      <a:latin typeface="NikoshBAN" pitchFamily="2" charset="0"/>
                      <a:cs typeface="NikoshBAN" pitchFamily="2" charset="0"/>
                    </a:rPr>
                    <a:t>১</a:t>
                  </a: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900660" y="3386530"/>
                  <a:ext cx="1143000" cy="8617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5000" dirty="0">
                      <a:latin typeface="NikoshBAN" pitchFamily="2" charset="0"/>
                      <a:cs typeface="NikoshBAN" pitchFamily="2" charset="0"/>
                    </a:rPr>
                    <a:t>৬</a:t>
                  </a:r>
                </a:p>
              </p:txBody>
            </p: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1143000" y="3536430"/>
                  <a:ext cx="685800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6" name="TextBox 65"/>
              <p:cNvSpPr txBox="1"/>
              <p:nvPr/>
            </p:nvSpPr>
            <p:spPr>
              <a:xfrm>
                <a:off x="6719340" y="4480810"/>
                <a:ext cx="6096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১</a:t>
                </a:r>
              </a:p>
            </p:txBody>
          </p:sp>
        </p:grpSp>
      </p:grpSp>
      <p:sp>
        <p:nvSpPr>
          <p:cNvPr id="25" name="Text Box 104"/>
          <p:cNvSpPr txBox="1">
            <a:spLocks noChangeArrowheads="1"/>
          </p:cNvSpPr>
          <p:nvPr/>
        </p:nvSpPr>
        <p:spPr bwMode="auto">
          <a:xfrm>
            <a:off x="533400" y="1044714"/>
            <a:ext cx="8001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8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GB" sz="2800" dirty="0">
                <a:latin typeface="NikoshBAN" pitchFamily="2" charset="0"/>
                <a:cs typeface="NikoshBAN" pitchFamily="2" charset="0"/>
              </a:rPr>
              <a:t> : ৫ </a:t>
            </a:r>
            <a:r>
              <a:rPr lang="en-GB" sz="2800" dirty="0" err="1">
                <a:latin typeface="NikoshBAN" pitchFamily="2" charset="0"/>
                <a:cs typeface="NikoshBAN" pitchFamily="2" charset="0"/>
              </a:rPr>
              <a:t>মিনিট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6248400" y="1672495"/>
            <a:ext cx="2820650" cy="3768935"/>
            <a:chOff x="6248400" y="1156740"/>
            <a:chExt cx="2820650" cy="3768935"/>
          </a:xfrm>
        </p:grpSpPr>
        <p:sp>
          <p:nvSpPr>
            <p:cNvPr id="27" name="Rectangle 26"/>
            <p:cNvSpPr/>
            <p:nvPr/>
          </p:nvSpPr>
          <p:spPr>
            <a:xfrm>
              <a:off x="6248400" y="1905000"/>
              <a:ext cx="2820650" cy="295806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2"/>
            <p:cNvGrpSpPr/>
            <p:nvPr/>
          </p:nvGrpSpPr>
          <p:grpSpPr>
            <a:xfrm>
              <a:off x="7142810" y="3993630"/>
              <a:ext cx="1085540" cy="932045"/>
              <a:chOff x="4064830" y="2896850"/>
              <a:chExt cx="1085540" cy="932045"/>
            </a:xfrm>
          </p:grpSpPr>
          <p:grpSp>
            <p:nvGrpSpPr>
              <p:cNvPr id="43" name="Group 34"/>
              <p:cNvGrpSpPr/>
              <p:nvPr/>
            </p:nvGrpSpPr>
            <p:grpSpPr>
              <a:xfrm>
                <a:off x="4220980" y="2896850"/>
                <a:ext cx="929390" cy="932045"/>
                <a:chOff x="2133600" y="457200"/>
                <a:chExt cx="929390" cy="932045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2133600" y="457200"/>
                  <a:ext cx="9144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dirty="0">
                      <a:latin typeface="NikoshBAN" pitchFamily="2" charset="0"/>
                      <a:cs typeface="NikoshBAN" pitchFamily="2" charset="0"/>
                    </a:rPr>
                    <a:t>১</a:t>
                  </a: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2148590" y="804470"/>
                  <a:ext cx="9144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3200" dirty="0">
                      <a:latin typeface="NikoshBAN" pitchFamily="2" charset="0"/>
                      <a:cs typeface="NikoshBAN" pitchFamily="2" charset="0"/>
                    </a:rPr>
                    <a:t>6</a:t>
                  </a:r>
                </a:p>
              </p:txBody>
            </p: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2363450" y="914400"/>
                  <a:ext cx="4572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TextBox 43"/>
              <p:cNvSpPr txBox="1"/>
              <p:nvPr/>
            </p:nvSpPr>
            <p:spPr>
              <a:xfrm>
                <a:off x="4064830" y="3092970"/>
                <a:ext cx="533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2" pitchFamily="2" charset="0"/>
                    <a:cs typeface="Nikosh2" pitchFamily="2" charset="0"/>
                  </a:rPr>
                  <a:t>১</a:t>
                </a:r>
                <a:endParaRPr lang="en-US" dirty="0">
                  <a:latin typeface="Nikosh2" pitchFamily="2" charset="0"/>
                  <a:cs typeface="Nikosh2" pitchFamily="2" charset="0"/>
                </a:endParaRPr>
              </a:p>
            </p:txBody>
          </p:sp>
        </p:grpSp>
        <p:sp>
          <p:nvSpPr>
            <p:cNvPr id="85" name="Rectangle 84"/>
            <p:cNvSpPr/>
            <p:nvPr/>
          </p:nvSpPr>
          <p:spPr>
            <a:xfrm>
              <a:off x="6368320" y="1156740"/>
              <a:ext cx="2438400" cy="990600"/>
            </a:xfrm>
            <a:prstGeom prst="rect">
              <a:avLst/>
            </a:prstGeom>
            <a:solidFill>
              <a:srgbClr val="FD777A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দল-০৩</a:t>
              </a:r>
              <a:endParaRPr lang="en-US" sz="4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3157930" y="1781175"/>
            <a:ext cx="2820650" cy="3705225"/>
            <a:chOff x="3157930" y="1265420"/>
            <a:chExt cx="2820650" cy="3705225"/>
          </a:xfrm>
        </p:grpSpPr>
        <p:sp>
          <p:nvSpPr>
            <p:cNvPr id="26" name="Rectangle 25"/>
            <p:cNvSpPr/>
            <p:nvPr/>
          </p:nvSpPr>
          <p:spPr>
            <a:xfrm>
              <a:off x="3157930" y="1905000"/>
              <a:ext cx="2820650" cy="295806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0"/>
            <p:cNvGrpSpPr/>
            <p:nvPr/>
          </p:nvGrpSpPr>
          <p:grpSpPr>
            <a:xfrm>
              <a:off x="4191000" y="4038600"/>
              <a:ext cx="929390" cy="932045"/>
              <a:chOff x="2133600" y="457200"/>
              <a:chExt cx="929390" cy="932045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2133600" y="45720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10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148590" y="80447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7</a:t>
                </a: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2363450" y="91440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Rectangle 83"/>
            <p:cNvSpPr/>
            <p:nvPr/>
          </p:nvSpPr>
          <p:spPr>
            <a:xfrm>
              <a:off x="3276600" y="1265420"/>
              <a:ext cx="2438400" cy="9906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দল-০২</a:t>
              </a:r>
              <a:endParaRPr lang="en-US" sz="4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9990" y="1667505"/>
            <a:ext cx="2875610" cy="3696320"/>
            <a:chOff x="19990" y="1256680"/>
            <a:chExt cx="2875610" cy="3696320"/>
          </a:xfrm>
        </p:grpSpPr>
        <p:sp>
          <p:nvSpPr>
            <p:cNvPr id="25" name="Rectangle 24"/>
            <p:cNvSpPr/>
            <p:nvPr/>
          </p:nvSpPr>
          <p:spPr>
            <a:xfrm>
              <a:off x="74950" y="1994940"/>
              <a:ext cx="2820650" cy="295806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976860" y="3869960"/>
              <a:ext cx="929390" cy="932045"/>
              <a:chOff x="976860" y="3869960"/>
              <a:chExt cx="929390" cy="932045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976860" y="386996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5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991850" y="4217230"/>
                <a:ext cx="914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9</a:t>
                </a:r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1206710" y="4327160"/>
                <a:ext cx="457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Rectangle 48"/>
            <p:cNvSpPr/>
            <p:nvPr/>
          </p:nvSpPr>
          <p:spPr>
            <a:xfrm>
              <a:off x="19990" y="1256680"/>
              <a:ext cx="2438400" cy="990600"/>
            </a:xfrm>
            <a:prstGeom prst="rect">
              <a:avLst/>
            </a:prstGeom>
            <a:solidFill>
              <a:srgbClr val="FF66CC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4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দল-০১</a:t>
              </a:r>
              <a:endParaRPr lang="en-US" sz="44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104"/>
          <p:cNvSpPr txBox="1">
            <a:spLocks noChangeArrowheads="1"/>
          </p:cNvSpPr>
          <p:nvPr/>
        </p:nvSpPr>
        <p:spPr bwMode="auto">
          <a:xfrm>
            <a:off x="409136" y="366010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 err="1"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নাও</a:t>
            </a:r>
            <a:endParaRPr lang="en-GB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103557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213610" y="3451325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0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0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0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09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09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3352800" y="3062835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3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83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83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83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3352800" y="3886795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8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3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83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83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83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6445770" y="3031605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6478250" y="3896785"/>
          <a:ext cx="24384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Box 104"/>
          <p:cNvSpPr txBox="1">
            <a:spLocks noChangeArrowheads="1"/>
          </p:cNvSpPr>
          <p:nvPr/>
        </p:nvSpPr>
        <p:spPr bwMode="auto">
          <a:xfrm>
            <a:off x="409136" y="318540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dirty="0" err="1">
                <a:latin typeface="NikoshBAN" pitchFamily="2" charset="0"/>
                <a:cs typeface="NikoshBAN" pitchFamily="2" charset="0"/>
              </a:rPr>
              <a:t>একাকী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GB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100559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79"/>
          <p:cNvGrpSpPr/>
          <p:nvPr/>
        </p:nvGrpSpPr>
        <p:grpSpPr>
          <a:xfrm>
            <a:off x="273570" y="1891260"/>
            <a:ext cx="8594360" cy="4056888"/>
            <a:chOff x="258580" y="1687640"/>
            <a:chExt cx="8594360" cy="4056888"/>
          </a:xfrm>
        </p:grpSpPr>
        <p:sp>
          <p:nvSpPr>
            <p:cNvPr id="27" name="TextBox 26"/>
            <p:cNvSpPr txBox="1"/>
            <p:nvPr/>
          </p:nvSpPr>
          <p:spPr>
            <a:xfrm>
              <a:off x="304800" y="2512874"/>
              <a:ext cx="8458200" cy="323165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GB" sz="3600" dirty="0">
                <a:latin typeface="NikoshBAN" pitchFamily="2" charset="0"/>
                <a:cs typeface="NikoshBAN" pitchFamily="2" charset="0"/>
              </a:endParaRPr>
            </a:p>
            <a:p>
              <a:r>
                <a:rPr lang="en-GB" sz="3600" dirty="0">
                  <a:latin typeface="NikoshBAN" pitchFamily="2" charset="0"/>
                  <a:cs typeface="NikoshBAN" pitchFamily="2" charset="0"/>
                </a:rPr>
                <a:t>(ক)			(খ) 			(গ) </a:t>
              </a:r>
            </a:p>
            <a:p>
              <a:endParaRPr lang="en-GB" sz="3600" dirty="0">
                <a:latin typeface="NikoshBAN" pitchFamily="2" charset="0"/>
                <a:cs typeface="NikoshBAN" pitchFamily="2" charset="0"/>
              </a:endParaRPr>
            </a:p>
            <a:p>
              <a:endParaRPr lang="en-GB" dirty="0">
                <a:latin typeface="NikoshBAN" pitchFamily="2" charset="0"/>
                <a:cs typeface="NikoshBAN" pitchFamily="2" charset="0"/>
              </a:endParaRPr>
            </a:p>
            <a:p>
              <a:r>
                <a:rPr lang="en-GB" sz="3600" dirty="0">
                  <a:latin typeface="NikoshBAN" pitchFamily="2" charset="0"/>
                  <a:cs typeface="NikoshBAN" pitchFamily="2" charset="0"/>
                </a:rPr>
                <a:t>(ঘ)			(ঙ)			(চ)</a:t>
              </a:r>
            </a:p>
            <a:p>
              <a:r>
                <a:rPr lang="en-GB" sz="3600" dirty="0"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en-GB" dirty="0">
                  <a:latin typeface="NikoshBAN" pitchFamily="2" charset="0"/>
                  <a:cs typeface="NikoshBAN" pitchFamily="2" charset="0"/>
                </a:rPr>
                <a:t>  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038070" y="2715876"/>
              <a:ext cx="1400330" cy="1367694"/>
              <a:chOff x="6719340" y="4191000"/>
              <a:chExt cx="1400330" cy="1367694"/>
            </a:xfrm>
          </p:grpSpPr>
          <p:grpSp>
            <p:nvGrpSpPr>
              <p:cNvPr id="34" name="Group 80"/>
              <p:cNvGrpSpPr/>
              <p:nvPr/>
            </p:nvGrpSpPr>
            <p:grpSpPr>
              <a:xfrm>
                <a:off x="6974170" y="4191000"/>
                <a:ext cx="1145500" cy="1367694"/>
                <a:chOff x="913150" y="2840796"/>
                <a:chExt cx="1145500" cy="1367694"/>
              </a:xfrm>
            </p:grpSpPr>
            <p:sp>
              <p:nvSpPr>
                <p:cNvPr id="36" name="TextBox 35"/>
                <p:cNvSpPr txBox="1"/>
                <p:nvPr/>
              </p:nvSpPr>
              <p:spPr>
                <a:xfrm>
                  <a:off x="913150" y="2840796"/>
                  <a:ext cx="1143000" cy="8617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5000" dirty="0">
                      <a:latin typeface="NikoshBAN" pitchFamily="2" charset="0"/>
                      <a:cs typeface="NikoshBAN" pitchFamily="2" charset="0"/>
                    </a:rPr>
                    <a:t>১</a:t>
                  </a: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915650" y="3346716"/>
                  <a:ext cx="1143000" cy="8617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5000" dirty="0">
                      <a:latin typeface="NikoshBAN" pitchFamily="2" charset="0"/>
                      <a:cs typeface="NikoshBAN" pitchFamily="2" charset="0"/>
                    </a:rPr>
                    <a:t>৩</a:t>
                  </a:r>
                </a:p>
              </p:txBody>
            </p: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1143000" y="3536430"/>
                  <a:ext cx="685800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TextBox 34"/>
              <p:cNvSpPr txBox="1"/>
              <p:nvPr/>
            </p:nvSpPr>
            <p:spPr>
              <a:xfrm>
                <a:off x="6719340" y="4480810"/>
                <a:ext cx="6096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২</a:t>
                </a: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6370820" y="4042506"/>
              <a:ext cx="1400330" cy="1367694"/>
              <a:chOff x="6719340" y="4191000"/>
              <a:chExt cx="1400330" cy="1367694"/>
            </a:xfrm>
          </p:grpSpPr>
          <p:grpSp>
            <p:nvGrpSpPr>
              <p:cNvPr id="41" name="Group 80"/>
              <p:cNvGrpSpPr/>
              <p:nvPr/>
            </p:nvGrpSpPr>
            <p:grpSpPr>
              <a:xfrm>
                <a:off x="6974170" y="4191000"/>
                <a:ext cx="1145500" cy="1367694"/>
                <a:chOff x="913150" y="2840796"/>
                <a:chExt cx="1145500" cy="1367694"/>
              </a:xfrm>
            </p:grpSpPr>
            <p:sp>
              <p:nvSpPr>
                <p:cNvPr id="43" name="TextBox 42"/>
                <p:cNvSpPr txBox="1"/>
                <p:nvPr/>
              </p:nvSpPr>
              <p:spPr>
                <a:xfrm>
                  <a:off x="913150" y="2840796"/>
                  <a:ext cx="1143000" cy="8617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5000" dirty="0">
                      <a:latin typeface="NikoshBAN" pitchFamily="2" charset="0"/>
                      <a:cs typeface="NikoshBAN" pitchFamily="2" charset="0"/>
                    </a:rPr>
                    <a:t>৩</a:t>
                  </a: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915650" y="3346716"/>
                  <a:ext cx="1143000" cy="8617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5000" dirty="0">
                      <a:latin typeface="NikoshBAN" pitchFamily="2" charset="0"/>
                      <a:cs typeface="NikoshBAN" pitchFamily="2" charset="0"/>
                    </a:rPr>
                    <a:t>4</a:t>
                  </a:r>
                </a:p>
              </p:txBody>
            </p: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1143000" y="3536430"/>
                  <a:ext cx="685800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TextBox 41"/>
              <p:cNvSpPr txBox="1"/>
              <p:nvPr/>
            </p:nvSpPr>
            <p:spPr>
              <a:xfrm>
                <a:off x="6719340" y="4480810"/>
                <a:ext cx="6096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৩</a:t>
                </a: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6349580" y="2699480"/>
              <a:ext cx="1145500" cy="1367694"/>
              <a:chOff x="913150" y="2840796"/>
              <a:chExt cx="1145500" cy="1367694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৭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২০</a:t>
                </a:r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/>
            <p:cNvGrpSpPr/>
            <p:nvPr/>
          </p:nvGrpSpPr>
          <p:grpSpPr>
            <a:xfrm>
              <a:off x="3592640" y="4071236"/>
              <a:ext cx="1145500" cy="1367694"/>
              <a:chOff x="913150" y="2840796"/>
              <a:chExt cx="1145500" cy="1367694"/>
            </a:xfrm>
          </p:grpSpPr>
          <p:sp>
            <p:nvSpPr>
              <p:cNvPr id="52" name="TextBox 51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৮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৩</a:t>
                </a:r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/>
            <p:cNvGrpSpPr/>
            <p:nvPr/>
          </p:nvGrpSpPr>
          <p:grpSpPr>
            <a:xfrm>
              <a:off x="3625120" y="2726960"/>
              <a:ext cx="1145500" cy="1367694"/>
              <a:chOff x="913150" y="2840796"/>
              <a:chExt cx="1145500" cy="1367694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৭৫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১৮</a:t>
                </a:r>
              </a:p>
            </p:txBody>
          </p:sp>
          <p:cxnSp>
            <p:nvCxnSpPr>
              <p:cNvPr id="70" name="Straight Connector 69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/>
            <p:cNvGrpSpPr/>
            <p:nvPr/>
          </p:nvGrpSpPr>
          <p:grpSpPr>
            <a:xfrm>
              <a:off x="931890" y="4057496"/>
              <a:ext cx="1145500" cy="1367694"/>
              <a:chOff x="913150" y="2840796"/>
              <a:chExt cx="1145500" cy="1367694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913150" y="284079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৮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915650" y="3346716"/>
                <a:ext cx="114300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0" dirty="0">
                    <a:latin typeface="NikoshBAN" pitchFamily="2" charset="0"/>
                    <a:cs typeface="NikoshBAN" pitchFamily="2" charset="0"/>
                  </a:rPr>
                  <a:t>২৫</a:t>
                </a:r>
              </a:p>
            </p:txBody>
          </p:sp>
          <p:cxnSp>
            <p:nvCxnSpPr>
              <p:cNvPr id="74" name="Straight Connector 73"/>
              <p:cNvCxnSpPr/>
              <p:nvPr/>
            </p:nvCxnSpPr>
            <p:spPr>
              <a:xfrm>
                <a:off x="1143000" y="3536430"/>
                <a:ext cx="6858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Rectangle 74"/>
            <p:cNvSpPr/>
            <p:nvPr/>
          </p:nvSpPr>
          <p:spPr>
            <a:xfrm>
              <a:off x="258580" y="1687640"/>
              <a:ext cx="8594360" cy="1143000"/>
            </a:xfrm>
            <a:prstGeom prst="rect">
              <a:avLst/>
            </a:prstGeom>
            <a:solidFill>
              <a:srgbClr val="E8DB8A"/>
            </a:solidFill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65138" indent="-465138"/>
              <a:r>
                <a:rPr lang="en-GB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১। </a:t>
              </a:r>
              <a:r>
                <a:rPr lang="en-GB" sz="36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নিচের</a:t>
              </a:r>
              <a:r>
                <a:rPr lang="en-GB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GB" sz="36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ভগ্নাংশগুলোর</a:t>
              </a:r>
              <a:r>
                <a:rPr lang="en-GB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GB" sz="36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মধ্য</a:t>
              </a:r>
              <a:r>
                <a:rPr lang="en-GB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GB" sz="36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থেকে</a:t>
              </a:r>
              <a:r>
                <a:rPr lang="en-GB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GB" sz="36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প্রকৃত</a:t>
              </a:r>
              <a:r>
                <a:rPr lang="en-GB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GB" sz="36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অপ্রকৃত</a:t>
              </a:r>
              <a:r>
                <a:rPr lang="en-GB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GB" sz="36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মিশ্র</a:t>
              </a:r>
              <a:r>
                <a:rPr lang="en-GB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GB" sz="36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ভগ্নাংশ</a:t>
              </a:r>
              <a:r>
                <a:rPr lang="en-GB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GB" sz="36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পৃথক</a:t>
              </a:r>
              <a:r>
                <a:rPr lang="en-GB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GB" sz="36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কর</a:t>
              </a:r>
              <a:r>
                <a:rPr lang="en-GB" sz="3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:</a:t>
              </a:r>
              <a:endParaRPr lang="en-US" sz="3600" dirty="0">
                <a:solidFill>
                  <a:schemeClr val="tx1"/>
                </a:solidFill>
              </a:endParaRPr>
            </a:p>
          </p:txBody>
        </p:sp>
      </p:grpSp>
      <p:sp>
        <p:nvSpPr>
          <p:cNvPr id="40" name="Text Box 104"/>
          <p:cNvSpPr txBox="1">
            <a:spLocks noChangeArrowheads="1"/>
          </p:cNvSpPr>
          <p:nvPr/>
        </p:nvSpPr>
        <p:spPr bwMode="auto">
          <a:xfrm>
            <a:off x="561536" y="1044714"/>
            <a:ext cx="8001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8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GB" sz="2800" dirty="0">
                <a:latin typeface="NikoshBAN" pitchFamily="2" charset="0"/>
                <a:cs typeface="NikoshBAN" pitchFamily="2" charset="0"/>
              </a:rPr>
              <a:t> : ৫ </a:t>
            </a:r>
            <a:r>
              <a:rPr lang="en-GB" sz="2800" dirty="0" err="1">
                <a:latin typeface="NikoshBAN" pitchFamily="2" charset="0"/>
                <a:cs typeface="NikoshBAN" pitchFamily="2" charset="0"/>
              </a:rPr>
              <a:t>মিনিট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blinds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02430"/>
            <a:ext cx="9144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10800000">
            <a:off x="0" y="6536960"/>
            <a:ext cx="9144000" cy="381000"/>
          </a:xfrm>
          <a:prstGeom prst="rect">
            <a:avLst/>
          </a:prstGeom>
          <a:solidFill>
            <a:srgbClr val="CC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RelaxedModerately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200copy.png"/>
          <p:cNvPicPr>
            <a:picLocks noChangeAspect="1"/>
          </p:cNvPicPr>
          <p:nvPr/>
        </p:nvPicPr>
        <p:blipFill>
          <a:blip r:embed="rId2" cstate="print"/>
          <a:srcRect t="21197" r="4394" b="60801"/>
          <a:stretch>
            <a:fillRect/>
          </a:stretch>
        </p:blipFill>
        <p:spPr>
          <a:xfrm>
            <a:off x="1524000" y="381000"/>
            <a:ext cx="5562600" cy="10474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0849"/>
            <a:ext cx="9067800" cy="4952999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</TotalTime>
  <Words>446</Words>
  <Application>Microsoft Office PowerPoint</Application>
  <PresentationFormat>On-screen Show (4:3)</PresentationFormat>
  <Paragraphs>212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Nikosh</vt:lpstr>
      <vt:lpstr>Nikosh2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Walton Passion</cp:lastModifiedBy>
  <cp:revision>203</cp:revision>
  <dcterms:created xsi:type="dcterms:W3CDTF">2013-03-30T17:53:27Z</dcterms:created>
  <dcterms:modified xsi:type="dcterms:W3CDTF">2026-06-21T06:11:27Z</dcterms:modified>
</cp:coreProperties>
</file>