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59" r:id="rId4"/>
    <p:sldId id="270" r:id="rId5"/>
    <p:sldId id="269" r:id="rId6"/>
    <p:sldId id="283" r:id="rId7"/>
    <p:sldId id="261" r:id="rId8"/>
    <p:sldId id="262" r:id="rId9"/>
    <p:sldId id="276" r:id="rId10"/>
    <p:sldId id="275" r:id="rId11"/>
    <p:sldId id="267" r:id="rId12"/>
    <p:sldId id="280" r:id="rId13"/>
    <p:sldId id="268" r:id="rId14"/>
    <p:sldId id="278" r:id="rId15"/>
    <p:sldId id="284" r:id="rId16"/>
    <p:sldId id="277" r:id="rId17"/>
    <p:sldId id="282" r:id="rId18"/>
    <p:sldId id="281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0F79"/>
    <a:srgbClr val="F046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1" d="100"/>
          <a:sy n="61" d="100"/>
        </p:scale>
        <p:origin x="107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70FF7F-414A-4BE4-8BAB-F674720EF0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F16421-B9FB-4A91-AB51-2471BA8599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79624F-10C1-4F99-A742-E0F3FFA9C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AB862-CBE2-4EC6-8B4C-A054039689C9}" type="datetimeFigureOut">
              <a:rPr lang="en-US" smtClean="0"/>
              <a:t>5/26/2026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CBC111-F5C6-4426-B95D-55612E886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292ACC-35F1-44EB-ABED-4CF9B2598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F72AB-8406-4103-BBF9-7BEAFB42A5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2297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4FA82A-8B6B-48F0-8DBB-EAC34720C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487C1C-E49F-4DD0-B30E-9D38E25CF7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70FA02-54DD-46F4-853C-4C0C0ECFC4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AB862-CBE2-4EC6-8B4C-A054039689C9}" type="datetimeFigureOut">
              <a:rPr lang="en-US" smtClean="0"/>
              <a:t>5/26/2026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79D3A6-11B7-46A2-9A6F-B9927F5696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ACF261-E9FA-4DF9-B3DD-8F79AE0240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F72AB-8406-4103-BBF9-7BEAFB42A5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261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5D349A-E028-4B4D-BB74-B50F3B3F6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0873EF-F844-4A25-83F8-2050B0CCDE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CA220A-6C40-4123-80CB-49BB86FC0A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AB862-CBE2-4EC6-8B4C-A054039689C9}" type="datetimeFigureOut">
              <a:rPr lang="en-US" smtClean="0"/>
              <a:t>5/26/2026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092B3D-A7B2-4CCD-AB7C-17216EBEF2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DBC06F-150B-40E7-88EB-7DE7CAA52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F72AB-8406-4103-BBF9-7BEAFB42A5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108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7FE31-3F14-48D3-BEC8-F0648E2DE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633D3E-19B7-42D2-8B2F-7CD39A651A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2084A3-9B33-4A14-9070-2F58BCA602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5FB781-D400-4397-AB10-5C5C0F104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AB862-CBE2-4EC6-8B4C-A054039689C9}" type="datetimeFigureOut">
              <a:rPr lang="en-US" smtClean="0"/>
              <a:t>5/26/2026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F3487A-06E9-488B-BE93-869215FB1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F126D8-64A9-4FEE-B676-B8ACF9106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F72AB-8406-4103-BBF9-7BEAFB42A5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5451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5C1EA3-A025-405E-87FB-D15AD1F55C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150A8E-0069-4165-A4AC-0E4355034B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4CA222-E492-4785-A62E-6DA78A99C0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C14D21-84C7-41A0-8DFB-C0C69CF3A7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BC53019-335B-41F3-996C-32F9D2583F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F907C09-EBB7-4A78-AE9F-ADDC1B64E6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AB862-CBE2-4EC6-8B4C-A054039689C9}" type="datetimeFigureOut">
              <a:rPr lang="en-US" smtClean="0"/>
              <a:t>5/26/2026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539865B-561D-4C52-92EA-DEEC38614C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3E21479-82AB-48EC-9D00-C6529B38F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F72AB-8406-4103-BBF9-7BEAFB42A5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1009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4332F-CAB1-47E2-BF28-747E0B312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EE52264-EE06-4E58-9096-6AD871D411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AB862-CBE2-4EC6-8B4C-A054039689C9}" type="datetimeFigureOut">
              <a:rPr lang="en-US" smtClean="0"/>
              <a:t>5/26/2026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00C60A-E1FE-46CB-BB2C-281563412C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F9438E-9B07-4D09-87B9-192286016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F72AB-8406-4103-BBF9-7BEAFB42A5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4530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805579-0755-419F-BD42-4D82A9B77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AB862-CBE2-4EC6-8B4C-A054039689C9}" type="datetimeFigureOut">
              <a:rPr lang="en-US" smtClean="0"/>
              <a:t>5/26/2026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E14EB64-AD08-4F13-A218-0830766C14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173F5D-EDCA-47B1-A003-1D430F740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F72AB-8406-4103-BBF9-7BEAFB42A5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9155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9323BF-F044-46A9-B1B6-0F12FBDF3B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FE6D78-C92E-4157-B714-B15401F6F1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F83AA1-1318-4F42-BD19-E01EBFDD3C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B2229C-F3EC-4518-BFCC-29071671E5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AB862-CBE2-4EC6-8B4C-A054039689C9}" type="datetimeFigureOut">
              <a:rPr lang="en-US" smtClean="0"/>
              <a:t>5/26/2026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7756D3-E8B2-499D-975D-286A7864C3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25BB42-49DC-44AE-BD3F-A105007A9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F72AB-8406-4103-BBF9-7BEAFB42A5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596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9DF991-8344-4144-A121-1539525D10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53DD7FA-5711-4A84-A193-01CF01EAA54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23147D-9025-4149-8337-DE19657835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DB520E-DE62-4E38-8300-55EF14D112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AB862-CBE2-4EC6-8B4C-A054039689C9}" type="datetimeFigureOut">
              <a:rPr lang="en-US" smtClean="0"/>
              <a:t>5/26/2026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3BD5CE-B132-467B-9A3B-34D46EFFC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512A2A-709A-4C5B-9657-5089CC85D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F72AB-8406-4103-BBF9-7BEAFB42A5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0820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6C5229-0A9A-4564-AA80-063136347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F16A59-69AA-4BAD-A269-B7EB859B71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A3DCAF-BDEE-4069-8FC8-6F7828C59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AB862-CBE2-4EC6-8B4C-A054039689C9}" type="datetimeFigureOut">
              <a:rPr lang="en-US" smtClean="0"/>
              <a:t>5/26/2026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2D84DB-1DBC-4571-A431-2E7B18EAB3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244A3E-A901-43FE-9337-A5218D34D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F72AB-8406-4103-BBF9-7BEAFB42A5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763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13088FD-1D36-4057-8FF4-3298BCA3F2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174931-EE27-4E62-A5A8-E524C0CC8B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5884A9-183E-4087-8671-963FA923E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AB862-CBE2-4EC6-8B4C-A054039689C9}" type="datetimeFigureOut">
              <a:rPr lang="en-US" smtClean="0"/>
              <a:t>5/26/2026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B67740-C8F9-41D3-AC03-1C9E68253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0F9F02-8A90-4E98-8EB4-61CD11946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5F72AB-8406-4103-BBF9-7BEAFB42A5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342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41F7A41-8BF5-414A-B7BC-8986E0A51E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F51586-E3D0-4548-BC42-FE1E66D974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95E986-1E60-46A0-96C1-A66E6271D5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2AB862-CBE2-4EC6-8B4C-A054039689C9}" type="datetimeFigureOut">
              <a:rPr lang="en-US" smtClean="0"/>
              <a:t>5/26/2026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45D2C0-482C-4B13-B800-7E56DAFC3F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0B0A1A-8D0C-4845-B33B-4FDF5FE15A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5F72AB-8406-4103-BBF9-7BEAFB42A5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434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m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mp"/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mp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mp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Natural_Beauty_of_BD.jpg" TargetMode="Externa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F91A8A8-E79E-40E1-B913-0AEDB3021DE5}"/>
              </a:ext>
            </a:extLst>
          </p:cNvPr>
          <p:cNvSpPr/>
          <p:nvPr/>
        </p:nvSpPr>
        <p:spPr>
          <a:xfrm>
            <a:off x="101600" y="101600"/>
            <a:ext cx="11988800" cy="6654800"/>
          </a:xfrm>
          <a:prstGeom prst="rect">
            <a:avLst/>
          </a:prstGeom>
          <a:noFill/>
          <a:ln w="282575">
            <a:gradFill>
              <a:gsLst>
                <a:gs pos="0">
                  <a:srgbClr val="FF0000"/>
                </a:gs>
                <a:gs pos="78000">
                  <a:srgbClr val="00B050"/>
                </a:gs>
                <a:gs pos="53000">
                  <a:srgbClr val="FFC000"/>
                </a:gs>
                <a:gs pos="22000">
                  <a:schemeClr val="accent2">
                    <a:lumMod val="75000"/>
                  </a:schemeClr>
                </a:gs>
                <a:gs pos="100000">
                  <a:schemeClr val="accent5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gradFill>
                <a:gsLst>
                  <a:gs pos="0">
                    <a:srgbClr val="FF0000"/>
                  </a:gs>
                  <a:gs pos="75000">
                    <a:srgbClr val="0070C0"/>
                  </a:gs>
                  <a:gs pos="37000">
                    <a:srgbClr val="FFFF00"/>
                  </a:gs>
                  <a:gs pos="100000">
                    <a:srgbClr val="00B0F0"/>
                  </a:gs>
                </a:gsLst>
                <a:lin ang="5400000" scaled="1"/>
              </a:gra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D173381-23F8-4B1E-BA03-80D23D65F87D}"/>
              </a:ext>
            </a:extLst>
          </p:cNvPr>
          <p:cNvSpPr/>
          <p:nvPr/>
        </p:nvSpPr>
        <p:spPr>
          <a:xfrm>
            <a:off x="2128407" y="4090182"/>
            <a:ext cx="7935186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r"/>
            <a:r>
              <a:rPr lang="en-US" sz="138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BubbleGum" panose="00000400000000000000" pitchFamily="2" charset="0"/>
              </a:rPr>
              <a:t>Welcome</a:t>
            </a:r>
            <a:r>
              <a:rPr lang="en-US" sz="54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</a:t>
            </a:r>
            <a:endParaRPr lang="en-US" sz="54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6609828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90F79">
                <a:alpha val="65882"/>
              </a:srgbClr>
            </a:gs>
            <a:gs pos="100000">
              <a:srgbClr val="FFFF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F91A8A8-E79E-40E1-B913-0AEDB3021DE5}"/>
              </a:ext>
            </a:extLst>
          </p:cNvPr>
          <p:cNvSpPr/>
          <p:nvPr/>
        </p:nvSpPr>
        <p:spPr>
          <a:xfrm>
            <a:off x="101600" y="101600"/>
            <a:ext cx="11988800" cy="6654800"/>
          </a:xfrm>
          <a:prstGeom prst="rect">
            <a:avLst/>
          </a:prstGeom>
          <a:noFill/>
          <a:ln w="282575">
            <a:gradFill>
              <a:gsLst>
                <a:gs pos="0">
                  <a:srgbClr val="FF0000"/>
                </a:gs>
                <a:gs pos="78000">
                  <a:srgbClr val="00B050"/>
                </a:gs>
                <a:gs pos="53000">
                  <a:srgbClr val="FFC000"/>
                </a:gs>
                <a:gs pos="22000">
                  <a:schemeClr val="accent2">
                    <a:lumMod val="75000"/>
                  </a:schemeClr>
                </a:gs>
                <a:gs pos="100000">
                  <a:schemeClr val="accent5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gradFill>
                <a:gsLst>
                  <a:gs pos="0">
                    <a:srgbClr val="FF0000"/>
                  </a:gs>
                  <a:gs pos="75000">
                    <a:srgbClr val="0070C0"/>
                  </a:gs>
                  <a:gs pos="37000">
                    <a:srgbClr val="FFFF00"/>
                  </a:gs>
                  <a:gs pos="100000">
                    <a:srgbClr val="00B0F0"/>
                  </a:gs>
                </a:gsLst>
                <a:lin ang="5400000" scaled="1"/>
              </a:gradFill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682C315-B98E-489D-8C30-8CF17313E433}"/>
              </a:ext>
            </a:extLst>
          </p:cNvPr>
          <p:cNvSpPr/>
          <p:nvPr/>
        </p:nvSpPr>
        <p:spPr>
          <a:xfrm>
            <a:off x="3892985" y="420375"/>
            <a:ext cx="4559887" cy="866682"/>
          </a:xfrm>
          <a:prstGeom prst="roundRect">
            <a:avLst>
              <a:gd name="adj" fmla="val 50000"/>
            </a:avLst>
          </a:prstGeom>
          <a:solidFill>
            <a:srgbClr val="F90F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3252D10-9CF1-4DF6-8B04-863769CD26BA}"/>
              </a:ext>
            </a:extLst>
          </p:cNvPr>
          <p:cNvSpPr/>
          <p:nvPr/>
        </p:nvSpPr>
        <p:spPr>
          <a:xfrm>
            <a:off x="4361106" y="469658"/>
            <a:ext cx="375138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Introduce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AE0DC30-4FA1-4B7B-BD03-C41BFEFF061A}"/>
              </a:ext>
            </a:extLst>
          </p:cNvPr>
          <p:cNvSpPr/>
          <p:nvPr/>
        </p:nvSpPr>
        <p:spPr>
          <a:xfrm>
            <a:off x="7891975" y="3955633"/>
            <a:ext cx="3574254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Sub: English</a:t>
            </a:r>
          </a:p>
          <a:p>
            <a:pPr algn="ctr"/>
            <a:r>
              <a:rPr 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Class: 1</a:t>
            </a:r>
          </a:p>
          <a:p>
            <a:pPr algn="ctr"/>
            <a:r>
              <a:rPr 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Unit: 2( I,J)</a:t>
            </a:r>
          </a:p>
          <a:p>
            <a:pPr algn="ctr"/>
            <a:r>
              <a:rPr 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Lesson: 11</a:t>
            </a:r>
          </a:p>
          <a:p>
            <a:pPr algn="ctr"/>
            <a:r>
              <a:rPr 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Time: 40 </a:t>
            </a:r>
            <a:r>
              <a:rPr lang="en-US" sz="24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Mininutes</a:t>
            </a:r>
            <a:endParaRPr lang="en-US" sz="24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4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Date</a:t>
            </a:r>
            <a:r>
              <a:rPr lang="en-US" sz="2400" b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26/05/2026</a:t>
            </a:r>
            <a:endParaRPr lang="en-US" sz="24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968939BF-0B68-4DD2-A325-D14F8BC7760A}"/>
              </a:ext>
            </a:extLst>
          </p:cNvPr>
          <p:cNvGrpSpPr/>
          <p:nvPr/>
        </p:nvGrpSpPr>
        <p:grpSpPr>
          <a:xfrm>
            <a:off x="906430" y="431858"/>
            <a:ext cx="3742100" cy="3887479"/>
            <a:chOff x="4918256" y="1005627"/>
            <a:chExt cx="4264498" cy="4269232"/>
          </a:xfrm>
        </p:grpSpPr>
        <p:sp>
          <p:nvSpPr>
            <p:cNvPr id="15" name="Freeform 23">
              <a:extLst>
                <a:ext uri="{FF2B5EF4-FFF2-40B4-BE49-F238E27FC236}">
                  <a16:creationId xmlns:a16="http://schemas.microsoft.com/office/drawing/2014/main" id="{2DB30415-E812-438C-BBA8-0A205FC2DD45}"/>
                </a:ext>
              </a:extLst>
            </p:cNvPr>
            <p:cNvSpPr/>
            <p:nvPr/>
          </p:nvSpPr>
          <p:spPr>
            <a:xfrm>
              <a:off x="4918256" y="1005627"/>
              <a:ext cx="4264498" cy="4269232"/>
            </a:xfrm>
            <a:custGeom>
              <a:avLst/>
              <a:gdLst>
                <a:gd name="connsiteX0" fmla="*/ 2318237 w 4264498"/>
                <a:gd name="connsiteY0" fmla="*/ 727569 h 4269232"/>
                <a:gd name="connsiteX1" fmla="*/ 2866115 w 4264498"/>
                <a:gd name="connsiteY1" fmla="*/ 727569 h 4269232"/>
                <a:gd name="connsiteX2" fmla="*/ 3465396 w 4264498"/>
                <a:gd name="connsiteY2" fmla="*/ 1281948 h 4269232"/>
                <a:gd name="connsiteX3" fmla="*/ 3465396 w 4264498"/>
                <a:gd name="connsiteY3" fmla="*/ 1281947 h 4269232"/>
                <a:gd name="connsiteX4" fmla="*/ 4264498 w 4264498"/>
                <a:gd name="connsiteY4" fmla="*/ 2021174 h 4269232"/>
                <a:gd name="connsiteX5" fmla="*/ 3465396 w 4264498"/>
                <a:gd name="connsiteY5" fmla="*/ 2885001 h 4269232"/>
                <a:gd name="connsiteX6" fmla="*/ 3465396 w 4264498"/>
                <a:gd name="connsiteY6" fmla="*/ 2337122 h 4269232"/>
                <a:gd name="connsiteX7" fmla="*/ 3738741 w 4264498"/>
                <a:gd name="connsiteY7" fmla="*/ 2041637 h 4269232"/>
                <a:gd name="connsiteX8" fmla="*/ 3465396 w 4264498"/>
                <a:gd name="connsiteY8" fmla="*/ 1788773 h 4269232"/>
                <a:gd name="connsiteX9" fmla="*/ 3465396 w 4264498"/>
                <a:gd name="connsiteY9" fmla="*/ 1788774 h 4269232"/>
                <a:gd name="connsiteX10" fmla="*/ 1406564 w 4264498"/>
                <a:gd name="connsiteY10" fmla="*/ 727569 h 4269232"/>
                <a:gd name="connsiteX11" fmla="*/ 1913391 w 4264498"/>
                <a:gd name="connsiteY11" fmla="*/ 727569 h 4269232"/>
                <a:gd name="connsiteX12" fmla="*/ 794385 w 4264498"/>
                <a:gd name="connsiteY12" fmla="*/ 1937210 h 4269232"/>
                <a:gd name="connsiteX13" fmla="*/ 525758 w 4264498"/>
                <a:gd name="connsiteY13" fmla="*/ 2227595 h 4269232"/>
                <a:gd name="connsiteX14" fmla="*/ 794385 w 4264498"/>
                <a:gd name="connsiteY14" fmla="*/ 2476095 h 4269232"/>
                <a:gd name="connsiteX15" fmla="*/ 794385 w 4264498"/>
                <a:gd name="connsiteY15" fmla="*/ 2476094 h 4269232"/>
                <a:gd name="connsiteX16" fmla="*/ 1895635 w 4264498"/>
                <a:gd name="connsiteY16" fmla="*/ 3494830 h 4269232"/>
                <a:gd name="connsiteX17" fmla="*/ 2164418 w 4264498"/>
                <a:gd name="connsiteY17" fmla="*/ 3743474 h 4269232"/>
                <a:gd name="connsiteX18" fmla="*/ 2394432 w 4264498"/>
                <a:gd name="connsiteY18" fmla="*/ 3494830 h 4269232"/>
                <a:gd name="connsiteX19" fmla="*/ 2901260 w 4264498"/>
                <a:gd name="connsiteY19" fmla="*/ 3494830 h 4269232"/>
                <a:gd name="connsiteX20" fmla="*/ 2184882 w 4264498"/>
                <a:gd name="connsiteY20" fmla="*/ 4269232 h 4269232"/>
                <a:gd name="connsiteX21" fmla="*/ 1347756 w 4264498"/>
                <a:gd name="connsiteY21" fmla="*/ 3494830 h 4269232"/>
                <a:gd name="connsiteX22" fmla="*/ 794385 w 4264498"/>
                <a:gd name="connsiteY22" fmla="*/ 2982922 h 4269232"/>
                <a:gd name="connsiteX23" fmla="*/ 794385 w 4264498"/>
                <a:gd name="connsiteY23" fmla="*/ 2982923 h 4269232"/>
                <a:gd name="connsiteX24" fmla="*/ 0 w 4264498"/>
                <a:gd name="connsiteY24" fmla="*/ 2248059 h 4269232"/>
                <a:gd name="connsiteX25" fmla="*/ 794385 w 4264498"/>
                <a:gd name="connsiteY25" fmla="*/ 1389332 h 4269232"/>
                <a:gd name="connsiteX26" fmla="*/ 2079617 w 4264498"/>
                <a:gd name="connsiteY26" fmla="*/ 0 h 4269232"/>
                <a:gd name="connsiteX27" fmla="*/ 2866115 w 4264498"/>
                <a:gd name="connsiteY27" fmla="*/ 727569 h 4269232"/>
                <a:gd name="connsiteX28" fmla="*/ 2318237 w 4264498"/>
                <a:gd name="connsiteY28" fmla="*/ 727569 h 4269232"/>
                <a:gd name="connsiteX29" fmla="*/ 2100080 w 4264498"/>
                <a:gd name="connsiteY29" fmla="*/ 525758 h 4269232"/>
                <a:gd name="connsiteX30" fmla="*/ 1913391 w 4264498"/>
                <a:gd name="connsiteY30" fmla="*/ 727569 h 4269232"/>
                <a:gd name="connsiteX31" fmla="*/ 1406564 w 4264498"/>
                <a:gd name="connsiteY31" fmla="*/ 727569 h 4269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4264498" h="4269232">
                  <a:moveTo>
                    <a:pt x="2318237" y="727569"/>
                  </a:moveTo>
                  <a:lnTo>
                    <a:pt x="2866115" y="727569"/>
                  </a:lnTo>
                  <a:lnTo>
                    <a:pt x="3465396" y="1281948"/>
                  </a:lnTo>
                  <a:lnTo>
                    <a:pt x="3465396" y="1281947"/>
                  </a:lnTo>
                  <a:lnTo>
                    <a:pt x="4264498" y="2021174"/>
                  </a:lnTo>
                  <a:lnTo>
                    <a:pt x="3465396" y="2885001"/>
                  </a:lnTo>
                  <a:lnTo>
                    <a:pt x="3465396" y="2337122"/>
                  </a:lnTo>
                  <a:lnTo>
                    <a:pt x="3738741" y="2041637"/>
                  </a:lnTo>
                  <a:lnTo>
                    <a:pt x="3465396" y="1788773"/>
                  </a:lnTo>
                  <a:lnTo>
                    <a:pt x="3465396" y="1788774"/>
                  </a:lnTo>
                  <a:close/>
                  <a:moveTo>
                    <a:pt x="1406564" y="727569"/>
                  </a:moveTo>
                  <a:lnTo>
                    <a:pt x="1913391" y="727569"/>
                  </a:lnTo>
                  <a:lnTo>
                    <a:pt x="794385" y="1937210"/>
                  </a:lnTo>
                  <a:lnTo>
                    <a:pt x="525758" y="2227595"/>
                  </a:lnTo>
                  <a:lnTo>
                    <a:pt x="794385" y="2476095"/>
                  </a:lnTo>
                  <a:lnTo>
                    <a:pt x="794385" y="2476094"/>
                  </a:lnTo>
                  <a:lnTo>
                    <a:pt x="1895635" y="3494830"/>
                  </a:lnTo>
                  <a:lnTo>
                    <a:pt x="2164418" y="3743474"/>
                  </a:lnTo>
                  <a:lnTo>
                    <a:pt x="2394432" y="3494830"/>
                  </a:lnTo>
                  <a:lnTo>
                    <a:pt x="2901260" y="3494830"/>
                  </a:lnTo>
                  <a:lnTo>
                    <a:pt x="2184882" y="4269232"/>
                  </a:lnTo>
                  <a:lnTo>
                    <a:pt x="1347756" y="3494830"/>
                  </a:lnTo>
                  <a:lnTo>
                    <a:pt x="794385" y="2982922"/>
                  </a:lnTo>
                  <a:lnTo>
                    <a:pt x="794385" y="2982923"/>
                  </a:lnTo>
                  <a:lnTo>
                    <a:pt x="0" y="2248059"/>
                  </a:lnTo>
                  <a:lnTo>
                    <a:pt x="794385" y="1389332"/>
                  </a:lnTo>
                  <a:close/>
                  <a:moveTo>
                    <a:pt x="2079617" y="0"/>
                  </a:moveTo>
                  <a:lnTo>
                    <a:pt x="2866115" y="727569"/>
                  </a:lnTo>
                  <a:lnTo>
                    <a:pt x="2318237" y="727569"/>
                  </a:lnTo>
                  <a:lnTo>
                    <a:pt x="2100080" y="525758"/>
                  </a:lnTo>
                  <a:lnTo>
                    <a:pt x="1913391" y="727569"/>
                  </a:lnTo>
                  <a:lnTo>
                    <a:pt x="1406564" y="727569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 22">
              <a:extLst>
                <a:ext uri="{FF2B5EF4-FFF2-40B4-BE49-F238E27FC236}">
                  <a16:creationId xmlns:a16="http://schemas.microsoft.com/office/drawing/2014/main" id="{4314DA19-488D-4DF0-883A-4631C31CCB49}"/>
                </a:ext>
              </a:extLst>
            </p:cNvPr>
            <p:cNvSpPr/>
            <p:nvPr/>
          </p:nvSpPr>
          <p:spPr>
            <a:xfrm>
              <a:off x="5736952" y="1756611"/>
              <a:ext cx="2671011" cy="2767263"/>
            </a:xfrm>
            <a:custGeom>
              <a:avLst/>
              <a:gdLst>
                <a:gd name="connsiteX0" fmla="*/ 0 w 2671011"/>
                <a:gd name="connsiteY0" fmla="*/ 2255354 h 2767263"/>
                <a:gd name="connsiteX1" fmla="*/ 553371 w 2671011"/>
                <a:gd name="connsiteY1" fmla="*/ 2767262 h 2767263"/>
                <a:gd name="connsiteX2" fmla="*/ 0 w 2671011"/>
                <a:gd name="connsiteY2" fmla="*/ 2767262 h 2767263"/>
                <a:gd name="connsiteX3" fmla="*/ 2671011 w 2671011"/>
                <a:gd name="connsiteY3" fmla="*/ 2157434 h 2767263"/>
                <a:gd name="connsiteX4" fmla="*/ 2671011 w 2671011"/>
                <a:gd name="connsiteY4" fmla="*/ 2767263 h 2767263"/>
                <a:gd name="connsiteX5" fmla="*/ 2106875 w 2671011"/>
                <a:gd name="connsiteY5" fmla="*/ 2767263 h 2767263"/>
                <a:gd name="connsiteX6" fmla="*/ 2071730 w 2671011"/>
                <a:gd name="connsiteY6" fmla="*/ 1 h 2767263"/>
                <a:gd name="connsiteX7" fmla="*/ 2671011 w 2671011"/>
                <a:gd name="connsiteY7" fmla="*/ 1 h 2767263"/>
                <a:gd name="connsiteX8" fmla="*/ 2671011 w 2671011"/>
                <a:gd name="connsiteY8" fmla="*/ 554380 h 2767263"/>
                <a:gd name="connsiteX9" fmla="*/ 0 w 2671011"/>
                <a:gd name="connsiteY9" fmla="*/ 1 h 2767263"/>
                <a:gd name="connsiteX10" fmla="*/ 612179 w 2671011"/>
                <a:gd name="connsiteY10" fmla="*/ 1 h 2767263"/>
                <a:gd name="connsiteX11" fmla="*/ 0 w 2671011"/>
                <a:gd name="connsiteY11" fmla="*/ 661764 h 2767263"/>
                <a:gd name="connsiteX12" fmla="*/ 1119006 w 2671011"/>
                <a:gd name="connsiteY12" fmla="*/ 0 h 2767263"/>
                <a:gd name="connsiteX13" fmla="*/ 1523852 w 2671011"/>
                <a:gd name="connsiteY13" fmla="*/ 0 h 2767263"/>
                <a:gd name="connsiteX14" fmla="*/ 2671011 w 2671011"/>
                <a:gd name="connsiteY14" fmla="*/ 1061205 h 2767263"/>
                <a:gd name="connsiteX15" fmla="*/ 2671011 w 2671011"/>
                <a:gd name="connsiteY15" fmla="*/ 1609554 h 2767263"/>
                <a:gd name="connsiteX16" fmla="*/ 2671011 w 2671011"/>
                <a:gd name="connsiteY16" fmla="*/ 2157433 h 2767263"/>
                <a:gd name="connsiteX17" fmla="*/ 2106875 w 2671011"/>
                <a:gd name="connsiteY17" fmla="*/ 2767262 h 2767263"/>
                <a:gd name="connsiteX18" fmla="*/ 1600047 w 2671011"/>
                <a:gd name="connsiteY18" fmla="*/ 2767262 h 2767263"/>
                <a:gd name="connsiteX19" fmla="*/ 1101250 w 2671011"/>
                <a:gd name="connsiteY19" fmla="*/ 2767262 h 2767263"/>
                <a:gd name="connsiteX20" fmla="*/ 0 w 2671011"/>
                <a:gd name="connsiteY20" fmla="*/ 1748526 h 2767263"/>
                <a:gd name="connsiteX21" fmla="*/ 0 w 2671011"/>
                <a:gd name="connsiteY21" fmla="*/ 1209641 h 2767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671011" h="2767263">
                  <a:moveTo>
                    <a:pt x="0" y="2255354"/>
                  </a:moveTo>
                  <a:lnTo>
                    <a:pt x="553371" y="2767262"/>
                  </a:lnTo>
                  <a:lnTo>
                    <a:pt x="0" y="2767262"/>
                  </a:lnTo>
                  <a:close/>
                  <a:moveTo>
                    <a:pt x="2671011" y="2157434"/>
                  </a:moveTo>
                  <a:lnTo>
                    <a:pt x="2671011" y="2767263"/>
                  </a:lnTo>
                  <a:lnTo>
                    <a:pt x="2106875" y="2767263"/>
                  </a:lnTo>
                  <a:close/>
                  <a:moveTo>
                    <a:pt x="2071730" y="1"/>
                  </a:moveTo>
                  <a:lnTo>
                    <a:pt x="2671011" y="1"/>
                  </a:lnTo>
                  <a:lnTo>
                    <a:pt x="2671011" y="554380"/>
                  </a:lnTo>
                  <a:close/>
                  <a:moveTo>
                    <a:pt x="0" y="1"/>
                  </a:moveTo>
                  <a:lnTo>
                    <a:pt x="612179" y="1"/>
                  </a:lnTo>
                  <a:lnTo>
                    <a:pt x="0" y="661764"/>
                  </a:lnTo>
                  <a:close/>
                  <a:moveTo>
                    <a:pt x="1119006" y="0"/>
                  </a:moveTo>
                  <a:lnTo>
                    <a:pt x="1523852" y="0"/>
                  </a:lnTo>
                  <a:lnTo>
                    <a:pt x="2671011" y="1061205"/>
                  </a:lnTo>
                  <a:lnTo>
                    <a:pt x="2671011" y="1609554"/>
                  </a:lnTo>
                  <a:lnTo>
                    <a:pt x="2671011" y="2157433"/>
                  </a:lnTo>
                  <a:lnTo>
                    <a:pt x="2106875" y="2767262"/>
                  </a:lnTo>
                  <a:lnTo>
                    <a:pt x="1600047" y="2767262"/>
                  </a:lnTo>
                  <a:lnTo>
                    <a:pt x="1101250" y="2767262"/>
                  </a:lnTo>
                  <a:lnTo>
                    <a:pt x="0" y="1748526"/>
                  </a:lnTo>
                  <a:lnTo>
                    <a:pt x="0" y="1209641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F5852651-E8BE-41F3-AA51-BE6EA8D4EA09}"/>
              </a:ext>
            </a:extLst>
          </p:cNvPr>
          <p:cNvSpPr txBox="1"/>
          <p:nvPr/>
        </p:nvSpPr>
        <p:spPr>
          <a:xfrm>
            <a:off x="437463" y="4401546"/>
            <a:ext cx="4612061" cy="2092881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extrusionH="57150" contourW="12700">
              <a:bevelT w="25400" h="25400" prst="angle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>
                <a:ln w="11430">
                  <a:noFill/>
                </a:ln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Din Mohammad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n w="11430"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Asst. Teacher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err="1">
                <a:ln w="11430"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Shukundirbag</a:t>
            </a:r>
            <a:r>
              <a:rPr lang="en-US" b="1" dirty="0">
                <a:ln w="11430"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Govt. Primary School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err="1">
                <a:ln w="11430"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Gazipur</a:t>
            </a:r>
            <a:r>
              <a:rPr lang="en-US" b="1" dirty="0">
                <a:ln w="11430"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ln w="11430"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Sadar</a:t>
            </a:r>
            <a:r>
              <a:rPr lang="en-US" b="1" dirty="0">
                <a:ln w="11430"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b="1" dirty="0" err="1">
                <a:ln w="11430"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Gazipur</a:t>
            </a:r>
            <a:r>
              <a:rPr lang="en-US" b="1" dirty="0">
                <a:ln w="11430"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n w="11430"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Mob: 01720833739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ln w="11430">
                  <a:noFill/>
                </a:ln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Email: dmshopon1982@gmail.com</a:t>
            </a:r>
          </a:p>
        </p:txBody>
      </p:sp>
      <p:pic>
        <p:nvPicPr>
          <p:cNvPr id="12" name="Picture 11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3585" y="865199"/>
            <a:ext cx="2266806" cy="293010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37519">
            <a:off x="5392179" y="1525369"/>
            <a:ext cx="1803172" cy="4715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0148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F91A8A8-E79E-40E1-B913-0AEDB3021DE5}"/>
              </a:ext>
            </a:extLst>
          </p:cNvPr>
          <p:cNvSpPr/>
          <p:nvPr/>
        </p:nvSpPr>
        <p:spPr>
          <a:xfrm>
            <a:off x="101600" y="101600"/>
            <a:ext cx="11988800" cy="6654800"/>
          </a:xfrm>
          <a:prstGeom prst="rect">
            <a:avLst/>
          </a:prstGeom>
          <a:noFill/>
          <a:ln w="282575">
            <a:gradFill>
              <a:gsLst>
                <a:gs pos="0">
                  <a:srgbClr val="FF0000"/>
                </a:gs>
                <a:gs pos="78000">
                  <a:srgbClr val="00B050"/>
                </a:gs>
                <a:gs pos="53000">
                  <a:srgbClr val="FFC000"/>
                </a:gs>
                <a:gs pos="22000">
                  <a:schemeClr val="accent2">
                    <a:lumMod val="75000"/>
                  </a:schemeClr>
                </a:gs>
                <a:gs pos="100000">
                  <a:schemeClr val="accent5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gradFill>
                <a:gsLst>
                  <a:gs pos="0">
                    <a:srgbClr val="FF0000"/>
                  </a:gs>
                  <a:gs pos="75000">
                    <a:srgbClr val="0070C0"/>
                  </a:gs>
                  <a:gs pos="37000">
                    <a:srgbClr val="FFFF00"/>
                  </a:gs>
                  <a:gs pos="100000">
                    <a:srgbClr val="00B0F0"/>
                  </a:gs>
                </a:gsLst>
                <a:lin ang="5400000" scaled="1"/>
              </a:gra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904A3A5-C15E-4CEA-8EDE-C65D4FE9DF66}"/>
              </a:ext>
            </a:extLst>
          </p:cNvPr>
          <p:cNvSpPr txBox="1"/>
          <p:nvPr/>
        </p:nvSpPr>
        <p:spPr>
          <a:xfrm>
            <a:off x="895889" y="634379"/>
            <a:ext cx="1062555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latin typeface="োNikoshBAN"/>
                <a:cs typeface="NikoshBAN" panose="02000000000000000000" pitchFamily="2" charset="0"/>
              </a:rPr>
              <a:t>Look at the picture. Say the name of the things</a:t>
            </a:r>
            <a:endParaRPr lang="bn-IN" sz="3600" dirty="0">
              <a:latin typeface="োNikoshBAN"/>
              <a:cs typeface="NikoshBAN" panose="020000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51580AD-EDBD-D05A-7D3B-796A2F3402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2172" y="1813489"/>
            <a:ext cx="8547656" cy="4385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3909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90F79">
                <a:alpha val="65882"/>
              </a:srgbClr>
            </a:gs>
            <a:gs pos="100000">
              <a:srgbClr val="FFFF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F91A8A8-E79E-40E1-B913-0AEDB3021DE5}"/>
              </a:ext>
            </a:extLst>
          </p:cNvPr>
          <p:cNvSpPr/>
          <p:nvPr/>
        </p:nvSpPr>
        <p:spPr>
          <a:xfrm>
            <a:off x="101600" y="101600"/>
            <a:ext cx="11988800" cy="6654800"/>
          </a:xfrm>
          <a:prstGeom prst="rect">
            <a:avLst/>
          </a:prstGeom>
          <a:noFill/>
          <a:ln w="282575">
            <a:gradFill>
              <a:gsLst>
                <a:gs pos="0">
                  <a:srgbClr val="FF0000"/>
                </a:gs>
                <a:gs pos="78000">
                  <a:srgbClr val="00B050"/>
                </a:gs>
                <a:gs pos="53000">
                  <a:srgbClr val="FFC000"/>
                </a:gs>
                <a:gs pos="22000">
                  <a:schemeClr val="accent2">
                    <a:lumMod val="75000"/>
                  </a:schemeClr>
                </a:gs>
                <a:gs pos="100000">
                  <a:schemeClr val="accent5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gradFill>
                <a:gsLst>
                  <a:gs pos="0">
                    <a:srgbClr val="FF0000"/>
                  </a:gs>
                  <a:gs pos="75000">
                    <a:srgbClr val="0070C0"/>
                  </a:gs>
                  <a:gs pos="37000">
                    <a:srgbClr val="FFFF00"/>
                  </a:gs>
                  <a:gs pos="100000">
                    <a:srgbClr val="00B0F0"/>
                  </a:gs>
                </a:gsLst>
                <a:lin ang="5400000" scaled="1"/>
              </a:gra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1886DDA-6E7B-4F13-BC27-1C3113413B9F}"/>
              </a:ext>
            </a:extLst>
          </p:cNvPr>
          <p:cNvSpPr txBox="1"/>
          <p:nvPr/>
        </p:nvSpPr>
        <p:spPr>
          <a:xfrm>
            <a:off x="3299523" y="2384230"/>
            <a:ext cx="8113155" cy="3770263"/>
          </a:xfrm>
          <a:prstGeom prst="rect">
            <a:avLst/>
          </a:prstGeom>
          <a:noFill/>
          <a:scene3d>
            <a:camera prst="orthographicFront"/>
            <a:lightRig rig="glow" dir="tl">
              <a:rot lat="0" lon="0" rev="5400000"/>
            </a:lightRig>
          </a:scene3d>
          <a:sp3d>
            <a:bevelT w="1828800" h="1828800"/>
          </a:sp3d>
        </p:spPr>
        <p:txBody>
          <a:bodyPr wrap="square">
            <a:spAutoFit/>
            <a:sp3d extrusionH="57150" contourW="12700">
              <a:bevelT w="1828800" h="1828800"/>
              <a:bevelB w="1828800" h="18288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>
              <a:defRPr/>
            </a:pPr>
            <a:r>
              <a:rPr lang="en-US" sz="23900" b="1" dirty="0">
                <a:ln w="11430">
                  <a:noFill/>
                </a:ln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I</a:t>
            </a:r>
            <a:r>
              <a:rPr lang="en-GB" sz="23900" b="1" dirty="0">
                <a:ln w="11430">
                  <a:noFill/>
                </a:ln>
                <a:solidFill>
                  <a:srgbClr val="92D05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9600" b="1" dirty="0">
                <a:ln w="11430">
                  <a:noFill/>
                </a:ln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en-US" sz="9600" b="1" dirty="0">
                <a:ln w="11430">
                  <a:noFill/>
                </a:ln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GB" sz="23900" b="1" dirty="0">
                <a:ln w="11430">
                  <a:noFill/>
                </a:ln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J</a:t>
            </a:r>
            <a:endParaRPr lang="en-GB" sz="23900" b="1" dirty="0">
              <a:ln w="11430">
                <a:noFill/>
              </a:ln>
              <a:solidFill>
                <a:srgbClr val="92D05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A9D8F7F-E759-4F9D-A1AA-9D49CA465792}"/>
              </a:ext>
            </a:extLst>
          </p:cNvPr>
          <p:cNvSpPr/>
          <p:nvPr/>
        </p:nvSpPr>
        <p:spPr>
          <a:xfrm>
            <a:off x="869788" y="1368567"/>
            <a:ext cx="7254501" cy="101566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6000" b="1" dirty="0">
                <a:ln w="11430"/>
                <a:solidFill>
                  <a:schemeClr val="tx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Our todays lesson</a:t>
            </a:r>
          </a:p>
        </p:txBody>
      </p:sp>
    </p:spTree>
    <p:extLst>
      <p:ext uri="{BB962C8B-B14F-4D97-AF65-F5344CB8AC3E}">
        <p14:creationId xmlns:p14="http://schemas.microsoft.com/office/powerpoint/2010/main" val="42766701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90F79">
                <a:alpha val="65882"/>
              </a:srgbClr>
            </a:gs>
            <a:gs pos="100000">
              <a:srgbClr val="FFFF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D2D45D40-7C89-4781-9E93-0FBB46666854}"/>
              </a:ext>
            </a:extLst>
          </p:cNvPr>
          <p:cNvSpPr/>
          <p:nvPr/>
        </p:nvSpPr>
        <p:spPr>
          <a:xfrm>
            <a:off x="3617784" y="379847"/>
            <a:ext cx="5658564" cy="842857"/>
          </a:xfrm>
          <a:prstGeom prst="roundRect">
            <a:avLst>
              <a:gd name="adj" fmla="val 50000"/>
            </a:avLst>
          </a:prstGeom>
          <a:solidFill>
            <a:srgbClr val="F90F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91A8A8-E79E-40E1-B913-0AEDB3021DE5}"/>
              </a:ext>
            </a:extLst>
          </p:cNvPr>
          <p:cNvSpPr/>
          <p:nvPr/>
        </p:nvSpPr>
        <p:spPr>
          <a:xfrm>
            <a:off x="101600" y="101600"/>
            <a:ext cx="11988800" cy="6654800"/>
          </a:xfrm>
          <a:prstGeom prst="rect">
            <a:avLst/>
          </a:prstGeom>
          <a:noFill/>
          <a:ln w="282575">
            <a:gradFill>
              <a:gsLst>
                <a:gs pos="0">
                  <a:srgbClr val="FF0000"/>
                </a:gs>
                <a:gs pos="78000">
                  <a:srgbClr val="00B050"/>
                </a:gs>
                <a:gs pos="53000">
                  <a:srgbClr val="FFC000"/>
                </a:gs>
                <a:gs pos="22000">
                  <a:schemeClr val="accent2">
                    <a:lumMod val="75000"/>
                  </a:schemeClr>
                </a:gs>
                <a:gs pos="100000">
                  <a:schemeClr val="accent5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gradFill>
                <a:gsLst>
                  <a:gs pos="0">
                    <a:srgbClr val="FF0000"/>
                  </a:gs>
                  <a:gs pos="75000">
                    <a:srgbClr val="0070C0"/>
                  </a:gs>
                  <a:gs pos="37000">
                    <a:srgbClr val="FFFF00"/>
                  </a:gs>
                  <a:gs pos="100000">
                    <a:srgbClr val="00B0F0"/>
                  </a:gs>
                </a:gsLst>
                <a:lin ang="5400000" scaled="1"/>
              </a:gra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A238509-BDE0-4B3F-9BE6-79AC0A46A5CB}"/>
              </a:ext>
            </a:extLst>
          </p:cNvPr>
          <p:cNvSpPr txBox="1"/>
          <p:nvPr/>
        </p:nvSpPr>
        <p:spPr>
          <a:xfrm>
            <a:off x="3753852" y="476655"/>
            <a:ext cx="6436895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bliqueBottomRight"/>
              <a:lightRig rig="threePt" dir="t"/>
            </a:scene3d>
            <a:sp3d extrusionH="57150">
              <a:bevelT w="6350" h="95250" prst="angle"/>
            </a:sp3d>
          </a:bodyPr>
          <a:lstStyle/>
          <a:p>
            <a:pPr algn="l"/>
            <a:r>
              <a:rPr lang="en-US" sz="4000" dirty="0">
                <a:solidFill>
                  <a:schemeClr val="bg1"/>
                </a:solidFill>
                <a:effectLst>
                  <a:glow>
                    <a:schemeClr val="accent1">
                      <a:alpha val="7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Learning Outcomes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6ACB15E-C629-4C43-B9CF-A91E6F911758}"/>
              </a:ext>
            </a:extLst>
          </p:cNvPr>
          <p:cNvSpPr txBox="1"/>
          <p:nvPr/>
        </p:nvSpPr>
        <p:spPr>
          <a:xfrm>
            <a:off x="1139360" y="2016345"/>
            <a:ext cx="613351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Students will able to…</a:t>
            </a:r>
            <a:endParaRPr lang="bn-IN" sz="3600" b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139360" y="2940242"/>
            <a:ext cx="10102947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7.2.1 write non-cursive capital letters neatly and legibly.</a:t>
            </a:r>
          </a:p>
          <a:p>
            <a:r>
              <a:rPr lang="en-US" sz="4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7.2.2 write non-cursive small letters neatly and legibly.</a:t>
            </a:r>
          </a:p>
        </p:txBody>
      </p:sp>
    </p:spTree>
    <p:extLst>
      <p:ext uri="{BB962C8B-B14F-4D97-AF65-F5344CB8AC3E}">
        <p14:creationId xmlns:p14="http://schemas.microsoft.com/office/powerpoint/2010/main" val="2507535824"/>
      </p:ext>
    </p:extLst>
  </p:cSld>
  <p:clrMapOvr>
    <a:masterClrMapping/>
  </p:clrMapOvr>
  <p:transition spd="med">
    <p:pull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90F79">
                <a:alpha val="65882"/>
              </a:srgbClr>
            </a:gs>
            <a:gs pos="100000">
              <a:srgbClr val="FFFF00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AE73EB-8B80-F959-6F36-4FA9B1B089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2D07BEC-72E6-747D-BE52-1BDBB952D81B}"/>
              </a:ext>
            </a:extLst>
          </p:cNvPr>
          <p:cNvSpPr/>
          <p:nvPr/>
        </p:nvSpPr>
        <p:spPr>
          <a:xfrm>
            <a:off x="101600" y="101600"/>
            <a:ext cx="11988800" cy="6654800"/>
          </a:xfrm>
          <a:prstGeom prst="rect">
            <a:avLst/>
          </a:prstGeom>
          <a:noFill/>
          <a:ln w="282575">
            <a:gradFill>
              <a:gsLst>
                <a:gs pos="0">
                  <a:srgbClr val="FF0000"/>
                </a:gs>
                <a:gs pos="78000">
                  <a:srgbClr val="00B050"/>
                </a:gs>
                <a:gs pos="53000">
                  <a:srgbClr val="FFC000"/>
                </a:gs>
                <a:gs pos="22000">
                  <a:schemeClr val="accent2">
                    <a:lumMod val="75000"/>
                  </a:schemeClr>
                </a:gs>
                <a:gs pos="100000">
                  <a:schemeClr val="accent5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gradFill>
                <a:gsLst>
                  <a:gs pos="0">
                    <a:srgbClr val="FF0000"/>
                  </a:gs>
                  <a:gs pos="75000">
                    <a:srgbClr val="0070C0"/>
                  </a:gs>
                  <a:gs pos="37000">
                    <a:srgbClr val="FFFF00"/>
                  </a:gs>
                  <a:gs pos="100000">
                    <a:srgbClr val="00B0F0"/>
                  </a:gs>
                </a:gsLst>
                <a:lin ang="5400000" scaled="1"/>
              </a:gra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4664E25-244A-AE29-7343-E5792D561AFE}"/>
              </a:ext>
            </a:extLst>
          </p:cNvPr>
          <p:cNvSpPr/>
          <p:nvPr/>
        </p:nvSpPr>
        <p:spPr>
          <a:xfrm>
            <a:off x="869788" y="1368567"/>
            <a:ext cx="7254501" cy="101566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6000" b="1" dirty="0">
                <a:ln w="11430"/>
                <a:solidFill>
                  <a:schemeClr val="tx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Let us sing a song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97B8F37-1652-F02D-9CB7-ED5F1047519A}"/>
              </a:ext>
            </a:extLst>
          </p:cNvPr>
          <p:cNvSpPr txBox="1"/>
          <p:nvPr/>
        </p:nvSpPr>
        <p:spPr>
          <a:xfrm>
            <a:off x="3023038" y="3244334"/>
            <a:ext cx="61406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https://youtu.be/B5csN8gQY4E?si=wHqAohJjSoTAidox</a:t>
            </a:r>
          </a:p>
        </p:txBody>
      </p:sp>
    </p:spTree>
    <p:extLst>
      <p:ext uri="{BB962C8B-B14F-4D97-AF65-F5344CB8AC3E}">
        <p14:creationId xmlns:p14="http://schemas.microsoft.com/office/powerpoint/2010/main" val="30914141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90F79">
                <a:alpha val="65882"/>
              </a:srgbClr>
            </a:gs>
            <a:gs pos="100000">
              <a:srgbClr val="FFFF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F91A8A8-E79E-40E1-B913-0AEDB3021DE5}"/>
              </a:ext>
            </a:extLst>
          </p:cNvPr>
          <p:cNvSpPr/>
          <p:nvPr/>
        </p:nvSpPr>
        <p:spPr>
          <a:xfrm>
            <a:off x="101600" y="101600"/>
            <a:ext cx="11988800" cy="6654800"/>
          </a:xfrm>
          <a:prstGeom prst="rect">
            <a:avLst/>
          </a:prstGeom>
          <a:noFill/>
          <a:ln w="282575">
            <a:gradFill>
              <a:gsLst>
                <a:gs pos="0">
                  <a:srgbClr val="FF0000"/>
                </a:gs>
                <a:gs pos="78000">
                  <a:srgbClr val="00B050"/>
                </a:gs>
                <a:gs pos="53000">
                  <a:srgbClr val="FFC000"/>
                </a:gs>
                <a:gs pos="22000">
                  <a:schemeClr val="accent2">
                    <a:lumMod val="75000"/>
                  </a:schemeClr>
                </a:gs>
                <a:gs pos="100000">
                  <a:schemeClr val="accent5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gradFill>
                <a:gsLst>
                  <a:gs pos="0">
                    <a:srgbClr val="FF0000"/>
                  </a:gs>
                  <a:gs pos="75000">
                    <a:srgbClr val="0070C0"/>
                  </a:gs>
                  <a:gs pos="37000">
                    <a:srgbClr val="FFFF00"/>
                  </a:gs>
                  <a:gs pos="100000">
                    <a:srgbClr val="00B0F0"/>
                  </a:gs>
                </a:gsLst>
                <a:lin ang="5400000" scaled="1"/>
              </a:gra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0974A74-CEB6-43AE-A25F-D4054CD89F6E}"/>
              </a:ext>
            </a:extLst>
          </p:cNvPr>
          <p:cNvSpPr/>
          <p:nvPr/>
        </p:nvSpPr>
        <p:spPr>
          <a:xfrm>
            <a:off x="1445019" y="3984161"/>
            <a:ext cx="2777026" cy="2551185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31342BF-2BC1-4C15-84FB-59CBE42AC8AF}"/>
              </a:ext>
            </a:extLst>
          </p:cNvPr>
          <p:cNvSpPr txBox="1"/>
          <p:nvPr/>
        </p:nvSpPr>
        <p:spPr>
          <a:xfrm>
            <a:off x="7881796" y="4433852"/>
            <a:ext cx="1408964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I</a:t>
            </a:r>
            <a:endParaRPr lang="en-US" sz="16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D6E4C9E-238F-40FA-AA0A-EF9BD495491E}"/>
              </a:ext>
            </a:extLst>
          </p:cNvPr>
          <p:cNvSpPr txBox="1"/>
          <p:nvPr/>
        </p:nvSpPr>
        <p:spPr>
          <a:xfrm>
            <a:off x="8751281" y="5257675"/>
            <a:ext cx="2773311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600" b="1" dirty="0" err="1">
                <a:latin typeface="NikoshBAN" pitchFamily="2" charset="0"/>
                <a:cs typeface="NikoshBAN" pitchFamily="2" charset="0"/>
              </a:rPr>
              <a:t>nsect</a:t>
            </a:r>
            <a:endParaRPr lang="en-US" sz="6600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D31148DF-8B18-43EF-9BDC-5DC1A9DAEE00}"/>
              </a:ext>
            </a:extLst>
          </p:cNvPr>
          <p:cNvSpPr/>
          <p:nvPr/>
        </p:nvSpPr>
        <p:spPr>
          <a:xfrm>
            <a:off x="1117422" y="1111678"/>
            <a:ext cx="4978577" cy="2774670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20C1A73-2E44-4AEE-8F10-39A79F429FDE}"/>
              </a:ext>
            </a:extLst>
          </p:cNvPr>
          <p:cNvSpPr txBox="1"/>
          <p:nvPr/>
        </p:nvSpPr>
        <p:spPr>
          <a:xfrm>
            <a:off x="2906178" y="1987034"/>
            <a:ext cx="2931128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600" b="1" dirty="0" err="1">
                <a:latin typeface="NikoshBAN" pitchFamily="2" charset="0"/>
                <a:cs typeface="NikoshBAN" pitchFamily="2" charset="0"/>
              </a:rPr>
              <a:t>nsects</a:t>
            </a:r>
            <a:endParaRPr lang="en-US" sz="660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C2A2C10-D6A1-4EB6-8B69-F0CACDE1E73C}"/>
              </a:ext>
            </a:extLst>
          </p:cNvPr>
          <p:cNvSpPr txBox="1"/>
          <p:nvPr/>
        </p:nvSpPr>
        <p:spPr>
          <a:xfrm>
            <a:off x="1497214" y="1337283"/>
            <a:ext cx="1408964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I</a:t>
            </a:r>
            <a:endParaRPr lang="en-US" sz="16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5D6DDA0-AE54-4750-97BF-DC6E4B7FC636}"/>
              </a:ext>
            </a:extLst>
          </p:cNvPr>
          <p:cNvSpPr txBox="1"/>
          <p:nvPr/>
        </p:nvSpPr>
        <p:spPr>
          <a:xfrm>
            <a:off x="1716861" y="3634796"/>
            <a:ext cx="1408964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39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E8FCB325-1A83-4242-B179-368C2CC7037A}"/>
              </a:ext>
            </a:extLst>
          </p:cNvPr>
          <p:cNvSpPr/>
          <p:nvPr/>
        </p:nvSpPr>
        <p:spPr>
          <a:xfrm>
            <a:off x="3617170" y="338858"/>
            <a:ext cx="5641145" cy="759046"/>
          </a:xfrm>
          <a:prstGeom prst="roundRect">
            <a:avLst>
              <a:gd name="adj" fmla="val 50000"/>
            </a:avLst>
          </a:prstGeom>
          <a:solidFill>
            <a:srgbClr val="F90F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Look listen and see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C2A2C10-D6A1-4EB6-8B69-F0CACDE1E73C}"/>
              </a:ext>
            </a:extLst>
          </p:cNvPr>
          <p:cNvSpPr txBox="1"/>
          <p:nvPr/>
        </p:nvSpPr>
        <p:spPr>
          <a:xfrm>
            <a:off x="1497214" y="1351056"/>
            <a:ext cx="1408964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I</a:t>
            </a:r>
            <a:endParaRPr lang="en-US" sz="166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 descr="Insect PNG Transparent Images Free Download | Vector Files | Pngtree">
            <a:extLst>
              <a:ext uri="{FF2B5EF4-FFF2-40B4-BE49-F238E27FC236}">
                <a16:creationId xmlns:a16="http://schemas.microsoft.com/office/drawing/2014/main" id="{729880A0-D659-22A7-4730-C60A36B903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4963" y="646242"/>
            <a:ext cx="4783914" cy="4783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27164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4.81481E-6 L 0.04114 0.40394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57" y="20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25" grpId="0"/>
      <p:bldP spid="26" grpId="0" animBg="1"/>
      <p:bldP spid="28" grpId="0"/>
      <p:bldP spid="30" grpId="0"/>
      <p:bldP spid="31" grpId="0"/>
      <p:bldP spid="15" grpId="0"/>
      <p:bldP spid="15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90F79">
                <a:alpha val="65882"/>
              </a:srgbClr>
            </a:gs>
            <a:gs pos="100000">
              <a:srgbClr val="FFFF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F91A8A8-E79E-40E1-B913-0AEDB3021DE5}"/>
              </a:ext>
            </a:extLst>
          </p:cNvPr>
          <p:cNvSpPr/>
          <p:nvPr/>
        </p:nvSpPr>
        <p:spPr>
          <a:xfrm>
            <a:off x="101600" y="101600"/>
            <a:ext cx="11988800" cy="6654800"/>
          </a:xfrm>
          <a:prstGeom prst="rect">
            <a:avLst/>
          </a:prstGeom>
          <a:noFill/>
          <a:ln w="282575">
            <a:gradFill>
              <a:gsLst>
                <a:gs pos="0">
                  <a:srgbClr val="FF0000"/>
                </a:gs>
                <a:gs pos="78000">
                  <a:srgbClr val="00B050"/>
                </a:gs>
                <a:gs pos="53000">
                  <a:srgbClr val="FFC000"/>
                </a:gs>
                <a:gs pos="22000">
                  <a:schemeClr val="accent2">
                    <a:lumMod val="75000"/>
                  </a:schemeClr>
                </a:gs>
                <a:gs pos="100000">
                  <a:schemeClr val="accent5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gradFill>
                <a:gsLst>
                  <a:gs pos="0">
                    <a:srgbClr val="FF0000"/>
                  </a:gs>
                  <a:gs pos="75000">
                    <a:srgbClr val="0070C0"/>
                  </a:gs>
                  <a:gs pos="37000">
                    <a:srgbClr val="FFFF00"/>
                  </a:gs>
                  <a:gs pos="100000">
                    <a:srgbClr val="00B0F0"/>
                  </a:gs>
                </a:gsLst>
                <a:lin ang="5400000" scaled="1"/>
              </a:gra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7CA0117-F6BC-4E18-9E35-E2ED3C532167}"/>
              </a:ext>
            </a:extLst>
          </p:cNvPr>
          <p:cNvSpPr txBox="1"/>
          <p:nvPr/>
        </p:nvSpPr>
        <p:spPr>
          <a:xfrm>
            <a:off x="7165384" y="4451364"/>
            <a:ext cx="1609145" cy="1862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500" b="1" dirty="0">
                <a:solidFill>
                  <a:srgbClr val="FF0000"/>
                </a:solidFill>
                <a:latin typeface="NikoshBAN"/>
              </a:rPr>
              <a:t>I</a:t>
            </a:r>
            <a:endParaRPr lang="en-US" sz="8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FCCD71F-8CE2-4FD4-99B4-06CACCE69E66}"/>
              </a:ext>
            </a:extLst>
          </p:cNvPr>
          <p:cNvSpPr txBox="1"/>
          <p:nvPr/>
        </p:nvSpPr>
        <p:spPr>
          <a:xfrm>
            <a:off x="7721746" y="4919762"/>
            <a:ext cx="164551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2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ce</a:t>
            </a:r>
            <a:endParaRPr lang="en-US" sz="72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290420AA-93D7-4CA4-835E-BE22BB332A53}"/>
              </a:ext>
            </a:extLst>
          </p:cNvPr>
          <p:cNvSpPr/>
          <p:nvPr/>
        </p:nvSpPr>
        <p:spPr>
          <a:xfrm>
            <a:off x="1445019" y="3984161"/>
            <a:ext cx="2777026" cy="2551185"/>
          </a:xfrm>
          <a:prstGeom prst="ellipse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4019CBE-1C07-4C78-BF36-C54579CBB491}"/>
              </a:ext>
            </a:extLst>
          </p:cNvPr>
          <p:cNvSpPr/>
          <p:nvPr/>
        </p:nvSpPr>
        <p:spPr>
          <a:xfrm>
            <a:off x="1314375" y="1335162"/>
            <a:ext cx="2777026" cy="255118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8280717-1326-4B65-ACEF-704F26931729}"/>
              </a:ext>
            </a:extLst>
          </p:cNvPr>
          <p:cNvSpPr txBox="1"/>
          <p:nvPr/>
        </p:nvSpPr>
        <p:spPr>
          <a:xfrm>
            <a:off x="2876981" y="2227506"/>
            <a:ext cx="1159339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600" b="1" dirty="0" err="1">
                <a:latin typeface="NikoshBAN" pitchFamily="2" charset="0"/>
                <a:cs typeface="NikoshBAN" pitchFamily="2" charset="0"/>
              </a:rPr>
              <a:t>ce</a:t>
            </a:r>
            <a:endParaRPr lang="en-US" sz="66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0FDA2A-8292-4DD6-8553-08CE194111D8}"/>
              </a:ext>
            </a:extLst>
          </p:cNvPr>
          <p:cNvSpPr txBox="1"/>
          <p:nvPr/>
        </p:nvSpPr>
        <p:spPr>
          <a:xfrm>
            <a:off x="2079196" y="1371390"/>
            <a:ext cx="1408964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I</a:t>
            </a:r>
            <a:endParaRPr lang="en-US" sz="16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6DF3705-1101-40A5-8D34-23C0EBADC8C9}"/>
              </a:ext>
            </a:extLst>
          </p:cNvPr>
          <p:cNvSpPr txBox="1"/>
          <p:nvPr/>
        </p:nvSpPr>
        <p:spPr>
          <a:xfrm>
            <a:off x="1716861" y="3634796"/>
            <a:ext cx="1408964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39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08D6AC44-BACE-4B8F-89FE-385C265CCAA5}"/>
              </a:ext>
            </a:extLst>
          </p:cNvPr>
          <p:cNvSpPr/>
          <p:nvPr/>
        </p:nvSpPr>
        <p:spPr>
          <a:xfrm>
            <a:off x="3617170" y="338858"/>
            <a:ext cx="5641145" cy="759046"/>
          </a:xfrm>
          <a:prstGeom prst="roundRect">
            <a:avLst>
              <a:gd name="adj" fmla="val 50000"/>
            </a:avLst>
          </a:prstGeom>
          <a:solidFill>
            <a:srgbClr val="F90F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Look listen and see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C0FDA2A-8292-4DD6-8553-08CE194111D8}"/>
              </a:ext>
            </a:extLst>
          </p:cNvPr>
          <p:cNvSpPr txBox="1"/>
          <p:nvPr/>
        </p:nvSpPr>
        <p:spPr>
          <a:xfrm>
            <a:off x="2117418" y="1371180"/>
            <a:ext cx="1408964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I</a:t>
            </a:r>
            <a:endParaRPr lang="en-US" sz="166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50" name="Picture 2" descr="Ice PNGs for Free Download">
            <a:extLst>
              <a:ext uri="{FF2B5EF4-FFF2-40B4-BE49-F238E27FC236}">
                <a16:creationId xmlns:a16="http://schemas.microsoft.com/office/drawing/2014/main" id="{D91B5E81-3D10-3656-02D8-84B896121B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5579" y="1097904"/>
            <a:ext cx="6076950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00244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4.07407E-6 L 0.03737 0.41829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62" y="209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 animBg="1"/>
      <p:bldP spid="10" grpId="0" animBg="1"/>
      <p:bldP spid="11" grpId="0"/>
      <p:bldP spid="12" grpId="0"/>
      <p:bldP spid="13" grpId="0"/>
      <p:bldP spid="15" grpId="0"/>
      <p:bldP spid="15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F91A8A8-E79E-40E1-B913-0AEDB3021DE5}"/>
              </a:ext>
            </a:extLst>
          </p:cNvPr>
          <p:cNvSpPr/>
          <p:nvPr/>
        </p:nvSpPr>
        <p:spPr>
          <a:xfrm>
            <a:off x="101600" y="101600"/>
            <a:ext cx="11988800" cy="6654800"/>
          </a:xfrm>
          <a:prstGeom prst="rect">
            <a:avLst/>
          </a:prstGeom>
          <a:noFill/>
          <a:ln w="282575">
            <a:gradFill>
              <a:gsLst>
                <a:gs pos="0">
                  <a:srgbClr val="FF0000"/>
                </a:gs>
                <a:gs pos="78000">
                  <a:srgbClr val="00B050"/>
                </a:gs>
                <a:gs pos="53000">
                  <a:srgbClr val="FFC000"/>
                </a:gs>
                <a:gs pos="22000">
                  <a:schemeClr val="accent2">
                    <a:lumMod val="75000"/>
                  </a:schemeClr>
                </a:gs>
                <a:gs pos="100000">
                  <a:schemeClr val="accent5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gradFill>
                <a:gsLst>
                  <a:gs pos="0">
                    <a:srgbClr val="FF0000"/>
                  </a:gs>
                  <a:gs pos="75000">
                    <a:srgbClr val="0070C0"/>
                  </a:gs>
                  <a:gs pos="37000">
                    <a:srgbClr val="FFFF00"/>
                  </a:gs>
                  <a:gs pos="100000">
                    <a:srgbClr val="00B0F0"/>
                  </a:gs>
                </a:gsLst>
                <a:lin ang="5400000" scaled="1"/>
              </a:gra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D56EDA1-D49A-4226-A7DE-313C450047F6}"/>
              </a:ext>
            </a:extLst>
          </p:cNvPr>
          <p:cNvSpPr txBox="1"/>
          <p:nvPr/>
        </p:nvSpPr>
        <p:spPr>
          <a:xfrm>
            <a:off x="8090968" y="3991801"/>
            <a:ext cx="271247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J</a:t>
            </a:r>
            <a:r>
              <a:rPr lang="bn-IN" sz="166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7200" b="1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314EEC1-4B38-4F3C-B101-FF57C12532CA}"/>
              </a:ext>
            </a:extLst>
          </p:cNvPr>
          <p:cNvSpPr/>
          <p:nvPr/>
        </p:nvSpPr>
        <p:spPr>
          <a:xfrm>
            <a:off x="8817951" y="4981515"/>
            <a:ext cx="1611339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800" b="1" dirty="0">
                <a:latin typeface="NikoshBAN" pitchFamily="2" charset="0"/>
                <a:cs typeface="NikoshBAN" pitchFamily="2" charset="0"/>
              </a:rPr>
              <a:t>ug</a:t>
            </a:r>
            <a:endParaRPr lang="en-US" sz="8800" b="1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AAD5715-FC73-43AE-8A15-BF4ECBE40F99}"/>
              </a:ext>
            </a:extLst>
          </p:cNvPr>
          <p:cNvSpPr/>
          <p:nvPr/>
        </p:nvSpPr>
        <p:spPr>
          <a:xfrm>
            <a:off x="877269" y="1346181"/>
            <a:ext cx="4035972" cy="255118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4E1154D-5780-4AB6-83F8-75692B56BEC5}"/>
              </a:ext>
            </a:extLst>
          </p:cNvPr>
          <p:cNvSpPr/>
          <p:nvPr/>
        </p:nvSpPr>
        <p:spPr>
          <a:xfrm>
            <a:off x="1249006" y="3991801"/>
            <a:ext cx="2777026" cy="255118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840A411-B728-4188-8E84-DA6D31712B11}"/>
              </a:ext>
            </a:extLst>
          </p:cNvPr>
          <p:cNvSpPr txBox="1"/>
          <p:nvPr/>
        </p:nvSpPr>
        <p:spPr>
          <a:xfrm>
            <a:off x="2041477" y="1346181"/>
            <a:ext cx="134163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J</a:t>
            </a:r>
            <a:r>
              <a:rPr lang="bn-IN" sz="138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6600" b="1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EBFBBC2-402C-4D4B-814C-A4508FA05578}"/>
              </a:ext>
            </a:extLst>
          </p:cNvPr>
          <p:cNvSpPr/>
          <p:nvPr/>
        </p:nvSpPr>
        <p:spPr>
          <a:xfrm>
            <a:off x="2689004" y="2117550"/>
            <a:ext cx="1481496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b="1" dirty="0">
                <a:latin typeface="NikoshBAN" pitchFamily="2" charset="0"/>
                <a:cs typeface="NikoshBAN" pitchFamily="2" charset="0"/>
              </a:rPr>
              <a:t>ug</a:t>
            </a:r>
            <a:endParaRPr lang="en-US" sz="8000" b="1" dirty="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B59E0FA9-6D11-49E2-AF11-B32143E7DC48}"/>
              </a:ext>
            </a:extLst>
          </p:cNvPr>
          <p:cNvSpPr/>
          <p:nvPr/>
        </p:nvSpPr>
        <p:spPr>
          <a:xfrm>
            <a:off x="3364791" y="416530"/>
            <a:ext cx="5641145" cy="759046"/>
          </a:xfrm>
          <a:prstGeom prst="roundRect">
            <a:avLst>
              <a:gd name="adj" fmla="val 50000"/>
            </a:avLst>
          </a:prstGeom>
          <a:solidFill>
            <a:srgbClr val="F90F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Look listen and see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840A411-B728-4188-8E84-DA6D31712B11}"/>
              </a:ext>
            </a:extLst>
          </p:cNvPr>
          <p:cNvSpPr txBox="1"/>
          <p:nvPr/>
        </p:nvSpPr>
        <p:spPr>
          <a:xfrm>
            <a:off x="2023160" y="1334556"/>
            <a:ext cx="134163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J</a:t>
            </a:r>
            <a:r>
              <a:rPr lang="bn-IN" sz="138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6600" b="1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pic>
        <p:nvPicPr>
          <p:cNvPr id="3076" name="Picture 4" descr="Jug png Images - Free Download on Magnific (formerly Freepik)">
            <a:extLst>
              <a:ext uri="{FF2B5EF4-FFF2-40B4-BE49-F238E27FC236}">
                <a16:creationId xmlns:a16="http://schemas.microsoft.com/office/drawing/2014/main" id="{537E1C31-67E7-0868-3090-FD47A82C0A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5436" y="1328314"/>
            <a:ext cx="2994973" cy="2857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95549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0 L 0.03711 0.40556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49" y="20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 animBg="1"/>
      <p:bldP spid="11" grpId="0" animBg="1"/>
      <p:bldP spid="13" grpId="0"/>
      <p:bldP spid="14" grpId="0"/>
      <p:bldP spid="16" grpId="0"/>
      <p:bldP spid="16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90F79">
                <a:alpha val="65882"/>
              </a:srgbClr>
            </a:gs>
            <a:gs pos="100000">
              <a:srgbClr val="FFFF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F91A8A8-E79E-40E1-B913-0AEDB3021DE5}"/>
              </a:ext>
            </a:extLst>
          </p:cNvPr>
          <p:cNvSpPr/>
          <p:nvPr/>
        </p:nvSpPr>
        <p:spPr>
          <a:xfrm>
            <a:off x="101600" y="101600"/>
            <a:ext cx="11988800" cy="6654800"/>
          </a:xfrm>
          <a:prstGeom prst="rect">
            <a:avLst/>
          </a:prstGeom>
          <a:noFill/>
          <a:ln w="282575">
            <a:gradFill>
              <a:gsLst>
                <a:gs pos="0">
                  <a:srgbClr val="FF0000"/>
                </a:gs>
                <a:gs pos="78000">
                  <a:srgbClr val="00B050"/>
                </a:gs>
                <a:gs pos="53000">
                  <a:srgbClr val="FFC000"/>
                </a:gs>
                <a:gs pos="22000">
                  <a:schemeClr val="accent2">
                    <a:lumMod val="75000"/>
                  </a:schemeClr>
                </a:gs>
                <a:gs pos="100000">
                  <a:schemeClr val="accent5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gradFill>
                <a:gsLst>
                  <a:gs pos="0">
                    <a:srgbClr val="FF0000"/>
                  </a:gs>
                  <a:gs pos="75000">
                    <a:srgbClr val="0070C0"/>
                  </a:gs>
                  <a:gs pos="37000">
                    <a:srgbClr val="FFFF00"/>
                  </a:gs>
                  <a:gs pos="100000">
                    <a:srgbClr val="00B0F0"/>
                  </a:gs>
                </a:gsLst>
                <a:lin ang="5400000" scaled="1"/>
              </a:gra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AF34347-E11B-41F4-AF79-632A036A29E3}"/>
              </a:ext>
            </a:extLst>
          </p:cNvPr>
          <p:cNvSpPr txBox="1"/>
          <p:nvPr/>
        </p:nvSpPr>
        <p:spPr>
          <a:xfrm>
            <a:off x="8101554" y="4211122"/>
            <a:ext cx="1905000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J</a:t>
            </a:r>
            <a:endParaRPr lang="en-US" sz="16600" b="1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46FBF61-6E81-49B1-844B-BBFE07DE4D87}"/>
              </a:ext>
            </a:extLst>
          </p:cNvPr>
          <p:cNvSpPr txBox="1"/>
          <p:nvPr/>
        </p:nvSpPr>
        <p:spPr>
          <a:xfrm>
            <a:off x="8762755" y="5341089"/>
            <a:ext cx="255559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0" b="1" dirty="0" err="1">
                <a:latin typeface="NikoshBAN" pitchFamily="2" charset="0"/>
                <a:cs typeface="NikoshBAN" pitchFamily="2" charset="0"/>
              </a:rPr>
              <a:t>eep</a:t>
            </a:r>
            <a:endParaRPr lang="en-US" sz="8000" b="1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ADD9509-1000-420C-B5E4-338A45C84FB0}"/>
              </a:ext>
            </a:extLst>
          </p:cNvPr>
          <p:cNvSpPr/>
          <p:nvPr/>
        </p:nvSpPr>
        <p:spPr>
          <a:xfrm>
            <a:off x="1235904" y="4066552"/>
            <a:ext cx="2777026" cy="255118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061D3AD1-2990-4497-9F55-7A73EC9C6EDD}"/>
              </a:ext>
            </a:extLst>
          </p:cNvPr>
          <p:cNvSpPr/>
          <p:nvPr/>
        </p:nvSpPr>
        <p:spPr>
          <a:xfrm>
            <a:off x="1173878" y="1348569"/>
            <a:ext cx="4391350" cy="2551185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62A4669-3498-40D7-9E29-8DC85AF7B4BC}"/>
              </a:ext>
            </a:extLst>
          </p:cNvPr>
          <p:cNvSpPr txBox="1"/>
          <p:nvPr/>
        </p:nvSpPr>
        <p:spPr>
          <a:xfrm>
            <a:off x="2241647" y="1217704"/>
            <a:ext cx="1905000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6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J</a:t>
            </a:r>
            <a:endParaRPr lang="en-US" sz="16600" b="1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335E209-8EC8-426E-9751-AEA8B0229BBF}"/>
              </a:ext>
            </a:extLst>
          </p:cNvPr>
          <p:cNvSpPr txBox="1"/>
          <p:nvPr/>
        </p:nvSpPr>
        <p:spPr>
          <a:xfrm>
            <a:off x="2916224" y="2381911"/>
            <a:ext cx="216898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0" b="1" dirty="0" err="1">
                <a:latin typeface="NikoshBAN" pitchFamily="2" charset="0"/>
                <a:cs typeface="NikoshBAN" pitchFamily="2" charset="0"/>
              </a:rPr>
              <a:t>eep</a:t>
            </a:r>
            <a:endParaRPr lang="en-US" sz="8000" b="1" dirty="0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28F75A69-A803-4F95-A3FB-48D8EDF47236}"/>
              </a:ext>
            </a:extLst>
          </p:cNvPr>
          <p:cNvSpPr/>
          <p:nvPr/>
        </p:nvSpPr>
        <p:spPr>
          <a:xfrm>
            <a:off x="3364791" y="416530"/>
            <a:ext cx="5641145" cy="759046"/>
          </a:xfrm>
          <a:prstGeom prst="roundRect">
            <a:avLst>
              <a:gd name="adj" fmla="val 50000"/>
            </a:avLst>
          </a:prstGeom>
          <a:solidFill>
            <a:srgbClr val="F90F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Look listen and see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26EF08F-54CA-7D07-2969-E84C9D36CC0E}"/>
              </a:ext>
            </a:extLst>
          </p:cNvPr>
          <p:cNvSpPr txBox="1"/>
          <p:nvPr/>
        </p:nvSpPr>
        <p:spPr>
          <a:xfrm>
            <a:off x="2241647" y="1237490"/>
            <a:ext cx="1905000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J</a:t>
            </a:r>
            <a:endParaRPr lang="en-US" sz="16600" b="1" dirty="0">
              <a:solidFill>
                <a:srgbClr val="FF0000"/>
              </a:solidFill>
            </a:endParaRPr>
          </a:p>
        </p:txBody>
      </p:sp>
      <p:pic>
        <p:nvPicPr>
          <p:cNvPr id="4098" name="Picture 2" descr="Jeep png clipart web icons png #22887 - Free Transparent PNG Logos">
            <a:extLst>
              <a:ext uri="{FF2B5EF4-FFF2-40B4-BE49-F238E27FC236}">
                <a16:creationId xmlns:a16="http://schemas.microsoft.com/office/drawing/2014/main" id="{B1F3E9DF-43F3-C0CB-0AAA-FA22CC08F0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5363" y="1332101"/>
            <a:ext cx="5022550" cy="2929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61862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7037E-7 L -0.01315 0.39005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4" y="194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 animBg="1"/>
      <p:bldP spid="14" grpId="0" animBg="1"/>
      <p:bldP spid="15" grpId="0"/>
      <p:bldP spid="15" grpId="1"/>
      <p:bldP spid="16" grpId="0"/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90F79">
                <a:alpha val="65882"/>
              </a:srgbClr>
            </a:gs>
            <a:gs pos="100000">
              <a:srgbClr val="FFFF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05E9EC8-E510-43BF-A272-31FDE5323D50}"/>
              </a:ext>
            </a:extLst>
          </p:cNvPr>
          <p:cNvSpPr/>
          <p:nvPr/>
        </p:nvSpPr>
        <p:spPr>
          <a:xfrm>
            <a:off x="3364791" y="416529"/>
            <a:ext cx="5641145" cy="818219"/>
          </a:xfrm>
          <a:prstGeom prst="roundRect">
            <a:avLst>
              <a:gd name="adj" fmla="val 50000"/>
            </a:avLst>
          </a:prstGeom>
          <a:solidFill>
            <a:srgbClr val="F90F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91A8A8-E79E-40E1-B913-0AEDB3021DE5}"/>
              </a:ext>
            </a:extLst>
          </p:cNvPr>
          <p:cNvSpPr/>
          <p:nvPr/>
        </p:nvSpPr>
        <p:spPr>
          <a:xfrm>
            <a:off x="101600" y="101600"/>
            <a:ext cx="11988800" cy="6654800"/>
          </a:xfrm>
          <a:prstGeom prst="rect">
            <a:avLst/>
          </a:prstGeom>
          <a:noFill/>
          <a:ln w="282575">
            <a:gradFill>
              <a:gsLst>
                <a:gs pos="0">
                  <a:srgbClr val="FF0000"/>
                </a:gs>
                <a:gs pos="78000">
                  <a:srgbClr val="00B050"/>
                </a:gs>
                <a:gs pos="53000">
                  <a:srgbClr val="FFC000"/>
                </a:gs>
                <a:gs pos="22000">
                  <a:schemeClr val="accent2">
                    <a:lumMod val="75000"/>
                  </a:schemeClr>
                </a:gs>
                <a:gs pos="100000">
                  <a:schemeClr val="accent5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gradFill>
                <a:gsLst>
                  <a:gs pos="0">
                    <a:srgbClr val="FF0000"/>
                  </a:gs>
                  <a:gs pos="75000">
                    <a:srgbClr val="0070C0"/>
                  </a:gs>
                  <a:gs pos="37000">
                    <a:srgbClr val="FFFF00"/>
                  </a:gs>
                  <a:gs pos="100000">
                    <a:srgbClr val="00B0F0"/>
                  </a:gs>
                </a:gsLst>
                <a:lin ang="5400000" scaled="1"/>
              </a:gra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37C8E03-FB1B-4DF9-81BD-FCC6D8025747}"/>
              </a:ext>
            </a:extLst>
          </p:cNvPr>
          <p:cNvSpPr txBox="1"/>
          <p:nvPr/>
        </p:nvSpPr>
        <p:spPr>
          <a:xfrm>
            <a:off x="3279531" y="568862"/>
            <a:ext cx="5632938" cy="584775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Connect to the text book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5BB140-0E2B-4276-A4ED-EB5CD054E70E}"/>
              </a:ext>
            </a:extLst>
          </p:cNvPr>
          <p:cNvSpPr txBox="1"/>
          <p:nvPr/>
        </p:nvSpPr>
        <p:spPr>
          <a:xfrm>
            <a:off x="4321424" y="2828835"/>
            <a:ext cx="330687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Open the page no- 34, 35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60CD58-6413-46FF-9B46-5674BA9312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338" y="1549677"/>
            <a:ext cx="3277057" cy="431542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884410F-091E-0D7E-F960-1A1CBB9E36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9542" y="1702010"/>
            <a:ext cx="3248478" cy="4363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18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F91A8A8-E79E-40E1-B913-0AEDB3021DE5}"/>
              </a:ext>
            </a:extLst>
          </p:cNvPr>
          <p:cNvSpPr/>
          <p:nvPr/>
        </p:nvSpPr>
        <p:spPr>
          <a:xfrm>
            <a:off x="101600" y="101600"/>
            <a:ext cx="11988800" cy="6654800"/>
          </a:xfrm>
          <a:prstGeom prst="rect">
            <a:avLst/>
          </a:prstGeom>
          <a:noFill/>
          <a:ln w="282575">
            <a:gradFill>
              <a:gsLst>
                <a:gs pos="0">
                  <a:srgbClr val="FF0000"/>
                </a:gs>
                <a:gs pos="78000">
                  <a:srgbClr val="00B050"/>
                </a:gs>
                <a:gs pos="53000">
                  <a:srgbClr val="FFC000"/>
                </a:gs>
                <a:gs pos="22000">
                  <a:schemeClr val="accent2">
                    <a:lumMod val="75000"/>
                  </a:schemeClr>
                </a:gs>
                <a:gs pos="100000">
                  <a:schemeClr val="accent5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gradFill>
                <a:gsLst>
                  <a:gs pos="0">
                    <a:srgbClr val="FF0000"/>
                  </a:gs>
                  <a:gs pos="75000">
                    <a:srgbClr val="0070C0"/>
                  </a:gs>
                  <a:gs pos="37000">
                    <a:srgbClr val="FFFF00"/>
                  </a:gs>
                  <a:gs pos="100000">
                    <a:srgbClr val="00B0F0"/>
                  </a:gs>
                </a:gsLst>
                <a:lin ang="5400000" scaled="1"/>
              </a:gra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576138" y="901952"/>
            <a:ext cx="76039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Look listen and say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B5D82C-10A2-289D-0FF4-10A9F79416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6138" y="1698087"/>
            <a:ext cx="9224444" cy="4672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276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90F79">
                <a:alpha val="65882"/>
              </a:srgbClr>
            </a:gs>
            <a:gs pos="100000">
              <a:srgbClr val="FFFF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F91A8A8-E79E-40E1-B913-0AEDB3021DE5}"/>
              </a:ext>
            </a:extLst>
          </p:cNvPr>
          <p:cNvSpPr/>
          <p:nvPr/>
        </p:nvSpPr>
        <p:spPr>
          <a:xfrm>
            <a:off x="101600" y="101600"/>
            <a:ext cx="11988800" cy="6654800"/>
          </a:xfrm>
          <a:prstGeom prst="rect">
            <a:avLst/>
          </a:prstGeom>
          <a:noFill/>
          <a:ln w="282575">
            <a:gradFill>
              <a:gsLst>
                <a:gs pos="0">
                  <a:srgbClr val="FF0000"/>
                </a:gs>
                <a:gs pos="78000">
                  <a:srgbClr val="00B050"/>
                </a:gs>
                <a:gs pos="53000">
                  <a:srgbClr val="FFC000"/>
                </a:gs>
                <a:gs pos="22000">
                  <a:schemeClr val="accent2">
                    <a:lumMod val="75000"/>
                  </a:schemeClr>
                </a:gs>
                <a:gs pos="100000">
                  <a:schemeClr val="accent5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gradFill>
                <a:gsLst>
                  <a:gs pos="0">
                    <a:srgbClr val="FF0000"/>
                  </a:gs>
                  <a:gs pos="75000">
                    <a:srgbClr val="0070C0"/>
                  </a:gs>
                  <a:gs pos="37000">
                    <a:srgbClr val="FFFF00"/>
                  </a:gs>
                  <a:gs pos="100000">
                    <a:srgbClr val="00B0F0"/>
                  </a:gs>
                </a:gsLst>
                <a:lin ang="5400000" scaled="1"/>
              </a:gradFill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2CAE273E-68AA-4CE4-B4C0-AA4008E05339}"/>
              </a:ext>
            </a:extLst>
          </p:cNvPr>
          <p:cNvSpPr/>
          <p:nvPr/>
        </p:nvSpPr>
        <p:spPr>
          <a:xfrm>
            <a:off x="1162748" y="397578"/>
            <a:ext cx="10241852" cy="642203"/>
          </a:xfrm>
          <a:prstGeom prst="roundRect">
            <a:avLst>
              <a:gd name="adj" fmla="val 50000"/>
            </a:avLst>
          </a:prstGeom>
          <a:solidFill>
            <a:srgbClr val="F90F7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Trace in the air. Trace and write.</a:t>
            </a: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553329" y="1702191"/>
            <a:ext cx="11085341" cy="7033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553328" y="2051539"/>
            <a:ext cx="11085341" cy="703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553327" y="2400887"/>
            <a:ext cx="11085341" cy="703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553326" y="2750235"/>
            <a:ext cx="11085341" cy="7033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553329" y="3739552"/>
            <a:ext cx="11085341" cy="7033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553328" y="4088900"/>
            <a:ext cx="11085341" cy="703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553327" y="4438248"/>
            <a:ext cx="11085341" cy="703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553326" y="4787596"/>
            <a:ext cx="11085341" cy="7033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1030649" y="1480348"/>
            <a:ext cx="442750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42987" y="3474455"/>
            <a:ext cx="511680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J</a:t>
            </a:r>
          </a:p>
        </p:txBody>
      </p:sp>
      <p:sp>
        <p:nvSpPr>
          <p:cNvPr id="55" name="Rectangle 54"/>
          <p:cNvSpPr/>
          <p:nvPr/>
        </p:nvSpPr>
        <p:spPr>
          <a:xfrm>
            <a:off x="1575881" y="1625453"/>
            <a:ext cx="378630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</a:t>
            </a:r>
          </a:p>
        </p:txBody>
      </p:sp>
      <p:sp>
        <p:nvSpPr>
          <p:cNvPr id="62" name="Rectangle 61"/>
          <p:cNvSpPr/>
          <p:nvPr/>
        </p:nvSpPr>
        <p:spPr>
          <a:xfrm>
            <a:off x="1347403" y="3628874"/>
            <a:ext cx="429926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dystar" panose="02000000000000000000" pitchFamily="2" charset="0"/>
                <a:ea typeface="Codystar" panose="02000000000000000000" pitchFamily="2" charset="0"/>
              </a:rPr>
              <a:t>j</a:t>
            </a:r>
            <a:endParaRPr lang="en-US" sz="80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dystar" panose="02000000000000000000" pitchFamily="2" charset="0"/>
              <a:ea typeface="Codystar" panose="02000000000000000000" pitchFamily="2" charset="0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4963594" y="2408094"/>
            <a:ext cx="154214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8000" dirty="0">
              <a:latin typeface="Kg primary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1645335-8F00-9BC4-6E27-96D4DE7F29D1}"/>
              </a:ext>
            </a:extLst>
          </p:cNvPr>
          <p:cNvSpPr/>
          <p:nvPr/>
        </p:nvSpPr>
        <p:spPr>
          <a:xfrm>
            <a:off x="2997121" y="1460156"/>
            <a:ext cx="442750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69803CC-5A46-770B-07AA-834F06DF1F9A}"/>
              </a:ext>
            </a:extLst>
          </p:cNvPr>
          <p:cNvSpPr/>
          <p:nvPr/>
        </p:nvSpPr>
        <p:spPr>
          <a:xfrm>
            <a:off x="3542353" y="1605261"/>
            <a:ext cx="378630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102C564-3F4C-A3FE-38EB-075D78CFD9C8}"/>
              </a:ext>
            </a:extLst>
          </p:cNvPr>
          <p:cNvSpPr/>
          <p:nvPr/>
        </p:nvSpPr>
        <p:spPr>
          <a:xfrm>
            <a:off x="4963593" y="1439964"/>
            <a:ext cx="442750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A65A3C5-B3DF-14A4-0D61-9ACDDE91BF36}"/>
              </a:ext>
            </a:extLst>
          </p:cNvPr>
          <p:cNvSpPr/>
          <p:nvPr/>
        </p:nvSpPr>
        <p:spPr>
          <a:xfrm>
            <a:off x="5508825" y="1585069"/>
            <a:ext cx="378630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74150B9-12B6-BCCD-3CD5-3D4F245CB35C}"/>
              </a:ext>
            </a:extLst>
          </p:cNvPr>
          <p:cNvSpPr/>
          <p:nvPr/>
        </p:nvSpPr>
        <p:spPr>
          <a:xfrm>
            <a:off x="6930065" y="1419772"/>
            <a:ext cx="442750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B6BF76F-6156-11FE-D4E3-3EE50AA2A817}"/>
              </a:ext>
            </a:extLst>
          </p:cNvPr>
          <p:cNvSpPr/>
          <p:nvPr/>
        </p:nvSpPr>
        <p:spPr>
          <a:xfrm>
            <a:off x="7475297" y="1564877"/>
            <a:ext cx="378630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497B180-8661-7147-ED70-2C95C5064FC9}"/>
              </a:ext>
            </a:extLst>
          </p:cNvPr>
          <p:cNvSpPr/>
          <p:nvPr/>
        </p:nvSpPr>
        <p:spPr>
          <a:xfrm>
            <a:off x="8896537" y="1399580"/>
            <a:ext cx="442750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EE63AB2-F6AA-A342-34E1-200CFB233167}"/>
              </a:ext>
            </a:extLst>
          </p:cNvPr>
          <p:cNvSpPr/>
          <p:nvPr/>
        </p:nvSpPr>
        <p:spPr>
          <a:xfrm>
            <a:off x="9441769" y="1544685"/>
            <a:ext cx="378630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5CA24BC2-4702-3815-40D2-CFBE7D58D1C9}"/>
              </a:ext>
            </a:extLst>
          </p:cNvPr>
          <p:cNvSpPr/>
          <p:nvPr/>
        </p:nvSpPr>
        <p:spPr>
          <a:xfrm>
            <a:off x="10863009" y="1379388"/>
            <a:ext cx="442750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EEE46D89-9FDC-3CE9-69B2-23BFFC4D6593}"/>
              </a:ext>
            </a:extLst>
          </p:cNvPr>
          <p:cNvSpPr/>
          <p:nvPr/>
        </p:nvSpPr>
        <p:spPr>
          <a:xfrm>
            <a:off x="11408241" y="1524493"/>
            <a:ext cx="378630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i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3AFE0563-4CB2-1015-36DD-6CB2A3B37B39}"/>
              </a:ext>
            </a:extLst>
          </p:cNvPr>
          <p:cNvSpPr/>
          <p:nvPr/>
        </p:nvSpPr>
        <p:spPr>
          <a:xfrm>
            <a:off x="2909508" y="3474455"/>
            <a:ext cx="511680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J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2814FC90-4FC1-EC0F-BB3A-137B0BBDAC94}"/>
              </a:ext>
            </a:extLst>
          </p:cNvPr>
          <p:cNvSpPr/>
          <p:nvPr/>
        </p:nvSpPr>
        <p:spPr>
          <a:xfrm>
            <a:off x="3413924" y="3628874"/>
            <a:ext cx="429926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dystar" panose="02000000000000000000" pitchFamily="2" charset="0"/>
                <a:ea typeface="Codystar" panose="02000000000000000000" pitchFamily="2" charset="0"/>
              </a:rPr>
              <a:t>j</a:t>
            </a:r>
            <a:endParaRPr lang="en-US" sz="80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dystar" panose="02000000000000000000" pitchFamily="2" charset="0"/>
              <a:ea typeface="Codystar" panose="02000000000000000000" pitchFamily="2" charset="0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428735E8-A0B4-E4C6-9EFC-6CA5D0221DB8}"/>
              </a:ext>
            </a:extLst>
          </p:cNvPr>
          <p:cNvSpPr/>
          <p:nvPr/>
        </p:nvSpPr>
        <p:spPr>
          <a:xfrm>
            <a:off x="4976029" y="3474455"/>
            <a:ext cx="511680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J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5767AB8F-112F-5F4B-01D9-DA9A2751C3F8}"/>
              </a:ext>
            </a:extLst>
          </p:cNvPr>
          <p:cNvSpPr/>
          <p:nvPr/>
        </p:nvSpPr>
        <p:spPr>
          <a:xfrm>
            <a:off x="5480445" y="3628874"/>
            <a:ext cx="429926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dystar" panose="02000000000000000000" pitchFamily="2" charset="0"/>
                <a:ea typeface="Codystar" panose="02000000000000000000" pitchFamily="2" charset="0"/>
              </a:rPr>
              <a:t>j</a:t>
            </a:r>
            <a:endParaRPr lang="en-US" sz="80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dystar" panose="02000000000000000000" pitchFamily="2" charset="0"/>
              <a:ea typeface="Codystar" panose="02000000000000000000" pitchFamily="2" charset="0"/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C5B48EEB-C7AD-1BF5-1D7B-D0CA8F58D5B7}"/>
              </a:ext>
            </a:extLst>
          </p:cNvPr>
          <p:cNvSpPr/>
          <p:nvPr/>
        </p:nvSpPr>
        <p:spPr>
          <a:xfrm>
            <a:off x="7042550" y="3474455"/>
            <a:ext cx="511680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J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C5417B06-FBE4-96E3-F91B-6D523D3AD5AB}"/>
              </a:ext>
            </a:extLst>
          </p:cNvPr>
          <p:cNvSpPr/>
          <p:nvPr/>
        </p:nvSpPr>
        <p:spPr>
          <a:xfrm>
            <a:off x="7546966" y="3628874"/>
            <a:ext cx="429926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dystar" panose="02000000000000000000" pitchFamily="2" charset="0"/>
                <a:ea typeface="Codystar" panose="02000000000000000000" pitchFamily="2" charset="0"/>
              </a:rPr>
              <a:t>j</a:t>
            </a:r>
            <a:endParaRPr lang="en-US" sz="80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dystar" panose="02000000000000000000" pitchFamily="2" charset="0"/>
              <a:ea typeface="Codystar" panose="02000000000000000000" pitchFamily="2" charset="0"/>
            </a:endParaRP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32E1F31A-4EF4-99E3-94C8-A1DD901223F4}"/>
              </a:ext>
            </a:extLst>
          </p:cNvPr>
          <p:cNvSpPr/>
          <p:nvPr/>
        </p:nvSpPr>
        <p:spPr>
          <a:xfrm>
            <a:off x="9109071" y="3474455"/>
            <a:ext cx="511680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J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5086BFA2-9525-A200-22B6-BD43D7E17C65}"/>
              </a:ext>
            </a:extLst>
          </p:cNvPr>
          <p:cNvSpPr/>
          <p:nvPr/>
        </p:nvSpPr>
        <p:spPr>
          <a:xfrm>
            <a:off x="9613487" y="3628874"/>
            <a:ext cx="429926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dystar" panose="02000000000000000000" pitchFamily="2" charset="0"/>
                <a:ea typeface="Codystar" panose="02000000000000000000" pitchFamily="2" charset="0"/>
              </a:rPr>
              <a:t>j</a:t>
            </a:r>
            <a:endParaRPr lang="en-US" sz="80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dystar" panose="02000000000000000000" pitchFamily="2" charset="0"/>
              <a:ea typeface="Codystar" panose="02000000000000000000" pitchFamily="2" charset="0"/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6E629611-D621-B0F4-807E-22088DEA176B}"/>
              </a:ext>
            </a:extLst>
          </p:cNvPr>
          <p:cNvSpPr/>
          <p:nvPr/>
        </p:nvSpPr>
        <p:spPr>
          <a:xfrm>
            <a:off x="10765676" y="3474455"/>
            <a:ext cx="511680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J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0C643299-2615-F24B-172E-B0E2738CAF61}"/>
              </a:ext>
            </a:extLst>
          </p:cNvPr>
          <p:cNvSpPr/>
          <p:nvPr/>
        </p:nvSpPr>
        <p:spPr>
          <a:xfrm>
            <a:off x="11270092" y="3628874"/>
            <a:ext cx="429926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dystar" panose="02000000000000000000" pitchFamily="2" charset="0"/>
                <a:ea typeface="Codystar" panose="02000000000000000000" pitchFamily="2" charset="0"/>
              </a:rPr>
              <a:t>j</a:t>
            </a:r>
            <a:endParaRPr lang="en-US" sz="80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dystar" panose="02000000000000000000" pitchFamily="2" charset="0"/>
              <a:ea typeface="Codystar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66463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55" grpId="0"/>
      <p:bldP spid="62" grpId="0"/>
      <p:bldP spid="20" grpId="0"/>
      <p:bldP spid="21" grpId="0"/>
      <p:bldP spid="22" grpId="0"/>
      <p:bldP spid="23" grpId="0"/>
      <p:bldP spid="24" grpId="0"/>
      <p:bldP spid="31" grpId="0"/>
      <p:bldP spid="35" grpId="0"/>
      <p:bldP spid="36" grpId="0"/>
      <p:bldP spid="37" grpId="0"/>
      <p:bldP spid="43" grpId="0"/>
      <p:bldP spid="57" grpId="0"/>
      <p:bldP spid="59" grpId="0"/>
      <p:bldP spid="60" grpId="0"/>
      <p:bldP spid="64" grpId="0"/>
      <p:bldP spid="66" grpId="0"/>
      <p:bldP spid="67" grpId="0"/>
      <p:bldP spid="68" grpId="0"/>
      <p:bldP spid="69" grpId="0"/>
      <p:bldP spid="70" grpId="0"/>
      <p:bldP spid="7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F91A8A8-E79E-40E1-B913-0AEDB3021DE5}"/>
              </a:ext>
            </a:extLst>
          </p:cNvPr>
          <p:cNvSpPr/>
          <p:nvPr/>
        </p:nvSpPr>
        <p:spPr>
          <a:xfrm>
            <a:off x="101600" y="101600"/>
            <a:ext cx="11988800" cy="6654800"/>
          </a:xfrm>
          <a:prstGeom prst="rect">
            <a:avLst/>
          </a:prstGeom>
          <a:noFill/>
          <a:ln w="282575">
            <a:gradFill>
              <a:gsLst>
                <a:gs pos="0">
                  <a:srgbClr val="FF0000"/>
                </a:gs>
                <a:gs pos="78000">
                  <a:srgbClr val="00B050"/>
                </a:gs>
                <a:gs pos="53000">
                  <a:srgbClr val="FFC000"/>
                </a:gs>
                <a:gs pos="22000">
                  <a:schemeClr val="accent2">
                    <a:lumMod val="75000"/>
                  </a:schemeClr>
                </a:gs>
                <a:gs pos="100000">
                  <a:schemeClr val="accent5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gradFill>
                <a:gsLst>
                  <a:gs pos="0">
                    <a:srgbClr val="FF0000"/>
                  </a:gs>
                  <a:gs pos="75000">
                    <a:srgbClr val="0070C0"/>
                  </a:gs>
                  <a:gs pos="37000">
                    <a:srgbClr val="FFFF00"/>
                  </a:gs>
                  <a:gs pos="100000">
                    <a:srgbClr val="00B0F0"/>
                  </a:gs>
                </a:gsLst>
                <a:lin ang="5400000" scaled="1"/>
              </a:gra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9655" y="576775"/>
            <a:ext cx="995992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Write the first letter of each word in both the small and capital forms in the given box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D4D6171-A4FB-6C1B-FC7B-3D2A12DD96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7505" y="1742839"/>
            <a:ext cx="9804481" cy="486388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A4BF9C9-C45F-3036-5C2C-212E479C24A5}"/>
              </a:ext>
            </a:extLst>
          </p:cNvPr>
          <p:cNvSpPr txBox="1"/>
          <p:nvPr/>
        </p:nvSpPr>
        <p:spPr>
          <a:xfrm>
            <a:off x="5470635" y="1927505"/>
            <a:ext cx="15923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/>
              <a:t>jug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744F94-AB93-1A48-9946-7536CE0AA7A3}"/>
              </a:ext>
            </a:extLst>
          </p:cNvPr>
          <p:cNvSpPr txBox="1"/>
          <p:nvPr/>
        </p:nvSpPr>
        <p:spPr>
          <a:xfrm>
            <a:off x="8697311" y="1927505"/>
            <a:ext cx="15923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/>
              <a:t>Jug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0D30BE5-0A09-4FF3-112D-46595B954C80}"/>
              </a:ext>
            </a:extLst>
          </p:cNvPr>
          <p:cNvSpPr txBox="1"/>
          <p:nvPr/>
        </p:nvSpPr>
        <p:spPr>
          <a:xfrm>
            <a:off x="5005551" y="3093569"/>
            <a:ext cx="25224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/>
              <a:t>insects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2E7FCB2-4B54-061E-A7DF-20748B3B483E}"/>
              </a:ext>
            </a:extLst>
          </p:cNvPr>
          <p:cNvSpPr txBox="1"/>
          <p:nvPr/>
        </p:nvSpPr>
        <p:spPr>
          <a:xfrm>
            <a:off x="8083768" y="3093568"/>
            <a:ext cx="25224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/>
              <a:t>Insects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D71C2B5-A78C-CD63-A537-219B87DCEFCC}"/>
              </a:ext>
            </a:extLst>
          </p:cNvPr>
          <p:cNvSpPr txBox="1"/>
          <p:nvPr/>
        </p:nvSpPr>
        <p:spPr>
          <a:xfrm>
            <a:off x="5202622" y="4076575"/>
            <a:ext cx="25224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/>
              <a:t>jeep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898145A-D727-612A-7393-70CF30243D0E}"/>
              </a:ext>
            </a:extLst>
          </p:cNvPr>
          <p:cNvSpPr txBox="1"/>
          <p:nvPr/>
        </p:nvSpPr>
        <p:spPr>
          <a:xfrm>
            <a:off x="8322955" y="4109231"/>
            <a:ext cx="25224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/>
              <a:t>Jeep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52EFDC9-440C-9CA6-8935-0991E14A0A8C}"/>
              </a:ext>
            </a:extLst>
          </p:cNvPr>
          <p:cNvSpPr txBox="1"/>
          <p:nvPr/>
        </p:nvSpPr>
        <p:spPr>
          <a:xfrm>
            <a:off x="5470636" y="5242639"/>
            <a:ext cx="19391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/>
              <a:t>ice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2841EA8-048A-884E-138A-960BF574CB3C}"/>
              </a:ext>
            </a:extLst>
          </p:cNvPr>
          <p:cNvSpPr txBox="1"/>
          <p:nvPr/>
        </p:nvSpPr>
        <p:spPr>
          <a:xfrm>
            <a:off x="8614617" y="5265562"/>
            <a:ext cx="19391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/>
              <a:t>Ice</a:t>
            </a:r>
          </a:p>
        </p:txBody>
      </p:sp>
    </p:spTree>
    <p:extLst>
      <p:ext uri="{BB962C8B-B14F-4D97-AF65-F5344CB8AC3E}">
        <p14:creationId xmlns:p14="http://schemas.microsoft.com/office/powerpoint/2010/main" val="1731755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9" grpId="0"/>
      <p:bldP spid="20" grpId="0"/>
      <p:bldP spid="21" grpId="0"/>
      <p:bldP spid="2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1D73593-30A5-A8DC-9AFD-78163243D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7038B71-0462-DEE5-DD3F-1552C0A446F6}"/>
              </a:ext>
            </a:extLst>
          </p:cNvPr>
          <p:cNvSpPr/>
          <p:nvPr/>
        </p:nvSpPr>
        <p:spPr>
          <a:xfrm>
            <a:off x="101600" y="101600"/>
            <a:ext cx="11988800" cy="6654800"/>
          </a:xfrm>
          <a:prstGeom prst="rect">
            <a:avLst/>
          </a:prstGeom>
          <a:noFill/>
          <a:ln w="282575">
            <a:gradFill>
              <a:gsLst>
                <a:gs pos="0">
                  <a:srgbClr val="FF0000"/>
                </a:gs>
                <a:gs pos="78000">
                  <a:srgbClr val="00B050"/>
                </a:gs>
                <a:gs pos="53000">
                  <a:srgbClr val="FFC000"/>
                </a:gs>
                <a:gs pos="22000">
                  <a:schemeClr val="accent2">
                    <a:lumMod val="75000"/>
                  </a:schemeClr>
                </a:gs>
                <a:gs pos="100000">
                  <a:schemeClr val="accent5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gradFill>
                <a:gsLst>
                  <a:gs pos="0">
                    <a:srgbClr val="FF0000"/>
                  </a:gs>
                  <a:gs pos="75000">
                    <a:srgbClr val="0070C0"/>
                  </a:gs>
                  <a:gs pos="37000">
                    <a:srgbClr val="FFFF00"/>
                  </a:gs>
                  <a:gs pos="100000">
                    <a:srgbClr val="00B0F0"/>
                  </a:gs>
                </a:gsLst>
                <a:lin ang="5400000" scaled="1"/>
              </a:gra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7AB405-C429-9AC4-823F-56D8215BB3AD}"/>
              </a:ext>
            </a:extLst>
          </p:cNvPr>
          <p:cNvSpPr txBox="1"/>
          <p:nvPr/>
        </p:nvSpPr>
        <p:spPr>
          <a:xfrm>
            <a:off x="759655" y="576775"/>
            <a:ext cx="99599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/>
              <a:t>Word meaning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2FA697E-C642-8028-9978-6852CB8192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7505" y="1742839"/>
            <a:ext cx="9804481" cy="486388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137A35D-9157-3CA8-1287-1099B4F30596}"/>
              </a:ext>
            </a:extLst>
          </p:cNvPr>
          <p:cNvSpPr txBox="1"/>
          <p:nvPr/>
        </p:nvSpPr>
        <p:spPr>
          <a:xfrm>
            <a:off x="5470635" y="1927505"/>
            <a:ext cx="15923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/>
              <a:t>Jug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AA8DB05-EBC5-2128-1FA3-7AE0B91B59C5}"/>
              </a:ext>
            </a:extLst>
          </p:cNvPr>
          <p:cNvSpPr txBox="1"/>
          <p:nvPr/>
        </p:nvSpPr>
        <p:spPr>
          <a:xfrm>
            <a:off x="8748810" y="2210242"/>
            <a:ext cx="19707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/>
              <a:t>জগ</a:t>
            </a:r>
            <a:endParaRPr lang="en-US" sz="4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3E7A51A-29E7-16DC-3039-F966AEC20024}"/>
              </a:ext>
            </a:extLst>
          </p:cNvPr>
          <p:cNvSpPr txBox="1"/>
          <p:nvPr/>
        </p:nvSpPr>
        <p:spPr>
          <a:xfrm>
            <a:off x="5005551" y="3093569"/>
            <a:ext cx="25224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/>
              <a:t>insects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247F9E2-AD17-8633-FCC8-B851FDAF5D7F}"/>
              </a:ext>
            </a:extLst>
          </p:cNvPr>
          <p:cNvSpPr txBox="1"/>
          <p:nvPr/>
        </p:nvSpPr>
        <p:spPr>
          <a:xfrm>
            <a:off x="7725105" y="3204923"/>
            <a:ext cx="32949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/>
              <a:t>পোকামাকড়</a:t>
            </a:r>
            <a:endParaRPr lang="en-US" sz="40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F0B68CE-3C79-2283-7693-510170DDBB29}"/>
              </a:ext>
            </a:extLst>
          </p:cNvPr>
          <p:cNvSpPr txBox="1"/>
          <p:nvPr/>
        </p:nvSpPr>
        <p:spPr>
          <a:xfrm>
            <a:off x="5202622" y="4076575"/>
            <a:ext cx="25224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/>
              <a:t>jeep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A8F77D7-4CFB-91D2-2038-96BF819AB452}"/>
              </a:ext>
            </a:extLst>
          </p:cNvPr>
          <p:cNvSpPr txBox="1"/>
          <p:nvPr/>
        </p:nvSpPr>
        <p:spPr>
          <a:xfrm>
            <a:off x="8031292" y="4407999"/>
            <a:ext cx="25224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/>
              <a:t>জীপগাড়ি</a:t>
            </a:r>
            <a:endParaRPr lang="en-US" sz="40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C63B508-861A-0EFD-D791-1BD496127A87}"/>
              </a:ext>
            </a:extLst>
          </p:cNvPr>
          <p:cNvSpPr txBox="1"/>
          <p:nvPr/>
        </p:nvSpPr>
        <p:spPr>
          <a:xfrm>
            <a:off x="5470636" y="5242639"/>
            <a:ext cx="19391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/>
              <a:t>ice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7D61F42-D70E-CD84-5314-A23EB84DD6E9}"/>
              </a:ext>
            </a:extLst>
          </p:cNvPr>
          <p:cNvSpPr txBox="1"/>
          <p:nvPr/>
        </p:nvSpPr>
        <p:spPr>
          <a:xfrm>
            <a:off x="8614617" y="5573339"/>
            <a:ext cx="19391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/>
              <a:t>বরফ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63918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9" grpId="0"/>
      <p:bldP spid="20" grpId="0"/>
      <p:bldP spid="21" grpId="0"/>
      <p:bldP spid="2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90F79">
                <a:alpha val="65882"/>
              </a:srgbClr>
            </a:gs>
            <a:gs pos="100000">
              <a:srgbClr val="FFFF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F91A8A8-E79E-40E1-B913-0AEDB3021DE5}"/>
              </a:ext>
            </a:extLst>
          </p:cNvPr>
          <p:cNvSpPr/>
          <p:nvPr/>
        </p:nvSpPr>
        <p:spPr>
          <a:xfrm>
            <a:off x="101600" y="101600"/>
            <a:ext cx="11988800" cy="6654800"/>
          </a:xfrm>
          <a:prstGeom prst="rect">
            <a:avLst/>
          </a:prstGeom>
          <a:noFill/>
          <a:ln w="282575">
            <a:gradFill>
              <a:gsLst>
                <a:gs pos="0">
                  <a:srgbClr val="FF0000"/>
                </a:gs>
                <a:gs pos="78000">
                  <a:srgbClr val="00B050"/>
                </a:gs>
                <a:gs pos="53000">
                  <a:srgbClr val="FFC000"/>
                </a:gs>
                <a:gs pos="22000">
                  <a:schemeClr val="accent2">
                    <a:lumMod val="75000"/>
                  </a:schemeClr>
                </a:gs>
                <a:gs pos="100000">
                  <a:schemeClr val="accent5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gradFill>
                <a:gsLst>
                  <a:gs pos="0">
                    <a:srgbClr val="FF0000"/>
                  </a:gs>
                  <a:gs pos="75000">
                    <a:srgbClr val="0070C0"/>
                  </a:gs>
                  <a:gs pos="37000">
                    <a:srgbClr val="FFFF00"/>
                  </a:gs>
                  <a:gs pos="100000">
                    <a:srgbClr val="00B0F0"/>
                  </a:gs>
                </a:gsLst>
                <a:lin ang="5400000" scaled="1"/>
              </a:gra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A9D8F7F-E759-4F9D-A1AA-9D49CA465792}"/>
              </a:ext>
            </a:extLst>
          </p:cNvPr>
          <p:cNvSpPr/>
          <p:nvPr/>
        </p:nvSpPr>
        <p:spPr>
          <a:xfrm>
            <a:off x="847644" y="1049720"/>
            <a:ext cx="10496712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3600" b="1" dirty="0">
                <a:ln w="11430"/>
                <a:solidFill>
                  <a:schemeClr val="tx1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Read and match the Small and capital letters </a:t>
            </a:r>
          </a:p>
        </p:txBody>
      </p:sp>
      <p:sp>
        <p:nvSpPr>
          <p:cNvPr id="2" name="Rectangle 1"/>
          <p:cNvSpPr/>
          <p:nvPr/>
        </p:nvSpPr>
        <p:spPr>
          <a:xfrm>
            <a:off x="2824617" y="2644170"/>
            <a:ext cx="665567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600" b="1" dirty="0">
                <a:ln w="11430">
                  <a:noFill/>
                </a:ln>
                <a:solidFill>
                  <a:srgbClr val="0070C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I</a:t>
            </a:r>
            <a:endParaRPr lang="en-US" sz="9600" dirty="0">
              <a:solidFill>
                <a:srgbClr val="0070C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856677" y="4207352"/>
            <a:ext cx="654346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600" b="1" dirty="0">
                <a:ln w="11430">
                  <a:noFill/>
                </a:ln>
                <a:solidFill>
                  <a:srgbClr val="0070C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J</a:t>
            </a:r>
            <a:endParaRPr lang="en-US" sz="9600" dirty="0">
              <a:solidFill>
                <a:srgbClr val="0070C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127710" y="4213830"/>
            <a:ext cx="580608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600" b="1" dirty="0">
                <a:ln w="11430">
                  <a:noFill/>
                </a:ln>
                <a:solidFill>
                  <a:srgbClr val="0070C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i</a:t>
            </a:r>
            <a:endParaRPr lang="en-US" sz="9600" dirty="0">
              <a:solidFill>
                <a:srgbClr val="0070C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084430" y="2644170"/>
            <a:ext cx="526106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600" b="1" dirty="0">
                <a:ln w="11430">
                  <a:noFill/>
                </a:ln>
                <a:solidFill>
                  <a:srgbClr val="0070C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j</a:t>
            </a:r>
            <a:endParaRPr lang="en-US" sz="9600" dirty="0">
              <a:solidFill>
                <a:srgbClr val="0070C0"/>
              </a:solidFill>
            </a:endParaRPr>
          </a:p>
        </p:txBody>
      </p:sp>
      <p:cxnSp>
        <p:nvCxnSpPr>
          <p:cNvPr id="10" name="Straight Arrow Connector 9"/>
          <p:cNvCxnSpPr>
            <a:stCxn id="2" idx="3"/>
            <a:endCxn id="8" idx="1"/>
          </p:cNvCxnSpPr>
          <p:nvPr/>
        </p:nvCxnSpPr>
        <p:spPr>
          <a:xfrm>
            <a:off x="3490184" y="3429000"/>
            <a:ext cx="5637526" cy="156966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3906965" y="3227964"/>
            <a:ext cx="5177465" cy="1559884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64142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90F79">
                <a:alpha val="65882"/>
              </a:srgbClr>
            </a:gs>
            <a:gs pos="100000">
              <a:srgbClr val="FFFF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F91A8A8-E79E-40E1-B913-0AEDB3021DE5}"/>
              </a:ext>
            </a:extLst>
          </p:cNvPr>
          <p:cNvSpPr/>
          <p:nvPr/>
        </p:nvSpPr>
        <p:spPr>
          <a:xfrm>
            <a:off x="101600" y="101600"/>
            <a:ext cx="11988800" cy="6654800"/>
          </a:xfrm>
          <a:prstGeom prst="rect">
            <a:avLst/>
          </a:prstGeom>
          <a:noFill/>
          <a:ln w="282575">
            <a:gradFill>
              <a:gsLst>
                <a:gs pos="0">
                  <a:srgbClr val="FF0000"/>
                </a:gs>
                <a:gs pos="78000">
                  <a:srgbClr val="00B050"/>
                </a:gs>
                <a:gs pos="53000">
                  <a:srgbClr val="FFC000"/>
                </a:gs>
                <a:gs pos="22000">
                  <a:schemeClr val="accent2">
                    <a:lumMod val="75000"/>
                  </a:schemeClr>
                </a:gs>
                <a:gs pos="100000">
                  <a:schemeClr val="accent5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gradFill>
                <a:gsLst>
                  <a:gs pos="0">
                    <a:srgbClr val="FF0000"/>
                  </a:gs>
                  <a:gs pos="75000">
                    <a:srgbClr val="0070C0"/>
                  </a:gs>
                  <a:gs pos="37000">
                    <a:srgbClr val="FFFF00"/>
                  </a:gs>
                  <a:gs pos="100000">
                    <a:srgbClr val="00B0F0"/>
                  </a:gs>
                </a:gsLst>
                <a:lin ang="5400000" scaled="1"/>
              </a:gra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A9D8F7F-E759-4F9D-A1AA-9D49CA465792}"/>
              </a:ext>
            </a:extLst>
          </p:cNvPr>
          <p:cNvSpPr/>
          <p:nvPr/>
        </p:nvSpPr>
        <p:spPr>
          <a:xfrm>
            <a:off x="829441" y="3878689"/>
            <a:ext cx="11123962" cy="287771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6600" dirty="0">
                <a:ln w="38100">
                  <a:solidFill>
                    <a:prstClr val="black"/>
                  </a:solidFill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Write non cursive capital letter </a:t>
            </a:r>
          </a:p>
          <a:p>
            <a:pPr algn="ctr"/>
            <a:r>
              <a:rPr lang="en-US" sz="6600" dirty="0">
                <a:ln w="38100">
                  <a:solidFill>
                    <a:prstClr val="black"/>
                  </a:solidFill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 </a:t>
            </a:r>
            <a:r>
              <a:rPr lang="en-US" sz="6600" dirty="0" err="1">
                <a:ln w="38100">
                  <a:solidFill>
                    <a:prstClr val="black"/>
                  </a:solidFill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en-US" sz="6600" dirty="0">
                <a:ln w="38100">
                  <a:solidFill>
                    <a:prstClr val="black"/>
                  </a:solidFill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6600" dirty="0" err="1">
                <a:ln w="38100">
                  <a:solidFill>
                    <a:prstClr val="black"/>
                  </a:solidFill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Jj</a:t>
            </a:r>
            <a:r>
              <a:rPr lang="en-US" sz="11500" b="1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6600" dirty="0">
                <a:ln w="38100">
                  <a:solidFill>
                    <a:prstClr val="black"/>
                  </a:solidFill>
                </a:ln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”.</a:t>
            </a:r>
          </a:p>
        </p:txBody>
      </p:sp>
      <p:pic>
        <p:nvPicPr>
          <p:cNvPr id="15" name="Picture 2" descr="Most Beautiful House Design In India (see description) - YouTube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933"/>
          <a:stretch/>
        </p:blipFill>
        <p:spPr bwMode="auto">
          <a:xfrm>
            <a:off x="3327827" y="452459"/>
            <a:ext cx="5838880" cy="2859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: Rounded Corners 6">
            <a:extLst>
              <a:ext uri="{FF2B5EF4-FFF2-40B4-BE49-F238E27FC236}">
                <a16:creationId xmlns:a16="http://schemas.microsoft.com/office/drawing/2014/main" id="{405E9EC8-E510-43BF-A272-31FDE5323D50}"/>
              </a:ext>
            </a:extLst>
          </p:cNvPr>
          <p:cNvSpPr/>
          <p:nvPr/>
        </p:nvSpPr>
        <p:spPr>
          <a:xfrm>
            <a:off x="4568648" y="3236990"/>
            <a:ext cx="3475351" cy="818219"/>
          </a:xfrm>
          <a:prstGeom prst="roundRect">
            <a:avLst>
              <a:gd name="adj" fmla="val 50000"/>
            </a:avLst>
          </a:prstGeom>
          <a:solidFill>
            <a:srgbClr val="F90F7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37C8E03-FB1B-4DF9-81BD-FCC6D8025747}"/>
              </a:ext>
            </a:extLst>
          </p:cNvPr>
          <p:cNvSpPr txBox="1"/>
          <p:nvPr/>
        </p:nvSpPr>
        <p:spPr>
          <a:xfrm>
            <a:off x="4738379" y="3308957"/>
            <a:ext cx="3135887" cy="707886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Home work</a:t>
            </a:r>
          </a:p>
        </p:txBody>
      </p:sp>
    </p:spTree>
    <p:extLst>
      <p:ext uri="{BB962C8B-B14F-4D97-AF65-F5344CB8AC3E}">
        <p14:creationId xmlns:p14="http://schemas.microsoft.com/office/powerpoint/2010/main" val="5946039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90F79">
                <a:alpha val="65882"/>
              </a:srgbClr>
            </a:gs>
            <a:gs pos="100000">
              <a:srgbClr val="FFFF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F91A8A8-E79E-40E1-B913-0AEDB3021DE5}"/>
              </a:ext>
            </a:extLst>
          </p:cNvPr>
          <p:cNvSpPr/>
          <p:nvPr/>
        </p:nvSpPr>
        <p:spPr>
          <a:xfrm>
            <a:off x="101600" y="101600"/>
            <a:ext cx="11988800" cy="6654800"/>
          </a:xfrm>
          <a:prstGeom prst="rect">
            <a:avLst/>
          </a:prstGeom>
          <a:noFill/>
          <a:ln w="282575">
            <a:gradFill>
              <a:gsLst>
                <a:gs pos="0">
                  <a:srgbClr val="FF0000"/>
                </a:gs>
                <a:gs pos="78000">
                  <a:srgbClr val="00B050"/>
                </a:gs>
                <a:gs pos="53000">
                  <a:srgbClr val="FFC000"/>
                </a:gs>
                <a:gs pos="22000">
                  <a:schemeClr val="accent2">
                    <a:lumMod val="75000"/>
                  </a:schemeClr>
                </a:gs>
                <a:gs pos="100000">
                  <a:schemeClr val="accent5">
                    <a:lumMod val="75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gradFill>
                <a:gsLst>
                  <a:gs pos="0">
                    <a:srgbClr val="FF0000"/>
                  </a:gs>
                  <a:gs pos="75000">
                    <a:srgbClr val="0070C0"/>
                  </a:gs>
                  <a:gs pos="37000">
                    <a:srgbClr val="FFFF00"/>
                  </a:gs>
                  <a:gs pos="100000">
                    <a:srgbClr val="00B0F0"/>
                  </a:gs>
                </a:gsLst>
                <a:lin ang="5400000" scaled="1"/>
              </a:gra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0A48B3-BFA4-4F5C-A1D0-DDDF4944CA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46185" y="255417"/>
            <a:ext cx="11683218" cy="6370466"/>
          </a:xfrm>
          <a:prstGeom prst="rect">
            <a:avLst/>
          </a:prstGeom>
          <a:blipFill>
            <a:blip r:embed="rId4"/>
            <a:stretch>
              <a:fillRect/>
            </a:stretch>
          </a:blipFill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34CE237-3F21-4DB5-B558-7C6EB5300C9A}"/>
              </a:ext>
            </a:extLst>
          </p:cNvPr>
          <p:cNvSpPr txBox="1"/>
          <p:nvPr/>
        </p:nvSpPr>
        <p:spPr>
          <a:xfrm>
            <a:off x="709555" y="2305620"/>
            <a:ext cx="780880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>
                <a:ln>
                  <a:solidFill>
                    <a:srgbClr val="FFFF00"/>
                  </a:solidFill>
                </a:ln>
                <a:solidFill>
                  <a:srgbClr val="FF000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 Black" panose="020B0A04020102020204" pitchFamily="34" charset="0"/>
                <a:cs typeface="NikoshBAN" panose="02000000000000000000" pitchFamily="2" charset="0"/>
              </a:rPr>
              <a:t>Allah Hafez</a:t>
            </a:r>
          </a:p>
        </p:txBody>
      </p:sp>
    </p:spTree>
    <p:extLst>
      <p:ext uri="{BB962C8B-B14F-4D97-AF65-F5344CB8AC3E}">
        <p14:creationId xmlns:p14="http://schemas.microsoft.com/office/powerpoint/2010/main" val="549221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1070</TotalTime>
  <Words>257</Words>
  <Application>Microsoft Office PowerPoint</Application>
  <PresentationFormat>Widescreen</PresentationFormat>
  <Paragraphs>102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30" baseType="lpstr">
      <vt:lpstr>Arial</vt:lpstr>
      <vt:lpstr>Arial Black</vt:lpstr>
      <vt:lpstr>BubbleGum</vt:lpstr>
      <vt:lpstr>Calibri</vt:lpstr>
      <vt:lpstr>Calibri Light</vt:lpstr>
      <vt:lpstr>Century Gothic</vt:lpstr>
      <vt:lpstr>Codystar</vt:lpstr>
      <vt:lpstr>Kg primary</vt:lpstr>
      <vt:lpstr>NikoshBAN</vt:lpstr>
      <vt:lpstr>Times New Roman</vt:lpstr>
      <vt:lpstr>োNikoshBAN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</dc:creator>
  <cp:lastModifiedBy>DELL</cp:lastModifiedBy>
  <cp:revision>40</cp:revision>
  <dcterms:created xsi:type="dcterms:W3CDTF">2021-11-30T05:02:21Z</dcterms:created>
  <dcterms:modified xsi:type="dcterms:W3CDTF">2026-05-26T10:35:57Z</dcterms:modified>
</cp:coreProperties>
</file>