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3" r:id="rId5"/>
    <p:sldId id="265" r:id="rId6"/>
    <p:sldId id="267" r:id="rId7"/>
    <p:sldId id="269" r:id="rId8"/>
    <p:sldId id="271" r:id="rId9"/>
    <p:sldId id="273" r:id="rId10"/>
    <p:sldId id="275" r:id="rId11"/>
    <p:sldId id="277" r:id="rId12"/>
    <p:sldId id="279" r:id="rId13"/>
    <p:sldId id="281" r:id="rId14"/>
    <p:sldId id="283" r:id="rId15"/>
    <p:sldId id="284" r:id="rId16"/>
    <p:sldId id="286" r:id="rId17"/>
    <p:sldId id="28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409" autoAdjust="0"/>
  </p:normalViewPr>
  <p:slideViewPr>
    <p:cSldViewPr>
      <p:cViewPr varScale="1">
        <p:scale>
          <a:sx n="62" d="100"/>
          <a:sy n="62" d="100"/>
        </p:scale>
        <p:origin x="-159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3.jpg"/><Relationship Id="rId4" Type="http://schemas.openxmlformats.org/officeDocument/2006/relationships/image" Target="../media/image1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3.jpg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8763000" cy="487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5638800"/>
            <a:ext cx="716280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শুভ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সকাল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29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8991600" cy="6629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6800" y="2967335"/>
            <a:ext cx="60198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800" cap="none" spc="0" dirty="0" err="1" smtClean="0">
                <a:ln w="50800"/>
                <a:solidFill>
                  <a:srgbClr val="FFFF00"/>
                </a:solidFill>
                <a:effectLst/>
              </a:rPr>
              <a:t>স্বাগতম</a:t>
            </a:r>
            <a:endParaRPr lang="en-US" sz="8800" cap="none" spc="0" dirty="0">
              <a:ln w="50800"/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8265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577689-44EC-D548-776F-584D43E00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722" y="805818"/>
            <a:ext cx="2707105" cy="107834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শিক্ষক</a:t>
            </a:r>
            <a:r>
              <a:rPr lang="en-US" dirty="0"/>
              <a:t> </a:t>
            </a:r>
            <a:r>
              <a:rPr lang="en-US" dirty="0" err="1"/>
              <a:t>পরিচিতি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AC67580-E3CC-5E3C-36BC-3980A6A7D1D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56511" y="3031026"/>
            <a:ext cx="3329739" cy="2332121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GB" dirty="0" err="1">
                <a:solidFill>
                  <a:schemeClr val="accent2"/>
                </a:solidFill>
              </a:rPr>
              <a:t>মো</a:t>
            </a:r>
            <a:r>
              <a:rPr lang="en-GB" dirty="0">
                <a:solidFill>
                  <a:schemeClr val="accent2"/>
                </a:solidFill>
              </a:rPr>
              <a:t>: </a:t>
            </a:r>
            <a:r>
              <a:rPr lang="en-GB" dirty="0" err="1">
                <a:solidFill>
                  <a:schemeClr val="accent2"/>
                </a:solidFill>
              </a:rPr>
              <a:t>নাজমুল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হোসেন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 err="1">
                <a:solidFill>
                  <a:schemeClr val="accent2"/>
                </a:solidFill>
              </a:rPr>
              <a:t>সহকারী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শিক্ষক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 err="1">
                <a:solidFill>
                  <a:schemeClr val="accent2"/>
                </a:solidFill>
              </a:rPr>
              <a:t>দক্ষিণ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হরিঢালী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সরকারি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প্রাথমিক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বিদ্যালয়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 err="1">
                <a:solidFill>
                  <a:schemeClr val="accent2"/>
                </a:solidFill>
              </a:rPr>
              <a:t>পাইকগাছা,খুলনা</a:t>
            </a:r>
            <a:r>
              <a:rPr lang="en-US" dirty="0">
                <a:solidFill>
                  <a:schemeClr val="accent2"/>
                </a:solidFill>
              </a:rPr>
              <a:t> 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AFF71AC-61B2-4D03-6500-00E20E129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2" y="2597366"/>
            <a:ext cx="3954627" cy="36206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11C58B5-EBB2-3C72-EBF1-F8D3A2D22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2456"/>
            <a:ext cx="2804360" cy="23321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DC254F8-23E9-067E-97FF-513D4EE42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45603"/>
            <a:ext cx="3276600" cy="205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33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A6D24C-99F2-8297-0006-6AAE6B546208}"/>
              </a:ext>
            </a:extLst>
          </p:cNvPr>
          <p:cNvSpPr/>
          <p:nvPr/>
        </p:nvSpPr>
        <p:spPr>
          <a:xfrm>
            <a:off x="4724400" y="76200"/>
            <a:ext cx="4227095" cy="667351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বিষয়</a:t>
            </a:r>
            <a:r>
              <a:rPr lang="en-US" sz="4800" dirty="0"/>
              <a:t> : </a:t>
            </a:r>
            <a:r>
              <a:rPr lang="en-US" sz="4800" dirty="0" err="1"/>
              <a:t>বাংলা</a:t>
            </a:r>
            <a:endParaRPr lang="en-US" sz="4800" dirty="0"/>
          </a:p>
          <a:p>
            <a:pPr algn="ctr"/>
            <a:r>
              <a:rPr lang="en-US" sz="4800" dirty="0" err="1"/>
              <a:t>শ্রেণি</a:t>
            </a:r>
            <a:r>
              <a:rPr lang="en-US" sz="4800" dirty="0"/>
              <a:t> : </a:t>
            </a:r>
            <a:r>
              <a:rPr lang="en-US" sz="4800" dirty="0" err="1"/>
              <a:t>চতুর্থ</a:t>
            </a:r>
            <a:r>
              <a:rPr lang="en-US" sz="4800" dirty="0"/>
              <a:t> </a:t>
            </a:r>
          </a:p>
          <a:p>
            <a:pPr algn="ctr"/>
            <a:r>
              <a:rPr lang="en-US" sz="4800" dirty="0" err="1"/>
              <a:t>সময়</a:t>
            </a:r>
            <a:r>
              <a:rPr lang="en-US" sz="4800" dirty="0"/>
              <a:t> : ৫০ </a:t>
            </a:r>
            <a:r>
              <a:rPr lang="en-US" sz="4800" dirty="0" err="1" smtClean="0"/>
              <a:t>মিনিট</a:t>
            </a:r>
            <a:endParaRPr lang="en-US" sz="4800" dirty="0" smtClean="0"/>
          </a:p>
          <a:p>
            <a:pPr algn="ctr"/>
            <a:r>
              <a:rPr lang="en-US" sz="4800" dirty="0" err="1" smtClean="0"/>
              <a:t>ময়নামতি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0"/>
            <a:ext cx="39624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6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E30BBD7A-8A9C-E028-3F55-0759B9D2E3FA}"/>
              </a:ext>
            </a:extLst>
          </p:cNvPr>
          <p:cNvSpPr/>
          <p:nvPr/>
        </p:nvSpPr>
        <p:spPr>
          <a:xfrm>
            <a:off x="1768642" y="457201"/>
            <a:ext cx="4448677" cy="232209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/>
              <a:t>শিখনফল</a:t>
            </a:r>
            <a:endParaRPr lang="en-US" sz="5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6D82309-EC6A-6FE3-2A35-C2E07E23B4E6}"/>
              </a:ext>
            </a:extLst>
          </p:cNvPr>
          <p:cNvSpPr/>
          <p:nvPr/>
        </p:nvSpPr>
        <p:spPr>
          <a:xfrm>
            <a:off x="739941" y="3549316"/>
            <a:ext cx="8139364" cy="25627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tx1"/>
                </a:solidFill>
              </a:rPr>
              <a:t>সাধারণ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বিষয়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পড়ে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বুঝতে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পারবে</a:t>
            </a:r>
            <a:r>
              <a:rPr lang="en-US" sz="4000" dirty="0" smtClean="0">
                <a:solidFill>
                  <a:schemeClr val="tx1"/>
                </a:solidFill>
              </a:rPr>
              <a:t>     </a:t>
            </a:r>
            <a:r>
              <a:rPr lang="en-US" sz="4000" dirty="0">
                <a:solidFill>
                  <a:schemeClr val="tx1"/>
                </a:solidFill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6371757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ord 1">
            <a:extLst>
              <a:ext uri="{FF2B5EF4-FFF2-40B4-BE49-F238E27FC236}">
                <a16:creationId xmlns:a16="http://schemas.microsoft.com/office/drawing/2014/main" xmlns="" id="{EA87CEE5-134F-0F7A-0609-02952E6D3D72}"/>
              </a:ext>
            </a:extLst>
          </p:cNvPr>
          <p:cNvSpPr/>
          <p:nvPr/>
        </p:nvSpPr>
        <p:spPr>
          <a:xfrm>
            <a:off x="2102518" y="505326"/>
            <a:ext cx="5721016" cy="2462009"/>
          </a:xfrm>
          <a:prstGeom prst="chord">
            <a:avLst>
              <a:gd name="adj1" fmla="val 21298694"/>
              <a:gd name="adj2" fmla="val 162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পূর্বপাঠ</a:t>
            </a:r>
            <a:endParaRPr lang="en-US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7D699A6-E2D1-4A47-B15D-DD89814AEA28}"/>
              </a:ext>
            </a:extLst>
          </p:cNvPr>
          <p:cNvSpPr/>
          <p:nvPr/>
        </p:nvSpPr>
        <p:spPr>
          <a:xfrm>
            <a:off x="351924" y="2967335"/>
            <a:ext cx="879207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কুমিল্লার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4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ময়নামতির</a:t>
            </a:r>
            <a:r>
              <a:rPr 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4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সবচেয়ে</a:t>
            </a:r>
            <a:r>
              <a:rPr 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4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বড়ো</a:t>
            </a:r>
            <a:r>
              <a:rPr 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4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বিহার</a:t>
            </a:r>
            <a:r>
              <a:rPr 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4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কোনটি</a:t>
            </a:r>
            <a:r>
              <a:rPr 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?</a:t>
            </a:r>
          </a:p>
          <a:p>
            <a:endParaRPr lang="en-US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r>
              <a:rPr lang="en-US" sz="4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আনন্দ</a:t>
            </a:r>
            <a:r>
              <a:rPr 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 </a:t>
            </a:r>
            <a:r>
              <a:rPr lang="en-US" sz="4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বিহার</a:t>
            </a:r>
            <a:r>
              <a:rPr 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4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কী</a:t>
            </a:r>
            <a:r>
              <a:rPr 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4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নামে</a:t>
            </a:r>
            <a:r>
              <a:rPr 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4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পরিচিত</a:t>
            </a:r>
            <a:r>
              <a:rPr 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?</a:t>
            </a:r>
            <a:endParaRPr lang="en-US" sz="4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656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D30E32D1-057F-C56D-8E9C-179EB7D6F26A}"/>
              </a:ext>
            </a:extLst>
          </p:cNvPr>
          <p:cNvSpPr/>
          <p:nvPr/>
        </p:nvSpPr>
        <p:spPr>
          <a:xfrm>
            <a:off x="2590800" y="0"/>
            <a:ext cx="4060658" cy="12512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আজকের</a:t>
            </a:r>
            <a:r>
              <a:rPr lang="en-US" sz="4800" dirty="0"/>
              <a:t> </a:t>
            </a:r>
            <a:r>
              <a:rPr lang="en-US" sz="4800" dirty="0" err="1"/>
              <a:t>পাঠ</a:t>
            </a:r>
            <a:endParaRPr lang="en-US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BA4759-2BC2-124F-B9C8-1799512DA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057400"/>
            <a:ext cx="7661108" cy="46361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AE3F4E2-256F-2545-4C62-7F05C0343FE4}"/>
              </a:ext>
            </a:extLst>
          </p:cNvPr>
          <p:cNvSpPr/>
          <p:nvPr/>
        </p:nvSpPr>
        <p:spPr>
          <a:xfrm>
            <a:off x="1143000" y="1524000"/>
            <a:ext cx="7696200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US" sz="6600" dirty="0" smtClean="0">
              <a:ln/>
              <a:solidFill>
                <a:schemeClr val="accent1"/>
              </a:solidFill>
            </a:endParaRPr>
          </a:p>
          <a:p>
            <a:pPr algn="ctr"/>
            <a:endParaRPr lang="en-US" sz="6600" dirty="0" smtClean="0">
              <a:ln/>
              <a:solidFill>
                <a:schemeClr val="accent1"/>
              </a:solidFill>
            </a:endParaRPr>
          </a:p>
          <a:p>
            <a:pPr algn="ctr"/>
            <a:r>
              <a:rPr lang="en-US" sz="6600" dirty="0" err="1" smtClean="0">
                <a:ln/>
                <a:solidFill>
                  <a:schemeClr val="accent1"/>
                </a:solidFill>
              </a:rPr>
              <a:t>ময়নামতি</a:t>
            </a:r>
            <a:endParaRPr lang="en-US" sz="6600" dirty="0">
              <a:ln/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1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9748164">
            <a:off x="-155488" y="898644"/>
            <a:ext cx="55408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কিছু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ছবি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দেখি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609600"/>
            <a:ext cx="3762375" cy="4267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664" y="2971800"/>
            <a:ext cx="2855336" cy="3505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05400" y="5486400"/>
            <a:ext cx="35052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গৌতম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বুদ্ধের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মূর্তি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11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9748164">
            <a:off x="-401406" y="759951"/>
            <a:ext cx="55408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কিছু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ছবি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দেখি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9482" y="5347707"/>
            <a:ext cx="35052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পুরাতন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মুদ্রা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782" y="89907"/>
            <a:ext cx="4038600" cy="4486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81" y="2282754"/>
            <a:ext cx="3352801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18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9748164">
            <a:off x="-155488" y="898644"/>
            <a:ext cx="55408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কিছু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ছবি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দেখি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5486400"/>
            <a:ext cx="35052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অলংকার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50" y="304800"/>
            <a:ext cx="4305300" cy="4371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938462"/>
            <a:ext cx="319087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2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9748164">
            <a:off x="-155488" y="898644"/>
            <a:ext cx="55408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কিছু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ছবি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দেখি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5486400"/>
            <a:ext cx="35052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সিলমোহর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5" y="381000"/>
            <a:ext cx="428625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2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9748164">
            <a:off x="-155488" y="898644"/>
            <a:ext cx="55408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কিছু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ছবি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দেখি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5486400"/>
            <a:ext cx="40386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রাজার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আদেশের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চিঠি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685800"/>
            <a:ext cx="4267200" cy="297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31" y="2971800"/>
            <a:ext cx="3686175" cy="348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2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9748164">
            <a:off x="-155488" y="898644"/>
            <a:ext cx="55408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কিছু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ছবি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দেখি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5486400"/>
            <a:ext cx="35052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হাতিয়ার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533400"/>
            <a:ext cx="4114800" cy="3609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2971799"/>
            <a:ext cx="3429000" cy="343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2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9748164">
            <a:off x="-155488" y="898644"/>
            <a:ext cx="55408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কিছু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ছবি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দেখি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5486400"/>
            <a:ext cx="35052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গৃহস্থালি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জিনিস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439506"/>
            <a:ext cx="521017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2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3048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</a:rPr>
              <a:t>ছবি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নিয়ে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পর্যালোচনা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991904"/>
            <a:ext cx="2895600" cy="2409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1" y="1012686"/>
            <a:ext cx="2133600" cy="24098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337" y="1219200"/>
            <a:ext cx="2557463" cy="21825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684443"/>
            <a:ext cx="2667000" cy="29873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1" y="3684443"/>
            <a:ext cx="2590799" cy="29873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713" y="3684443"/>
            <a:ext cx="2757487" cy="317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52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3048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</a:rPr>
              <a:t>প্রতিটি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ছবি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সম্পর্কে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লেখ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991904"/>
            <a:ext cx="2895600" cy="2409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1" y="1012686"/>
            <a:ext cx="2133600" cy="24098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337" y="1219200"/>
            <a:ext cx="2557463" cy="21825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684443"/>
            <a:ext cx="2667000" cy="29873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1" y="3684443"/>
            <a:ext cx="2590799" cy="29873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713" y="3684443"/>
            <a:ext cx="2757487" cy="317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46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15400" cy="67817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8424" y="2967335"/>
            <a:ext cx="8347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রাজার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পক্ষ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থেকে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ধন্যবাদ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9227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100</Words>
  <Application>Microsoft Office PowerPoint</Application>
  <PresentationFormat>On-screen Show (4:3)</PresentationFormat>
  <Paragraphs>38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শিক্ষক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WELCOME</dc:creator>
  <cp:lastModifiedBy>WELCOME</cp:lastModifiedBy>
  <cp:revision>29</cp:revision>
  <dcterms:created xsi:type="dcterms:W3CDTF">2006-08-16T00:00:00Z</dcterms:created>
  <dcterms:modified xsi:type="dcterms:W3CDTF">2026-06-21T17:33:42Z</dcterms:modified>
</cp:coreProperties>
</file>