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8" r:id="rId3"/>
    <p:sldId id="259" r:id="rId4"/>
    <p:sldId id="260" r:id="rId5"/>
    <p:sldId id="261" r:id="rId6"/>
    <p:sldId id="271" r:id="rId7"/>
    <p:sldId id="262" r:id="rId8"/>
    <p:sldId id="270" r:id="rId9"/>
    <p:sldId id="263" r:id="rId10"/>
    <p:sldId id="264" r:id="rId11"/>
    <p:sldId id="265" r:id="rId12"/>
    <p:sldId id="266" r:id="rId13"/>
    <p:sldId id="268" r:id="rId14"/>
    <p:sldId id="267" r:id="rId15"/>
    <p:sldId id="272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756" y="-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712588-04B1-427B-82EE-E8DB90309F08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42A54C80-263E-416B-A8E0-580EDEADCBDC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C6B4A9-1611-4792-9094-5F34BCA07E0B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6/20/2026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6E3E3A8-ECE1-3AAF-90AE-85F64F6D9755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1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3C295F-BB70-A330-05C7-271DA4C2AF2C}"/>
              </a:ext>
            </a:extLst>
          </p:cNvPr>
          <p:cNvSpPr txBox="1"/>
          <p:nvPr/>
        </p:nvSpPr>
        <p:spPr>
          <a:xfrm>
            <a:off x="5314640" y="5431847"/>
            <a:ext cx="1371600" cy="13716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44740E8-2DB3-0A40-4965-336653AD7F73}"/>
              </a:ext>
            </a:extLst>
          </p:cNvPr>
          <p:cNvSpPr txBox="1"/>
          <p:nvPr/>
        </p:nvSpPr>
        <p:spPr>
          <a:xfrm rot="10800000" flipV="1">
            <a:off x="3352800" y="4114800"/>
            <a:ext cx="6858001" cy="1546577"/>
          </a:xfrm>
          <a:prstGeom prst="rect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en-GB" sz="9600" dirty="0" err="1">
                <a:solidFill>
                  <a:srgbClr val="C00000"/>
                </a:solidFill>
              </a:rPr>
              <a:t>শুভ</a:t>
            </a:r>
            <a:r>
              <a:rPr lang="en-GB" sz="9600" dirty="0">
                <a:solidFill>
                  <a:srgbClr val="C00000"/>
                </a:solidFill>
              </a:rPr>
              <a:t>  </a:t>
            </a:r>
            <a:r>
              <a:rPr lang="en-GB" sz="9600" dirty="0" err="1">
                <a:solidFill>
                  <a:srgbClr val="C00000"/>
                </a:solidFill>
              </a:rPr>
              <a:t>সকাল</a:t>
            </a:r>
            <a:r>
              <a:rPr lang="en-GB" sz="9600" dirty="0">
                <a:solidFill>
                  <a:srgbClr val="C00000"/>
                </a:solidFill>
              </a:rPr>
              <a:t> 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980663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9EF90A-0862-CDC8-DB98-2F2870E1F14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12192000" cy="4648200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sz="4000" b="1" dirty="0" err="1"/>
              <a:t>শ্রেণি:প্রথম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4000" b="1" dirty="0" err="1"/>
              <a:t>বিষয়</a:t>
            </a:r>
            <a:r>
              <a:rPr lang="en-GB" sz="4000" b="1" dirty="0"/>
              <a:t> :</a:t>
            </a:r>
            <a:r>
              <a:rPr lang="en-GB" sz="4000" b="1" dirty="0" err="1"/>
              <a:t>বাংলা</a:t>
            </a:r>
            <a:r>
              <a:rPr lang="en-GB" sz="4000" b="1" dirty="0"/>
              <a:t> </a:t>
            </a:r>
            <a:br>
              <a:rPr lang="en-GB" sz="4000" b="1" dirty="0"/>
            </a:br>
            <a:r>
              <a:rPr lang="en-GB" sz="4000" b="1" dirty="0" err="1"/>
              <a:t>অধ্যায়</a:t>
            </a:r>
            <a:r>
              <a:rPr lang="en-GB" sz="4000" b="1" dirty="0"/>
              <a:t> :৩০</a:t>
            </a:r>
            <a:br>
              <a:rPr lang="en-GB" sz="4000" b="1" dirty="0"/>
            </a:br>
            <a:r>
              <a:rPr lang="en-GB" sz="4000" b="1" dirty="0" err="1"/>
              <a:t>পাঠ</a:t>
            </a:r>
            <a:r>
              <a:rPr lang="en-GB" sz="4000" b="1" dirty="0"/>
              <a:t> </a:t>
            </a:r>
            <a:r>
              <a:rPr lang="en-GB" sz="4000" b="1" dirty="0" err="1"/>
              <a:t>শিরোনাম</a:t>
            </a:r>
            <a:r>
              <a:rPr lang="en-GB" sz="4000" b="1" dirty="0"/>
              <a:t> :</a:t>
            </a:r>
            <a:r>
              <a:rPr lang="en-GB" sz="4000" b="1" dirty="0" err="1"/>
              <a:t>বর্ণ</a:t>
            </a:r>
            <a:r>
              <a:rPr lang="en-GB" sz="4000" b="1" dirty="0"/>
              <a:t> </a:t>
            </a:r>
            <a:r>
              <a:rPr lang="en-GB" sz="4000" b="1" dirty="0" err="1"/>
              <a:t>শিখি:য</a:t>
            </a:r>
            <a:r>
              <a:rPr lang="en-GB" sz="4000" b="1" dirty="0"/>
              <a:t> র ল</a:t>
            </a:r>
            <a:br>
              <a:rPr lang="en-GB" sz="4000" b="1" dirty="0"/>
            </a:br>
            <a:r>
              <a:rPr lang="en-GB" sz="4000" b="1" dirty="0" err="1"/>
              <a:t>পাঠ্যাংশ:য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4000" b="1" dirty="0" err="1"/>
              <a:t>সময়</a:t>
            </a:r>
            <a:r>
              <a:rPr lang="en-GB" sz="4000" b="1" dirty="0"/>
              <a:t>: ৪৫ </a:t>
            </a:r>
            <a:r>
              <a:rPr lang="en-GB" sz="4000" b="1" dirty="0" err="1"/>
              <a:t>মিনিট</a:t>
            </a:r>
            <a:r>
              <a:rPr lang="en-GB" sz="4000" b="1" dirty="0"/>
              <a:t> </a:t>
            </a:r>
            <a:r>
              <a:rPr lang="en-GB" sz="6000" b="1" dirty="0"/>
              <a:t/>
            </a:r>
            <a:br>
              <a:rPr lang="en-GB" sz="6000" b="1" dirty="0"/>
            </a:br>
            <a:endParaRPr lang="en-US" sz="60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CB087E5-926E-8158-A129-69A276AE8B95}"/>
              </a:ext>
            </a:extLst>
          </p:cNvPr>
          <p:cNvSpPr/>
          <p:nvPr/>
        </p:nvSpPr>
        <p:spPr>
          <a:xfrm>
            <a:off x="2514600" y="0"/>
            <a:ext cx="6749390" cy="1464872"/>
          </a:xfrm>
          <a:prstGeom prst="roundRect">
            <a:avLst/>
          </a:prstGeom>
          <a:ln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 err="1">
                <a:solidFill>
                  <a:srgbClr val="C00000"/>
                </a:solidFill>
              </a:rPr>
              <a:t>পাঠ</a:t>
            </a:r>
            <a:r>
              <a:rPr lang="en-GB" sz="8000" b="1" dirty="0">
                <a:solidFill>
                  <a:srgbClr val="C00000"/>
                </a:solidFill>
              </a:rPr>
              <a:t> </a:t>
            </a:r>
            <a:r>
              <a:rPr lang="en-GB" sz="8000" b="1" dirty="0" err="1">
                <a:solidFill>
                  <a:srgbClr val="C00000"/>
                </a:solidFill>
              </a:rPr>
              <a:t>পরিচিতি</a:t>
            </a:r>
            <a:endParaRPr lang="en-US" sz="8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051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6EA691B-AA4D-BB4B-5979-9B575A00D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09600"/>
            <a:ext cx="9220200" cy="39654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A0BD602-5107-DF22-F617-1346B5F1A4F4}"/>
              </a:ext>
            </a:extLst>
          </p:cNvPr>
          <p:cNvSpPr txBox="1"/>
          <p:nvPr/>
        </p:nvSpPr>
        <p:spPr>
          <a:xfrm rot="10800000" flipH="1" flipV="1">
            <a:off x="4648200" y="5029200"/>
            <a:ext cx="1628603" cy="101566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6000" b="1" dirty="0" smtClean="0">
                <a:solidFill>
                  <a:srgbClr val="C00000"/>
                </a:solidFill>
              </a:rPr>
              <a:t>য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470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6A5B318D-4FCC-960C-4C93-B082C64A22F6}"/>
              </a:ext>
            </a:extLst>
          </p:cNvPr>
          <p:cNvSpPr/>
          <p:nvPr/>
        </p:nvSpPr>
        <p:spPr>
          <a:xfrm>
            <a:off x="2209800" y="4191000"/>
            <a:ext cx="8702387" cy="20564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>
                <a:solidFill>
                  <a:srgbClr val="FFFF00"/>
                </a:solidFill>
              </a:rPr>
              <a:t>যব</a:t>
            </a:r>
            <a:r>
              <a:rPr lang="en-GB" sz="6000" b="1" dirty="0">
                <a:solidFill>
                  <a:srgbClr val="00B0F0"/>
                </a:solidFill>
              </a:rPr>
              <a:t> </a:t>
            </a:r>
            <a:r>
              <a:rPr lang="en-GB" sz="6000" b="1" dirty="0" err="1">
                <a:solidFill>
                  <a:schemeClr val="accent2"/>
                </a:solidFill>
              </a:rPr>
              <a:t>কেটে</a:t>
            </a:r>
            <a:r>
              <a:rPr lang="en-GB" sz="6000" b="1" dirty="0">
                <a:solidFill>
                  <a:schemeClr val="accent2"/>
                </a:solidFill>
              </a:rPr>
              <a:t> </a:t>
            </a:r>
            <a:r>
              <a:rPr lang="en-GB" sz="6000" b="1" dirty="0" err="1">
                <a:solidFill>
                  <a:schemeClr val="accent2"/>
                </a:solidFill>
              </a:rPr>
              <a:t>ভাইজান</a:t>
            </a:r>
            <a:endParaRPr lang="en-GB" sz="6000" b="1" dirty="0">
              <a:solidFill>
                <a:schemeClr val="accent2"/>
              </a:solidFill>
            </a:endParaRPr>
          </a:p>
          <a:p>
            <a:pPr algn="ctr"/>
            <a:r>
              <a:rPr lang="en-GB" sz="6000" b="1" dirty="0" err="1">
                <a:solidFill>
                  <a:schemeClr val="accent2"/>
                </a:solidFill>
              </a:rPr>
              <a:t>আঁটি</a:t>
            </a:r>
            <a:r>
              <a:rPr lang="en-GB" sz="6000" b="1" dirty="0">
                <a:solidFill>
                  <a:schemeClr val="accent2"/>
                </a:solidFill>
              </a:rPr>
              <a:t> </a:t>
            </a:r>
            <a:r>
              <a:rPr lang="en-GB" sz="6000" b="1" dirty="0" err="1">
                <a:solidFill>
                  <a:schemeClr val="accent2"/>
                </a:solidFill>
              </a:rPr>
              <a:t>বেধে</a:t>
            </a:r>
            <a:r>
              <a:rPr lang="en-GB" sz="6000" b="1" dirty="0">
                <a:solidFill>
                  <a:schemeClr val="accent2"/>
                </a:solidFill>
              </a:rPr>
              <a:t> </a:t>
            </a:r>
            <a:r>
              <a:rPr lang="en-GB" sz="6000" b="1" dirty="0" err="1">
                <a:solidFill>
                  <a:schemeClr val="accent2"/>
                </a:solidFill>
              </a:rPr>
              <a:t>বাড়ি</a:t>
            </a:r>
            <a:r>
              <a:rPr lang="en-GB" sz="6000" b="1" dirty="0">
                <a:solidFill>
                  <a:schemeClr val="accent2"/>
                </a:solidFill>
              </a:rPr>
              <a:t> </a:t>
            </a:r>
            <a:r>
              <a:rPr lang="en-GB" sz="6000" b="1" dirty="0" err="1">
                <a:solidFill>
                  <a:schemeClr val="accent2"/>
                </a:solidFill>
              </a:rPr>
              <a:t>যান</a:t>
            </a:r>
            <a:r>
              <a:rPr lang="en-GB" sz="6000" b="1" dirty="0">
                <a:solidFill>
                  <a:schemeClr val="accent2"/>
                </a:solidFill>
              </a:rPr>
              <a:t>।</a:t>
            </a:r>
            <a:endParaRPr lang="en-US" sz="6000" b="1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51532BE-251C-4C5E-E142-B48C045BCA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876" y="0"/>
            <a:ext cx="7061786" cy="41068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624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CE780CC-AC05-B221-6766-B47950DF28AD}"/>
              </a:ext>
            </a:extLst>
          </p:cNvPr>
          <p:cNvSpPr txBox="1"/>
          <p:nvPr/>
        </p:nvSpPr>
        <p:spPr>
          <a:xfrm rot="10800000" flipV="1">
            <a:off x="5691250" y="1763637"/>
            <a:ext cx="1353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800" dirty="0" err="1">
                <a:solidFill>
                  <a:schemeClr val="accent4"/>
                </a:solidFill>
              </a:rPr>
              <a:t>যব</a:t>
            </a:r>
            <a:endParaRPr lang="en-US" sz="8800" dirty="0">
              <a:solidFill>
                <a:schemeClr val="accent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AB49E1C-2AFE-9408-E00E-CF0CB6AFA33C}"/>
              </a:ext>
            </a:extLst>
          </p:cNvPr>
          <p:cNvSpPr txBox="1"/>
          <p:nvPr/>
        </p:nvSpPr>
        <p:spPr>
          <a:xfrm rot="10800000" flipV="1">
            <a:off x="3003838" y="3965518"/>
            <a:ext cx="1189636" cy="144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800" dirty="0"/>
              <a:t>য</a:t>
            </a:r>
            <a:endParaRPr lang="en-US" sz="88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DF2B334-24D3-90C6-1E6F-BB9ECAF48D9C}"/>
              </a:ext>
            </a:extLst>
          </p:cNvPr>
          <p:cNvSpPr txBox="1"/>
          <p:nvPr/>
        </p:nvSpPr>
        <p:spPr>
          <a:xfrm rot="10800000" flipV="1">
            <a:off x="8409090" y="3900507"/>
            <a:ext cx="8685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800" dirty="0">
                <a:solidFill>
                  <a:schemeClr val="tx2"/>
                </a:solidFill>
              </a:rPr>
              <a:t>ব</a:t>
            </a:r>
            <a:endParaRPr lang="en-US" sz="8800" dirty="0">
              <a:solidFill>
                <a:schemeClr val="tx2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562600" y="0"/>
            <a:ext cx="1066800" cy="1828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err="1" smtClean="0">
                <a:solidFill>
                  <a:srgbClr val="C00000"/>
                </a:solidFill>
              </a:rPr>
              <a:t>খুজে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বের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কর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795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98D60A9-F88D-71C4-F3C9-72535A5BBA3C}"/>
              </a:ext>
            </a:extLst>
          </p:cNvPr>
          <p:cNvSpPr txBox="1"/>
          <p:nvPr/>
        </p:nvSpPr>
        <p:spPr>
          <a:xfrm>
            <a:off x="2057400" y="533400"/>
            <a:ext cx="5237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0" dirty="0" err="1">
                <a:solidFill>
                  <a:schemeClr val="accent2">
                    <a:lumMod val="75000"/>
                  </a:schemeClr>
                </a:solidFill>
              </a:rPr>
              <a:t>পাঠ</a:t>
            </a:r>
            <a:r>
              <a:rPr lang="en-GB" sz="6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6000" dirty="0" err="1">
                <a:solidFill>
                  <a:schemeClr val="accent2">
                    <a:lumMod val="75000"/>
                  </a:schemeClr>
                </a:solidFill>
              </a:rPr>
              <a:t>শিরোনাম</a:t>
            </a:r>
            <a:r>
              <a:rPr lang="en-GB" sz="6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4EBA08D-461C-14B5-2B44-0B3EEF0FC0AF}"/>
              </a:ext>
            </a:extLst>
          </p:cNvPr>
          <p:cNvSpPr txBox="1"/>
          <p:nvPr/>
        </p:nvSpPr>
        <p:spPr>
          <a:xfrm rot="10800000" flipV="1">
            <a:off x="1752600" y="1676400"/>
            <a:ext cx="95447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0" b="1" dirty="0" err="1">
                <a:solidFill>
                  <a:schemeClr val="accent5"/>
                </a:solidFill>
              </a:rPr>
              <a:t>বর্ণ</a:t>
            </a:r>
            <a:r>
              <a:rPr lang="en-GB" sz="6000" b="1" dirty="0">
                <a:solidFill>
                  <a:schemeClr val="accent5"/>
                </a:solidFill>
              </a:rPr>
              <a:t> </a:t>
            </a:r>
            <a:r>
              <a:rPr lang="en-GB" sz="6000" b="1" dirty="0" err="1">
                <a:solidFill>
                  <a:schemeClr val="accent5"/>
                </a:solidFill>
              </a:rPr>
              <a:t>শিখি</a:t>
            </a:r>
            <a:r>
              <a:rPr lang="en-GB" sz="6000" b="1" dirty="0">
                <a:solidFill>
                  <a:schemeClr val="accent5"/>
                </a:solidFill>
              </a:rPr>
              <a:t> : </a:t>
            </a:r>
            <a:r>
              <a:rPr lang="en-GB" sz="6000" b="1" dirty="0" err="1">
                <a:solidFill>
                  <a:schemeClr val="accent5"/>
                </a:solidFill>
              </a:rPr>
              <a:t>য,র,ল</a:t>
            </a:r>
            <a:endParaRPr lang="en-GB" sz="6000" b="1" dirty="0">
              <a:solidFill>
                <a:schemeClr val="accent5"/>
              </a:solidFill>
            </a:endParaRPr>
          </a:p>
          <a:p>
            <a:pPr algn="l"/>
            <a:r>
              <a:rPr lang="en-GB" sz="6000" b="1" dirty="0" err="1">
                <a:solidFill>
                  <a:schemeClr val="accent5"/>
                </a:solidFill>
              </a:rPr>
              <a:t>পাঠ্যাংশ</a:t>
            </a:r>
            <a:r>
              <a:rPr lang="en-GB" sz="6000" b="1" dirty="0">
                <a:solidFill>
                  <a:schemeClr val="accent5"/>
                </a:solidFill>
              </a:rPr>
              <a:t>: য</a:t>
            </a:r>
            <a:endParaRPr lang="en-US" sz="6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409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3463317-AF07-1E67-CE9D-3A8AD3929030}"/>
              </a:ext>
            </a:extLst>
          </p:cNvPr>
          <p:cNvSpPr txBox="1"/>
          <p:nvPr/>
        </p:nvSpPr>
        <p:spPr>
          <a:xfrm>
            <a:off x="1" y="1235550"/>
            <a:ext cx="1219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chemeClr val="accent6"/>
                </a:solidFill>
              </a:rPr>
              <a:t>য </a:t>
            </a:r>
            <a:r>
              <a:rPr lang="en-GB" sz="9600" dirty="0" err="1">
                <a:solidFill>
                  <a:schemeClr val="tx2"/>
                </a:solidFill>
              </a:rPr>
              <a:t>দিয়ে</a:t>
            </a:r>
            <a:r>
              <a:rPr lang="en-GB" sz="9600" dirty="0">
                <a:solidFill>
                  <a:schemeClr val="tx2"/>
                </a:solidFill>
              </a:rPr>
              <a:t> </a:t>
            </a:r>
            <a:r>
              <a:rPr lang="en-GB" sz="9600" dirty="0" err="1">
                <a:solidFill>
                  <a:schemeClr val="tx2"/>
                </a:solidFill>
              </a:rPr>
              <a:t>নতুন</a:t>
            </a:r>
            <a:r>
              <a:rPr lang="en-GB" sz="9600" dirty="0">
                <a:solidFill>
                  <a:schemeClr val="tx2"/>
                </a:solidFill>
              </a:rPr>
              <a:t> </a:t>
            </a:r>
            <a:r>
              <a:rPr lang="en-GB" sz="9600" dirty="0" err="1">
                <a:solidFill>
                  <a:schemeClr val="tx2"/>
                </a:solidFill>
              </a:rPr>
              <a:t>শব্দ</a:t>
            </a:r>
            <a:r>
              <a:rPr lang="en-GB" sz="9600" dirty="0">
                <a:solidFill>
                  <a:schemeClr val="tx2"/>
                </a:solidFill>
              </a:rPr>
              <a:t> </a:t>
            </a:r>
            <a:r>
              <a:rPr lang="en-GB" sz="9600" dirty="0" err="1">
                <a:solidFill>
                  <a:schemeClr val="tx2"/>
                </a:solidFill>
              </a:rPr>
              <a:t>বলি</a:t>
            </a:r>
            <a:endParaRPr lang="en-US" sz="9600" dirty="0">
              <a:solidFill>
                <a:schemeClr val="accent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D2A29E8-E4AC-B03B-FD20-DCDDF9E66137}"/>
              </a:ext>
            </a:extLst>
          </p:cNvPr>
          <p:cNvSpPr txBox="1"/>
          <p:nvPr/>
        </p:nvSpPr>
        <p:spPr>
          <a:xfrm rot="10800000" flipV="1">
            <a:off x="2057400" y="266700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dirty="0" err="1">
                <a:solidFill>
                  <a:schemeClr val="accent1">
                    <a:lumMod val="50000"/>
                  </a:schemeClr>
                </a:solidFill>
              </a:rPr>
              <a:t>যত</a:t>
            </a:r>
            <a:endParaRPr lang="en-US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B58D3F0-7DF4-185F-220E-C852DC88D827}"/>
              </a:ext>
            </a:extLst>
          </p:cNvPr>
          <p:cNvSpPr txBox="1"/>
          <p:nvPr/>
        </p:nvSpPr>
        <p:spPr>
          <a:xfrm rot="10800000" flipV="1">
            <a:off x="4571999" y="2819400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0" dirty="0" err="1">
                <a:solidFill>
                  <a:schemeClr val="accent5">
                    <a:lumMod val="75000"/>
                  </a:schemeClr>
                </a:solidFill>
              </a:rPr>
              <a:t>যেন</a:t>
            </a:r>
            <a:endParaRPr lang="en-US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A58893-747D-BE43-A496-3CB863E4CFF1}"/>
              </a:ext>
            </a:extLst>
          </p:cNvPr>
          <p:cNvSpPr txBox="1"/>
          <p:nvPr/>
        </p:nvSpPr>
        <p:spPr>
          <a:xfrm rot="10800000" flipV="1">
            <a:off x="7543800" y="2819400"/>
            <a:ext cx="26818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 dirty="0" err="1">
                <a:solidFill>
                  <a:schemeClr val="accent3"/>
                </a:solidFill>
              </a:rPr>
              <a:t>যিনি</a:t>
            </a:r>
            <a:endParaRPr lang="en-US" sz="8000" b="1" dirty="0">
              <a:solidFill>
                <a:schemeClr val="accent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1D76A61-E552-9C31-26AD-18E47505BEC4}"/>
              </a:ext>
            </a:extLst>
          </p:cNvPr>
          <p:cNvSpPr txBox="1"/>
          <p:nvPr/>
        </p:nvSpPr>
        <p:spPr>
          <a:xfrm>
            <a:off x="2017320" y="4813124"/>
            <a:ext cx="2249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 dirty="0" err="1">
                <a:solidFill>
                  <a:schemeClr val="accent2"/>
                </a:solidFill>
              </a:rPr>
              <a:t>যান</a:t>
            </a:r>
            <a:endParaRPr lang="en-US" sz="8000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F51FB67-65BB-DB4C-4924-630E85A0284F}"/>
              </a:ext>
            </a:extLst>
          </p:cNvPr>
          <p:cNvSpPr txBox="1"/>
          <p:nvPr/>
        </p:nvSpPr>
        <p:spPr>
          <a:xfrm>
            <a:off x="4876800" y="4953000"/>
            <a:ext cx="2064823" cy="134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যাই</a:t>
            </a:r>
            <a:endParaRPr lang="en-US" sz="8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342E665-775F-2781-E103-C837153466C8}"/>
              </a:ext>
            </a:extLst>
          </p:cNvPr>
          <p:cNvSpPr txBox="1"/>
          <p:nvPr/>
        </p:nvSpPr>
        <p:spPr>
          <a:xfrm>
            <a:off x="7696200" y="4876800"/>
            <a:ext cx="42508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0" b="1" dirty="0" err="1">
                <a:solidFill>
                  <a:schemeClr val="accent2">
                    <a:lumMod val="75000"/>
                  </a:schemeClr>
                </a:solidFill>
              </a:rPr>
              <a:t>যাচাই</a:t>
            </a:r>
            <a:endParaRPr lang="en-US" sz="8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511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7" grpId="1"/>
      <p:bldP spid="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AB7CF48-8451-10AE-1774-CD18D472AA47}"/>
              </a:ext>
            </a:extLst>
          </p:cNvPr>
          <p:cNvSpPr txBox="1"/>
          <p:nvPr/>
        </p:nvSpPr>
        <p:spPr>
          <a:xfrm rot="10800000" flipV="1">
            <a:off x="1385455" y="1827004"/>
            <a:ext cx="7817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এবার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চলো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হাত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তোলার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খেলা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</a:rPr>
              <a:t>খেলি</a:t>
            </a:r>
            <a:endParaRPr lang="en-US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633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BF4B343-9C42-08EA-588C-E027099FA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54" y="0"/>
            <a:ext cx="5594203" cy="53315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81C1B12-4185-6A87-24F8-648CEE835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3" y="-1"/>
            <a:ext cx="5868560" cy="53315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03E594F-BFF3-3B27-9330-8808F533BE5E}"/>
              </a:ext>
            </a:extLst>
          </p:cNvPr>
          <p:cNvSpPr txBox="1"/>
          <p:nvPr/>
        </p:nvSpPr>
        <p:spPr>
          <a:xfrm flipH="1">
            <a:off x="2300844" y="5289220"/>
            <a:ext cx="2883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7200" b="1" dirty="0" err="1">
                <a:solidFill>
                  <a:schemeClr val="accent2"/>
                </a:solidFill>
              </a:rPr>
              <a:t>যমজ</a:t>
            </a:r>
            <a:r>
              <a:rPr lang="en-GB" sz="7200" b="1" dirty="0">
                <a:solidFill>
                  <a:schemeClr val="accent2"/>
                </a:solidFill>
              </a:rPr>
              <a:t> </a:t>
            </a:r>
            <a:endParaRPr lang="en-US" sz="7200" b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9EBEA9B-7324-9A2E-A59C-87693AD390E7}"/>
              </a:ext>
            </a:extLst>
          </p:cNvPr>
          <p:cNvSpPr txBox="1"/>
          <p:nvPr/>
        </p:nvSpPr>
        <p:spPr>
          <a:xfrm>
            <a:off x="7224156" y="5289220"/>
            <a:ext cx="4193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7200" dirty="0" err="1">
                <a:solidFill>
                  <a:schemeClr val="accent2">
                    <a:lumMod val="75000"/>
                  </a:schemeClr>
                </a:solidFill>
              </a:rPr>
              <a:t>যাতা</a:t>
            </a:r>
            <a:endParaRPr lang="en-US" sz="7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55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0DF345F-8CDF-C860-DCBA-942B402F0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8418" cy="48738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E2C94E-C00E-490A-DDEE-95EAD3394842}"/>
              </a:ext>
            </a:extLst>
          </p:cNvPr>
          <p:cNvSpPr txBox="1"/>
          <p:nvPr/>
        </p:nvSpPr>
        <p:spPr>
          <a:xfrm rot="10800000" flipH="1" flipV="1">
            <a:off x="3124200" y="5334000"/>
            <a:ext cx="5058888" cy="120032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7200" dirty="0" err="1">
                <a:solidFill>
                  <a:srgbClr val="C00000"/>
                </a:solidFill>
              </a:rPr>
              <a:t>যমুনা</a:t>
            </a:r>
            <a:r>
              <a:rPr lang="en-GB" sz="7200" dirty="0">
                <a:solidFill>
                  <a:srgbClr val="C00000"/>
                </a:solidFill>
              </a:rPr>
              <a:t> </a:t>
            </a:r>
            <a:r>
              <a:rPr lang="en-GB" sz="7200" dirty="0" err="1">
                <a:solidFill>
                  <a:srgbClr val="C00000"/>
                </a:solidFill>
              </a:rPr>
              <a:t>নদী</a:t>
            </a:r>
            <a:r>
              <a:rPr lang="en-GB" sz="7200" dirty="0">
                <a:solidFill>
                  <a:srgbClr val="C00000"/>
                </a:solidFill>
              </a:rPr>
              <a:t> </a:t>
            </a:r>
            <a:endParaRPr lang="en-US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23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="" xmlns:a16="http://schemas.microsoft.com/office/drawing/2014/main" id="{70D813F5-B284-0978-07F1-825547311EF6}"/>
              </a:ext>
            </a:extLst>
          </p:cNvPr>
          <p:cNvSpPr/>
          <p:nvPr/>
        </p:nvSpPr>
        <p:spPr>
          <a:xfrm flipH="1" flipV="1">
            <a:off x="1303807" y="4902574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A5A28D4F-297B-BF19-ACA4-F45DD08DAE25}"/>
              </a:ext>
            </a:extLst>
          </p:cNvPr>
          <p:cNvSpPr/>
          <p:nvPr/>
        </p:nvSpPr>
        <p:spPr>
          <a:xfrm flipH="1" flipV="1">
            <a:off x="832757" y="3933946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7ADEFB5E-EF3E-771C-431A-B20E87C63C19}"/>
              </a:ext>
            </a:extLst>
          </p:cNvPr>
          <p:cNvSpPr/>
          <p:nvPr/>
        </p:nvSpPr>
        <p:spPr>
          <a:xfrm flipH="1" flipV="1">
            <a:off x="737754" y="3047255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9F989E1-D42E-3123-8BC5-C2366160C00E}"/>
              </a:ext>
            </a:extLst>
          </p:cNvPr>
          <p:cNvSpPr/>
          <p:nvPr/>
        </p:nvSpPr>
        <p:spPr>
          <a:xfrm flipH="1" flipV="1">
            <a:off x="2414646" y="3059626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928C406-668C-D735-AFF0-B9C3E0914961}"/>
              </a:ext>
            </a:extLst>
          </p:cNvPr>
          <p:cNvSpPr/>
          <p:nvPr/>
        </p:nvSpPr>
        <p:spPr>
          <a:xfrm flipH="1" flipV="1">
            <a:off x="3527958" y="3933947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D54F03C4-3028-5311-FC06-8798CDDD9C06}"/>
              </a:ext>
            </a:extLst>
          </p:cNvPr>
          <p:cNvSpPr/>
          <p:nvPr/>
        </p:nvSpPr>
        <p:spPr>
          <a:xfrm flipH="1" flipV="1">
            <a:off x="5534891" y="3047256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72E8920B-1278-C894-6320-B6CEBB47FF15}"/>
              </a:ext>
            </a:extLst>
          </p:cNvPr>
          <p:cNvSpPr/>
          <p:nvPr/>
        </p:nvSpPr>
        <p:spPr>
          <a:xfrm flipH="1" flipV="1">
            <a:off x="6263245" y="4045030"/>
            <a:ext cx="588823" cy="556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="" xmlns:a16="http://schemas.microsoft.com/office/drawing/2014/main" id="{A8C338BC-8002-E24B-1A0E-C4DBA73D0AFD}"/>
              </a:ext>
            </a:extLst>
          </p:cNvPr>
          <p:cNvSpPr/>
          <p:nvPr/>
        </p:nvSpPr>
        <p:spPr>
          <a:xfrm flipH="1" flipV="1">
            <a:off x="1892630" y="2198172"/>
            <a:ext cx="816428" cy="572737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F82BC40-847F-5FCF-1AB5-F08FD4696F05}"/>
              </a:ext>
            </a:extLst>
          </p:cNvPr>
          <p:cNvSpPr txBox="1"/>
          <p:nvPr/>
        </p:nvSpPr>
        <p:spPr>
          <a:xfrm rot="10800000" flipH="1" flipV="1">
            <a:off x="519546" y="422144"/>
            <a:ext cx="9310254" cy="1107996"/>
          </a:xfrm>
          <a:prstGeom prst="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6600" dirty="0">
                <a:solidFill>
                  <a:schemeClr val="tx2">
                    <a:lumMod val="50000"/>
                  </a:schemeClr>
                </a:solidFill>
              </a:rPr>
              <a:t>য </a:t>
            </a:r>
            <a:r>
              <a:rPr lang="en-GB" sz="6600" dirty="0" err="1">
                <a:solidFill>
                  <a:schemeClr val="tx2">
                    <a:lumMod val="50000"/>
                  </a:schemeClr>
                </a:solidFill>
              </a:rPr>
              <a:t>বর্ণটি</a:t>
            </a:r>
            <a:r>
              <a:rPr lang="en-GB" sz="6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6600" dirty="0" err="1">
                <a:solidFill>
                  <a:schemeClr val="tx2">
                    <a:lumMod val="50000"/>
                  </a:schemeClr>
                </a:solidFill>
              </a:rPr>
              <a:t>খুঁজে</a:t>
            </a:r>
            <a:r>
              <a:rPr lang="en-GB" sz="6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6600" dirty="0" err="1">
                <a:solidFill>
                  <a:schemeClr val="tx2">
                    <a:lumMod val="50000"/>
                  </a:schemeClr>
                </a:solidFill>
              </a:rPr>
              <a:t>বের</a:t>
            </a:r>
            <a:r>
              <a:rPr lang="en-GB" sz="6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6600" dirty="0" err="1" smtClean="0">
                <a:solidFill>
                  <a:schemeClr val="tx2">
                    <a:lumMod val="50000"/>
                  </a:schemeClr>
                </a:solidFill>
              </a:rPr>
              <a:t>কর</a:t>
            </a:r>
            <a:r>
              <a:rPr lang="en-GB" sz="66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endParaRPr lang="en-US" sz="6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1AD8492-2EC0-F6D5-90D3-45C9BB4A84D0}"/>
              </a:ext>
            </a:extLst>
          </p:cNvPr>
          <p:cNvSpPr/>
          <p:nvPr/>
        </p:nvSpPr>
        <p:spPr>
          <a:xfrm>
            <a:off x="1" y="1831853"/>
            <a:ext cx="12192000" cy="5026147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err="1">
                <a:solidFill>
                  <a:srgbClr val="002060"/>
                </a:solidFill>
              </a:rPr>
              <a:t>যত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জন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হও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এক</a:t>
            </a:r>
            <a:r>
              <a:rPr lang="en-GB" sz="6000" dirty="0">
                <a:solidFill>
                  <a:srgbClr val="002060"/>
                </a:solidFill>
              </a:rPr>
              <a:t>।</a:t>
            </a:r>
          </a:p>
          <a:p>
            <a:pPr algn="ctr"/>
            <a:r>
              <a:rPr lang="en-GB" sz="6000" dirty="0" err="1">
                <a:solidFill>
                  <a:srgbClr val="002060"/>
                </a:solidFill>
              </a:rPr>
              <a:t>যেখানে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যাও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ভালো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কার্য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করিও</a:t>
            </a:r>
            <a:r>
              <a:rPr lang="en-GB" sz="6000" dirty="0">
                <a:solidFill>
                  <a:srgbClr val="002060"/>
                </a:solidFill>
              </a:rPr>
              <a:t>।</a:t>
            </a:r>
          </a:p>
          <a:p>
            <a:pPr algn="ctr"/>
            <a:r>
              <a:rPr lang="en-GB" sz="6000" dirty="0" err="1">
                <a:solidFill>
                  <a:srgbClr val="002060"/>
                </a:solidFill>
              </a:rPr>
              <a:t>যিনি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পড়ান,যারা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পড়তে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যাই</a:t>
            </a:r>
            <a:r>
              <a:rPr lang="en-GB" sz="6000" dirty="0">
                <a:solidFill>
                  <a:srgbClr val="002060"/>
                </a:solidFill>
              </a:rPr>
              <a:t>।</a:t>
            </a:r>
          </a:p>
          <a:p>
            <a:pPr algn="ctr"/>
            <a:r>
              <a:rPr lang="en-GB" sz="6000" dirty="0" err="1">
                <a:solidFill>
                  <a:srgbClr val="002060"/>
                </a:solidFill>
              </a:rPr>
              <a:t>যমুনা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নদী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পার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হতে</a:t>
            </a:r>
            <a:r>
              <a:rPr lang="en-GB" sz="6000" dirty="0">
                <a:solidFill>
                  <a:srgbClr val="002060"/>
                </a:solidFill>
              </a:rPr>
              <a:t> </a:t>
            </a:r>
            <a:r>
              <a:rPr lang="en-GB" sz="6000" dirty="0" err="1">
                <a:solidFill>
                  <a:srgbClr val="002060"/>
                </a:solidFill>
              </a:rPr>
              <a:t>হবে</a:t>
            </a:r>
            <a:r>
              <a:rPr lang="en-GB" sz="6000" dirty="0">
                <a:solidFill>
                  <a:srgbClr val="002060"/>
                </a:solidFill>
              </a:rPr>
              <a:t>।</a:t>
            </a:r>
          </a:p>
          <a:p>
            <a:pPr algn="ctr"/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5025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3" grpId="0" animBg="1"/>
      <p:bldP spid="21" grpId="0" animBg="1"/>
      <p:bldP spid="13" grpId="0" animBg="1"/>
      <p:bldP spid="15" grpId="0" animBg="1"/>
      <p:bldP spid="17" grpId="0" animBg="1"/>
      <p:bldP spid="6" grpId="0" animBg="1"/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3AABECF-793E-C5CF-82D0-CB3E8F3FF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2" y="222870"/>
            <a:ext cx="4578052" cy="2820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B2E0087-5155-2C40-AC99-0EF103C10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49" y="3673929"/>
            <a:ext cx="4853264" cy="2961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469195F-9B1C-637E-3ECB-6929C1DA5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2" y="3257828"/>
            <a:ext cx="4578052" cy="3377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1305196-8320-C7AA-2A5D-C1682C8D5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116" y="104460"/>
            <a:ext cx="4760671" cy="282018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B77678D-E051-D962-2EB6-DD3088298FD4}"/>
              </a:ext>
            </a:extLst>
          </p:cNvPr>
          <p:cNvSpPr/>
          <p:nvPr/>
        </p:nvSpPr>
        <p:spPr>
          <a:xfrm rot="10800000" flipV="1">
            <a:off x="5060837" y="2118882"/>
            <a:ext cx="1590772" cy="184833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/>
              <a:t>য</a:t>
            </a:r>
            <a:endParaRPr lang="en-US" sz="9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4736383B-D33F-D993-D9F5-CEE2622CD038}"/>
              </a:ext>
            </a:extLst>
          </p:cNvPr>
          <p:cNvCxnSpPr>
            <a:cxnSpLocks/>
          </p:cNvCxnSpPr>
          <p:nvPr/>
        </p:nvCxnSpPr>
        <p:spPr>
          <a:xfrm>
            <a:off x="6096000" y="3967221"/>
            <a:ext cx="1078649" cy="15869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700C9DFC-47E6-CA67-C9A5-ECC3D6FD664A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4686264" y="679358"/>
            <a:ext cx="1169959" cy="143952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911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86AC8B6-88D6-D675-801B-4B4D2C7C7083}"/>
              </a:ext>
            </a:extLst>
          </p:cNvPr>
          <p:cNvSpPr txBox="1"/>
          <p:nvPr/>
        </p:nvSpPr>
        <p:spPr>
          <a:xfrm>
            <a:off x="1045302" y="2518311"/>
            <a:ext cx="7910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0" dirty="0" err="1">
                <a:solidFill>
                  <a:srgbClr val="FF0000"/>
                </a:solidFill>
              </a:rPr>
              <a:t>চলো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বইয়ের</a:t>
            </a:r>
            <a:r>
              <a:rPr lang="en-GB" sz="6000" dirty="0">
                <a:solidFill>
                  <a:srgbClr val="FF0000"/>
                </a:solidFill>
              </a:rPr>
              <a:t> ৪২ </a:t>
            </a:r>
            <a:r>
              <a:rPr lang="en-GB" sz="6000" dirty="0" err="1">
                <a:solidFill>
                  <a:srgbClr val="FF0000"/>
                </a:solidFill>
              </a:rPr>
              <a:t>পৃষ্টা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খুলি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এবং</a:t>
            </a:r>
            <a:endParaRPr lang="en-GB" sz="6000" dirty="0">
              <a:solidFill>
                <a:srgbClr val="FF0000"/>
              </a:solidFill>
            </a:endParaRPr>
          </a:p>
          <a:p>
            <a:pPr algn="l"/>
            <a:r>
              <a:rPr lang="en-GB" sz="6000" dirty="0">
                <a:solidFill>
                  <a:srgbClr val="FF0000"/>
                </a:solidFill>
              </a:rPr>
              <a:t>য </a:t>
            </a:r>
            <a:r>
              <a:rPr lang="en-GB" sz="6000" dirty="0" err="1">
                <a:solidFill>
                  <a:srgbClr val="FF0000"/>
                </a:solidFill>
              </a:rPr>
              <a:t>বর্ণ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খুজে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বের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r>
              <a:rPr lang="en-GB" sz="6000" dirty="0" err="1">
                <a:solidFill>
                  <a:srgbClr val="FF0000"/>
                </a:solidFill>
              </a:rPr>
              <a:t>করি</a:t>
            </a:r>
            <a:r>
              <a:rPr lang="en-GB" sz="6000" dirty="0">
                <a:solidFill>
                  <a:srgbClr val="FF0000"/>
                </a:solidFill>
              </a:rPr>
              <a:t> 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9644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95036D3-CD2B-93BD-469D-3CE1840AD23F}"/>
              </a:ext>
            </a:extLst>
          </p:cNvPr>
          <p:cNvSpPr txBox="1"/>
          <p:nvPr/>
        </p:nvSpPr>
        <p:spPr>
          <a:xfrm>
            <a:off x="3660322" y="383473"/>
            <a:ext cx="4871356" cy="110799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6600" b="1" dirty="0">
                <a:solidFill>
                  <a:srgbClr val="002060"/>
                </a:solidFill>
              </a:rPr>
              <a:t>য </a:t>
            </a:r>
            <a:r>
              <a:rPr lang="en-GB" sz="6600" b="1" dirty="0" err="1">
                <a:solidFill>
                  <a:srgbClr val="002060"/>
                </a:solidFill>
              </a:rPr>
              <a:t>বর্ণ</a:t>
            </a:r>
            <a:r>
              <a:rPr lang="en-GB" sz="6600" b="1" dirty="0">
                <a:solidFill>
                  <a:srgbClr val="002060"/>
                </a:solidFill>
              </a:rPr>
              <a:t> </a:t>
            </a:r>
            <a:r>
              <a:rPr lang="en-GB" sz="6600" b="1" dirty="0" err="1">
                <a:solidFill>
                  <a:srgbClr val="002060"/>
                </a:solidFill>
              </a:rPr>
              <a:t>লিখা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767646C-77BA-F263-5DE5-566838B099EB}"/>
              </a:ext>
            </a:extLst>
          </p:cNvPr>
          <p:cNvSpPr txBox="1"/>
          <p:nvPr/>
        </p:nvSpPr>
        <p:spPr>
          <a:xfrm>
            <a:off x="4552209" y="2518310"/>
            <a:ext cx="1543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9600" b="1" dirty="0"/>
              <a:t>য</a:t>
            </a:r>
            <a:endParaRPr lang="en-US" sz="9600" b="1" dirty="0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9FD3EF3-2C29-178C-40B3-78385F366AAA}"/>
              </a:ext>
            </a:extLst>
          </p:cNvPr>
          <p:cNvSpPr txBox="1"/>
          <p:nvPr/>
        </p:nvSpPr>
        <p:spPr>
          <a:xfrm>
            <a:off x="2895600" y="4343400"/>
            <a:ext cx="6344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5400" b="1" dirty="0" err="1">
                <a:solidFill>
                  <a:schemeClr val="accent2"/>
                </a:solidFill>
              </a:rPr>
              <a:t>বইয়ে</a:t>
            </a:r>
            <a:r>
              <a:rPr lang="en-GB" sz="5400" b="1" dirty="0">
                <a:solidFill>
                  <a:schemeClr val="accent2"/>
                </a:solidFill>
              </a:rPr>
              <a:t> </a:t>
            </a:r>
            <a:r>
              <a:rPr lang="en-GB" sz="5400" b="1" dirty="0" err="1">
                <a:solidFill>
                  <a:schemeClr val="accent2"/>
                </a:solidFill>
              </a:rPr>
              <a:t>হাত</a:t>
            </a:r>
            <a:r>
              <a:rPr lang="en-GB" sz="5400" b="1" dirty="0">
                <a:solidFill>
                  <a:schemeClr val="accent2"/>
                </a:solidFill>
              </a:rPr>
              <a:t> </a:t>
            </a:r>
            <a:r>
              <a:rPr lang="en-GB" sz="5400" b="1" dirty="0" err="1">
                <a:solidFill>
                  <a:schemeClr val="accent2"/>
                </a:solidFill>
              </a:rPr>
              <a:t>ঘুরানো</a:t>
            </a:r>
            <a:r>
              <a:rPr lang="en-GB" sz="5400" b="1" dirty="0">
                <a:solidFill>
                  <a:schemeClr val="accent2"/>
                </a:solidFill>
              </a:rPr>
              <a:t> </a:t>
            </a:r>
            <a:endParaRPr lang="en-US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653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6B743A4-55F9-DB68-6808-15EA9E65613B}"/>
              </a:ext>
            </a:extLst>
          </p:cNvPr>
          <p:cNvSpPr txBox="1"/>
          <p:nvPr/>
        </p:nvSpPr>
        <p:spPr>
          <a:xfrm>
            <a:off x="5186016" y="251821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F22B567-3562-34A9-C62B-92347D0955E2}"/>
              </a:ext>
            </a:extLst>
          </p:cNvPr>
          <p:cNvSpPr/>
          <p:nvPr/>
        </p:nvSpPr>
        <p:spPr>
          <a:xfrm rot="10800000" flipV="1">
            <a:off x="4950188" y="891276"/>
            <a:ext cx="2064628" cy="13489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accent2"/>
                </a:solidFill>
              </a:rPr>
              <a:t>একক</a:t>
            </a:r>
            <a:r>
              <a:rPr lang="en-GB" sz="2800" b="1" dirty="0">
                <a:solidFill>
                  <a:schemeClr val="accent2"/>
                </a:solidFill>
              </a:rPr>
              <a:t> </a:t>
            </a:r>
            <a:r>
              <a:rPr lang="en-GB" sz="2800" b="1" dirty="0" err="1">
                <a:solidFill>
                  <a:schemeClr val="accent2"/>
                </a:solidFill>
              </a:rPr>
              <a:t>কাজ</a:t>
            </a:r>
            <a:endParaRPr lang="en-GB" sz="2800" b="1" dirty="0">
              <a:solidFill>
                <a:schemeClr val="accent2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3E20165-63D6-DAC4-46F3-E7AA963E7DA3}"/>
              </a:ext>
            </a:extLst>
          </p:cNvPr>
          <p:cNvSpPr/>
          <p:nvPr/>
        </p:nvSpPr>
        <p:spPr>
          <a:xfrm>
            <a:off x="1524000" y="2667000"/>
            <a:ext cx="7961254" cy="22554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/>
              <a:t>সবাই</a:t>
            </a:r>
            <a:r>
              <a:rPr lang="en-GB" sz="3600" dirty="0"/>
              <a:t> </a:t>
            </a:r>
            <a:r>
              <a:rPr lang="en-GB" sz="3600" dirty="0" err="1"/>
              <a:t>খাতায়</a:t>
            </a:r>
            <a:r>
              <a:rPr lang="en-GB" sz="3600" dirty="0"/>
              <a:t> য </a:t>
            </a:r>
            <a:r>
              <a:rPr lang="en-GB" sz="3600" dirty="0" err="1"/>
              <a:t>বর্ণ</a:t>
            </a:r>
            <a:r>
              <a:rPr lang="en-GB" sz="3600" dirty="0"/>
              <a:t> </a:t>
            </a:r>
            <a:r>
              <a:rPr lang="en-GB" sz="3600" dirty="0" err="1"/>
              <a:t>লিখ</a:t>
            </a:r>
            <a:r>
              <a:rPr lang="en-GB" sz="3600" dirty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522065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798B584-FEB4-EF3E-E06E-BFDD8B489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532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B04C085-BCE1-5182-21C2-9E34EFFF7CF9}"/>
              </a:ext>
            </a:extLst>
          </p:cNvPr>
          <p:cNvSpPr txBox="1"/>
          <p:nvPr/>
        </p:nvSpPr>
        <p:spPr>
          <a:xfrm>
            <a:off x="2667000" y="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600" dirty="0" err="1">
                <a:solidFill>
                  <a:schemeClr val="accent2"/>
                </a:solidFill>
              </a:rPr>
              <a:t>সবাইকে</a:t>
            </a:r>
            <a:r>
              <a:rPr lang="en-GB" sz="6600" dirty="0">
                <a:solidFill>
                  <a:schemeClr val="accent2"/>
                </a:solidFill>
              </a:rPr>
              <a:t> </a:t>
            </a:r>
            <a:r>
              <a:rPr lang="en-GB" sz="6600" dirty="0" err="1">
                <a:solidFill>
                  <a:schemeClr val="accent2"/>
                </a:solidFill>
              </a:rPr>
              <a:t>ধন্যবাদ</a:t>
            </a:r>
            <a:r>
              <a:rPr lang="en-GB" sz="6600" dirty="0">
                <a:solidFill>
                  <a:schemeClr val="accent2"/>
                </a:solidFill>
              </a:rPr>
              <a:t>  </a:t>
            </a:r>
            <a:endParaRPr lang="en-US" sz="6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8004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</TotalTime>
  <Words>107</Words>
  <Application>Microsoft Office PowerPoint</Application>
  <PresentationFormat>Custom</PresentationFormat>
  <Paragraphs>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Slide 1</vt:lpstr>
      <vt:lpstr>শ্রেণি:প্রথম বিষয় :বাংলা  অধ্যায় :৩০ পাঠ শিরোনাম :বর্ণ শিখি:য র ল পাঠ্যাংশ:য সময়: ৪৫ মিনিট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Tarin Sultana</dc:creator>
  <cp:lastModifiedBy>MC</cp:lastModifiedBy>
  <cp:revision>8</cp:revision>
  <dcterms:created xsi:type="dcterms:W3CDTF">2024-07-31T04:32:39Z</dcterms:created>
  <dcterms:modified xsi:type="dcterms:W3CDTF">2026-06-20T05:50:13Z</dcterms:modified>
</cp:coreProperties>
</file>