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9" r:id="rId4"/>
    <p:sldId id="259" r:id="rId5"/>
    <p:sldId id="260" r:id="rId6"/>
    <p:sldId id="257"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68"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_rels/data3.xml.rels><?xml version="1.0" encoding="UTF-8" standalone="yes"?>
<Relationships xmlns="http://schemas.openxmlformats.org/package/2006/relationships"><Relationship Id="rId9" Type="http://schemas.openxmlformats.org/officeDocument/2006/relationships/image" Target="../media/image20.jpeg"/><Relationship Id="rId8" Type="http://schemas.openxmlformats.org/officeDocument/2006/relationships/image" Target="../media/image19.jpeg"/><Relationship Id="rId7" Type="http://schemas.openxmlformats.org/officeDocument/2006/relationships/image" Target="../media/image18.jpeg"/><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7.jpeg"/><Relationship Id="rId3" Type="http://schemas.openxmlformats.org/officeDocument/2006/relationships/image" Target="../media/image5.jpeg"/><Relationship Id="rId2" Type="http://schemas.openxmlformats.org/officeDocument/2006/relationships/image" Target="../media/image1.png"/><Relationship Id="rId10" Type="http://schemas.openxmlformats.org/officeDocument/2006/relationships/image" Target="../media/image21.jpeg"/><Relationship Id="rId1" Type="http://schemas.openxmlformats.org/officeDocument/2006/relationships/image" Target="../media/image15.png"/></Relationships>
</file>

<file path=ppt/diagrams/_rels/data7.xml.rels><?xml version="1.0" encoding="UTF-8" standalone="yes"?>
<Relationships xmlns="http://schemas.openxmlformats.org/package/2006/relationships"><Relationship Id="rId1" Type="http://schemas.openxmlformats.org/officeDocument/2006/relationships/image" Target="../media/image22.jpeg"/></Relationships>
</file>

<file path=ppt/diagrams/_rels/drawing3.xml.rels><?xml version="1.0" encoding="UTF-8" standalone="yes"?>
<Relationships xmlns="http://schemas.openxmlformats.org/package/2006/relationships"><Relationship Id="rId9" Type="http://schemas.openxmlformats.org/officeDocument/2006/relationships/image" Target="../media/image20.jpeg"/><Relationship Id="rId8" Type="http://schemas.openxmlformats.org/officeDocument/2006/relationships/image" Target="../media/image19.jpeg"/><Relationship Id="rId7" Type="http://schemas.openxmlformats.org/officeDocument/2006/relationships/image" Target="../media/image18.jpeg"/><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7.jpeg"/><Relationship Id="rId3" Type="http://schemas.openxmlformats.org/officeDocument/2006/relationships/image" Target="../media/image5.jpeg"/><Relationship Id="rId2" Type="http://schemas.openxmlformats.org/officeDocument/2006/relationships/image" Target="../media/image1.png"/><Relationship Id="rId10" Type="http://schemas.openxmlformats.org/officeDocument/2006/relationships/image" Target="../media/image21.jpeg"/><Relationship Id="rId1" Type="http://schemas.openxmlformats.org/officeDocument/2006/relationships/image" Target="../media/image15.png"/></Relationships>
</file>

<file path=ppt/diagrams/_rels/drawing7.xml.rels><?xml version="1.0" encoding="UTF-8" standalone="yes"?>
<Relationships xmlns="http://schemas.openxmlformats.org/package/2006/relationships"><Relationship Id="rId1" Type="http://schemas.openxmlformats.org/officeDocument/2006/relationships/image" Target="../media/image22.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335CF72-EC73-41A1-A16E-ED60FDC4F3A5}" type="doc">
      <dgm:prSet loTypeId="urn:microsoft.com/office/officeart/2005/8/layout/hierarchy3" loCatId="hierarchy" qsTypeId="urn:microsoft.com/office/officeart/2005/8/quickstyle/simple1" qsCatId="simple" csTypeId="urn:microsoft.com/office/officeart/2005/8/colors/colorful2" csCatId="colorful"/>
      <dgm:spPr/>
      <dgm:t>
        <a:bodyPr/>
        <a:lstStyle/>
        <a:p>
          <a:endParaRPr lang="en-US"/>
        </a:p>
      </dgm:t>
    </dgm:pt>
    <dgm:pt modelId="{2A0585F8-A03F-480B-9A44-9FBA3F643645}">
      <dgm:prSet/>
      <dgm:spPr/>
      <dgm:t>
        <a:bodyPr/>
        <a:lstStyle/>
        <a:p>
          <a:r>
            <a:rPr lang="en-US" b="1" dirty="0"/>
            <a:t>What do the pictures tell you?</a:t>
          </a:r>
          <a:endParaRPr lang="en-US" dirty="0"/>
        </a:p>
      </dgm:t>
    </dgm:pt>
    <dgm:pt modelId="{739507D0-141E-436C-A60F-5EF2AB886276}" cxnId="{A32B65E5-9115-4E90-BD0B-08492A06BAC0}" type="parTrans">
      <dgm:prSet/>
      <dgm:spPr/>
      <dgm:t>
        <a:bodyPr/>
        <a:lstStyle/>
        <a:p>
          <a:endParaRPr lang="en-US"/>
        </a:p>
      </dgm:t>
    </dgm:pt>
    <dgm:pt modelId="{41CE54EF-33F1-4C5E-9B3F-670DD0CF7DBD}" cxnId="{A32B65E5-9115-4E90-BD0B-08492A06BAC0}" type="sibTrans">
      <dgm:prSet/>
      <dgm:spPr/>
      <dgm:t>
        <a:bodyPr/>
        <a:lstStyle/>
        <a:p>
          <a:endParaRPr lang="en-US"/>
        </a:p>
      </dgm:t>
    </dgm:pt>
    <dgm:pt modelId="{B14C43AE-611F-4CB1-86A9-475FAC11754B}">
      <dgm:prSet/>
      <dgm:spPr/>
      <dgm:t>
        <a:bodyPr/>
        <a:lstStyle/>
        <a:p>
          <a:r>
            <a:rPr lang="en-US" b="1" dirty="0"/>
            <a:t>Have you ever visited any of these places?</a:t>
          </a:r>
          <a:endParaRPr lang="en-US" dirty="0"/>
        </a:p>
      </dgm:t>
    </dgm:pt>
    <dgm:pt modelId="{95969986-FA91-4542-AEB4-1A3B8003CEDD}" cxnId="{F9921B6B-3AF6-4997-9BF8-1DCFE8ABBED8}" type="parTrans">
      <dgm:prSet/>
      <dgm:spPr/>
      <dgm:t>
        <a:bodyPr/>
        <a:lstStyle/>
        <a:p>
          <a:endParaRPr lang="en-US"/>
        </a:p>
      </dgm:t>
    </dgm:pt>
    <dgm:pt modelId="{EB878B17-136F-49FE-BB5C-7A38C3D33F97}" cxnId="{F9921B6B-3AF6-4997-9BF8-1DCFE8ABBED8}" type="sibTrans">
      <dgm:prSet/>
      <dgm:spPr/>
      <dgm:t>
        <a:bodyPr/>
        <a:lstStyle/>
        <a:p>
          <a:endParaRPr lang="en-US"/>
        </a:p>
      </dgm:t>
    </dgm:pt>
    <dgm:pt modelId="{E7576615-491D-461C-B467-0953A54ABBD3}">
      <dgm:prSet/>
      <dgm:spPr/>
      <dgm:t>
        <a:bodyPr/>
        <a:lstStyle/>
        <a:p>
          <a:r>
            <a:rPr lang="en-US" b="1"/>
            <a:t>How do you feel when you are on a trip? </a:t>
          </a:r>
          <a:endParaRPr lang="en-US"/>
        </a:p>
      </dgm:t>
    </dgm:pt>
    <dgm:pt modelId="{A960BB71-7359-49C4-8898-44B7D14977D0}" cxnId="{38253125-7B5A-4D39-A5F6-11537D17158D}" type="parTrans">
      <dgm:prSet/>
      <dgm:spPr/>
      <dgm:t>
        <a:bodyPr/>
        <a:lstStyle/>
        <a:p>
          <a:endParaRPr lang="en-US"/>
        </a:p>
      </dgm:t>
    </dgm:pt>
    <dgm:pt modelId="{C400B9F4-3BA1-4A83-99D6-26CA3598706F}" cxnId="{38253125-7B5A-4D39-A5F6-11537D17158D}" type="sibTrans">
      <dgm:prSet/>
      <dgm:spPr/>
      <dgm:t>
        <a:bodyPr/>
        <a:lstStyle/>
        <a:p>
          <a:endParaRPr lang="en-US"/>
        </a:p>
      </dgm:t>
    </dgm:pt>
    <dgm:pt modelId="{72818FA7-3996-4CCD-AF85-D04BA680680E}" type="pres">
      <dgm:prSet presAssocID="{4335CF72-EC73-41A1-A16E-ED60FDC4F3A5}" presName="diagram" presStyleCnt="0">
        <dgm:presLayoutVars>
          <dgm:chPref val="1"/>
          <dgm:dir/>
          <dgm:animOne val="branch"/>
          <dgm:animLvl val="lvl"/>
          <dgm:resizeHandles/>
        </dgm:presLayoutVars>
      </dgm:prSet>
      <dgm:spPr/>
    </dgm:pt>
    <dgm:pt modelId="{4FF07B59-F111-4B35-9563-CFF49CDC46FA}" type="pres">
      <dgm:prSet presAssocID="{2A0585F8-A03F-480B-9A44-9FBA3F643645}" presName="root" presStyleCnt="0"/>
      <dgm:spPr/>
    </dgm:pt>
    <dgm:pt modelId="{31FA41DF-DA0D-47E9-9752-6E1125645CE2}" type="pres">
      <dgm:prSet presAssocID="{2A0585F8-A03F-480B-9A44-9FBA3F643645}" presName="rootComposite" presStyleCnt="0"/>
      <dgm:spPr/>
    </dgm:pt>
    <dgm:pt modelId="{1B864318-F1DE-4AA1-B48A-A575E48E4207}" type="pres">
      <dgm:prSet presAssocID="{2A0585F8-A03F-480B-9A44-9FBA3F643645}" presName="rootText" presStyleLbl="node1" presStyleIdx="0" presStyleCnt="3"/>
      <dgm:spPr/>
    </dgm:pt>
    <dgm:pt modelId="{4EFF252B-BAB0-410E-BA07-9AAD6E22A104}" type="pres">
      <dgm:prSet presAssocID="{2A0585F8-A03F-480B-9A44-9FBA3F643645}" presName="rootConnector" presStyleLbl="node1" presStyleIdx="0" presStyleCnt="3"/>
      <dgm:spPr/>
    </dgm:pt>
    <dgm:pt modelId="{3C04F4B5-6B7F-4E5F-8CA2-C7983FCDCDD1}" type="pres">
      <dgm:prSet presAssocID="{2A0585F8-A03F-480B-9A44-9FBA3F643645}" presName="childShape" presStyleCnt="0"/>
      <dgm:spPr/>
    </dgm:pt>
    <dgm:pt modelId="{0A3834F3-F2FE-47DA-91F7-20F1EB92DD3B}" type="pres">
      <dgm:prSet presAssocID="{B14C43AE-611F-4CB1-86A9-475FAC11754B}" presName="root" presStyleCnt="0"/>
      <dgm:spPr/>
    </dgm:pt>
    <dgm:pt modelId="{33EB5D15-7661-4D22-A7F8-45ABE1F63A4C}" type="pres">
      <dgm:prSet presAssocID="{B14C43AE-611F-4CB1-86A9-475FAC11754B}" presName="rootComposite" presStyleCnt="0"/>
      <dgm:spPr/>
    </dgm:pt>
    <dgm:pt modelId="{810A3A4F-5085-425A-8030-8EBC47D7DAA8}" type="pres">
      <dgm:prSet presAssocID="{B14C43AE-611F-4CB1-86A9-475FAC11754B}" presName="rootText" presStyleLbl="node1" presStyleIdx="1" presStyleCnt="3"/>
      <dgm:spPr/>
    </dgm:pt>
    <dgm:pt modelId="{49A55D7B-45D9-430B-B011-614B347FB4DB}" type="pres">
      <dgm:prSet presAssocID="{B14C43AE-611F-4CB1-86A9-475FAC11754B}" presName="rootConnector" presStyleLbl="node1" presStyleIdx="1" presStyleCnt="3"/>
      <dgm:spPr/>
    </dgm:pt>
    <dgm:pt modelId="{F6375633-34B0-4E1E-9815-12C841110812}" type="pres">
      <dgm:prSet presAssocID="{B14C43AE-611F-4CB1-86A9-475FAC11754B}" presName="childShape" presStyleCnt="0"/>
      <dgm:spPr/>
    </dgm:pt>
    <dgm:pt modelId="{381D678F-3639-4960-AF19-8E5B03E3F9AE}" type="pres">
      <dgm:prSet presAssocID="{E7576615-491D-461C-B467-0953A54ABBD3}" presName="root" presStyleCnt="0"/>
      <dgm:spPr/>
    </dgm:pt>
    <dgm:pt modelId="{F0E2660C-5A68-452E-B5DC-D2A7629102F7}" type="pres">
      <dgm:prSet presAssocID="{E7576615-491D-461C-B467-0953A54ABBD3}" presName="rootComposite" presStyleCnt="0"/>
      <dgm:spPr/>
    </dgm:pt>
    <dgm:pt modelId="{250904C0-3388-490B-8C94-6670F075C973}" type="pres">
      <dgm:prSet presAssocID="{E7576615-491D-461C-B467-0953A54ABBD3}" presName="rootText" presStyleLbl="node1" presStyleIdx="2" presStyleCnt="3"/>
      <dgm:spPr/>
    </dgm:pt>
    <dgm:pt modelId="{A88E3EBC-675A-46E6-8925-7414B3D89B25}" type="pres">
      <dgm:prSet presAssocID="{E7576615-491D-461C-B467-0953A54ABBD3}" presName="rootConnector" presStyleLbl="node1" presStyleIdx="2" presStyleCnt="3"/>
      <dgm:spPr/>
    </dgm:pt>
    <dgm:pt modelId="{4AE484DC-64F8-42ED-8E1F-C9492D575182}" type="pres">
      <dgm:prSet presAssocID="{E7576615-491D-461C-B467-0953A54ABBD3}" presName="childShape" presStyleCnt="0"/>
      <dgm:spPr/>
    </dgm:pt>
  </dgm:ptLst>
  <dgm:cxnLst>
    <dgm:cxn modelId="{38253125-7B5A-4D39-A5F6-11537D17158D}" srcId="{4335CF72-EC73-41A1-A16E-ED60FDC4F3A5}" destId="{E7576615-491D-461C-B467-0953A54ABBD3}" srcOrd="2" destOrd="0" parTransId="{A960BB71-7359-49C4-8898-44B7D14977D0}" sibTransId="{C400B9F4-3BA1-4A83-99D6-26CA3598706F}"/>
    <dgm:cxn modelId="{65499A32-18E0-4C11-B16D-5DC66EA09C4C}" type="presOf" srcId="{B14C43AE-611F-4CB1-86A9-475FAC11754B}" destId="{49A55D7B-45D9-430B-B011-614B347FB4DB}" srcOrd="1" destOrd="0" presId="urn:microsoft.com/office/officeart/2005/8/layout/hierarchy3"/>
    <dgm:cxn modelId="{F6771134-62C1-40C7-B15C-6E0DDEAD60AC}" type="presOf" srcId="{4335CF72-EC73-41A1-A16E-ED60FDC4F3A5}" destId="{72818FA7-3996-4CCD-AF85-D04BA680680E}" srcOrd="0" destOrd="0" presId="urn:microsoft.com/office/officeart/2005/8/layout/hierarchy3"/>
    <dgm:cxn modelId="{601B0E35-8BEA-468E-9E25-4287F1EF0583}" type="presOf" srcId="{2A0585F8-A03F-480B-9A44-9FBA3F643645}" destId="{1B864318-F1DE-4AA1-B48A-A575E48E4207}" srcOrd="0" destOrd="0" presId="urn:microsoft.com/office/officeart/2005/8/layout/hierarchy3"/>
    <dgm:cxn modelId="{56DCFA44-6C7A-4E1A-B5B8-E88BDE7EB666}" type="presOf" srcId="{E7576615-491D-461C-B467-0953A54ABBD3}" destId="{250904C0-3388-490B-8C94-6670F075C973}" srcOrd="0" destOrd="0" presId="urn:microsoft.com/office/officeart/2005/8/layout/hierarchy3"/>
    <dgm:cxn modelId="{F9921B6B-3AF6-4997-9BF8-1DCFE8ABBED8}" srcId="{4335CF72-EC73-41A1-A16E-ED60FDC4F3A5}" destId="{B14C43AE-611F-4CB1-86A9-475FAC11754B}" srcOrd="1" destOrd="0" parTransId="{95969986-FA91-4542-AEB4-1A3B8003CEDD}" sibTransId="{EB878B17-136F-49FE-BB5C-7A38C3D33F97}"/>
    <dgm:cxn modelId="{3C790F6D-2C60-446A-80AD-A0939A1E9AB7}" type="presOf" srcId="{2A0585F8-A03F-480B-9A44-9FBA3F643645}" destId="{4EFF252B-BAB0-410E-BA07-9AAD6E22A104}" srcOrd="1" destOrd="0" presId="urn:microsoft.com/office/officeart/2005/8/layout/hierarchy3"/>
    <dgm:cxn modelId="{C12A1F9F-2EB4-4DFA-8EF9-1857E47A2B03}" type="presOf" srcId="{B14C43AE-611F-4CB1-86A9-475FAC11754B}" destId="{810A3A4F-5085-425A-8030-8EBC47D7DAA8}" srcOrd="0" destOrd="0" presId="urn:microsoft.com/office/officeart/2005/8/layout/hierarchy3"/>
    <dgm:cxn modelId="{52FF7ED7-9153-4BC6-A01E-571EEF39633A}" type="presOf" srcId="{E7576615-491D-461C-B467-0953A54ABBD3}" destId="{A88E3EBC-675A-46E6-8925-7414B3D89B25}" srcOrd="1" destOrd="0" presId="urn:microsoft.com/office/officeart/2005/8/layout/hierarchy3"/>
    <dgm:cxn modelId="{A32B65E5-9115-4E90-BD0B-08492A06BAC0}" srcId="{4335CF72-EC73-41A1-A16E-ED60FDC4F3A5}" destId="{2A0585F8-A03F-480B-9A44-9FBA3F643645}" srcOrd="0" destOrd="0" parTransId="{739507D0-141E-436C-A60F-5EF2AB886276}" sibTransId="{41CE54EF-33F1-4C5E-9B3F-670DD0CF7DBD}"/>
    <dgm:cxn modelId="{492F71F8-8D88-4E9A-A504-5AD3297D96FD}" type="presParOf" srcId="{72818FA7-3996-4CCD-AF85-D04BA680680E}" destId="{4FF07B59-F111-4B35-9563-CFF49CDC46FA}" srcOrd="0" destOrd="0" presId="urn:microsoft.com/office/officeart/2005/8/layout/hierarchy3"/>
    <dgm:cxn modelId="{C1BF9316-5436-40E4-A64C-FED525884CFE}" type="presParOf" srcId="{4FF07B59-F111-4B35-9563-CFF49CDC46FA}" destId="{31FA41DF-DA0D-47E9-9752-6E1125645CE2}" srcOrd="0" destOrd="0" presId="urn:microsoft.com/office/officeart/2005/8/layout/hierarchy3"/>
    <dgm:cxn modelId="{CAB155FE-98D1-4BFB-B125-A336E2C702D7}" type="presParOf" srcId="{31FA41DF-DA0D-47E9-9752-6E1125645CE2}" destId="{1B864318-F1DE-4AA1-B48A-A575E48E4207}" srcOrd="0" destOrd="0" presId="urn:microsoft.com/office/officeart/2005/8/layout/hierarchy3"/>
    <dgm:cxn modelId="{8404BE1D-A59B-4669-AC17-586FEF2CF037}" type="presParOf" srcId="{31FA41DF-DA0D-47E9-9752-6E1125645CE2}" destId="{4EFF252B-BAB0-410E-BA07-9AAD6E22A104}" srcOrd="1" destOrd="0" presId="urn:microsoft.com/office/officeart/2005/8/layout/hierarchy3"/>
    <dgm:cxn modelId="{D4F77540-2BE0-496E-82CF-EAE9C9CA67D3}" type="presParOf" srcId="{4FF07B59-F111-4B35-9563-CFF49CDC46FA}" destId="{3C04F4B5-6B7F-4E5F-8CA2-C7983FCDCDD1}" srcOrd="1" destOrd="0" presId="urn:microsoft.com/office/officeart/2005/8/layout/hierarchy3"/>
    <dgm:cxn modelId="{DEB56668-EE40-4304-9B30-242DBD1C3801}" type="presParOf" srcId="{72818FA7-3996-4CCD-AF85-D04BA680680E}" destId="{0A3834F3-F2FE-47DA-91F7-20F1EB92DD3B}" srcOrd="1" destOrd="0" presId="urn:microsoft.com/office/officeart/2005/8/layout/hierarchy3"/>
    <dgm:cxn modelId="{37B6BCE1-E3D0-4152-B563-FA0E05074A7C}" type="presParOf" srcId="{0A3834F3-F2FE-47DA-91F7-20F1EB92DD3B}" destId="{33EB5D15-7661-4D22-A7F8-45ABE1F63A4C}" srcOrd="0" destOrd="0" presId="urn:microsoft.com/office/officeart/2005/8/layout/hierarchy3"/>
    <dgm:cxn modelId="{DFD7FDE4-64AD-4579-B8CE-4D72137BEB70}" type="presParOf" srcId="{33EB5D15-7661-4D22-A7F8-45ABE1F63A4C}" destId="{810A3A4F-5085-425A-8030-8EBC47D7DAA8}" srcOrd="0" destOrd="0" presId="urn:microsoft.com/office/officeart/2005/8/layout/hierarchy3"/>
    <dgm:cxn modelId="{1E6A055B-C34D-4240-9021-75FF7B3FA4E8}" type="presParOf" srcId="{33EB5D15-7661-4D22-A7F8-45ABE1F63A4C}" destId="{49A55D7B-45D9-430B-B011-614B347FB4DB}" srcOrd="1" destOrd="0" presId="urn:microsoft.com/office/officeart/2005/8/layout/hierarchy3"/>
    <dgm:cxn modelId="{25762B38-8DF8-448A-93D6-3918977EC1C9}" type="presParOf" srcId="{0A3834F3-F2FE-47DA-91F7-20F1EB92DD3B}" destId="{F6375633-34B0-4E1E-9815-12C841110812}" srcOrd="1" destOrd="0" presId="urn:microsoft.com/office/officeart/2005/8/layout/hierarchy3"/>
    <dgm:cxn modelId="{2D01D0F7-CC35-47B9-8FD6-322E75A228D8}" type="presParOf" srcId="{72818FA7-3996-4CCD-AF85-D04BA680680E}" destId="{381D678F-3639-4960-AF19-8E5B03E3F9AE}" srcOrd="2" destOrd="0" presId="urn:microsoft.com/office/officeart/2005/8/layout/hierarchy3"/>
    <dgm:cxn modelId="{2E71868E-7918-43CE-8FA5-BDA4050A3693}" type="presParOf" srcId="{381D678F-3639-4960-AF19-8E5B03E3F9AE}" destId="{F0E2660C-5A68-452E-B5DC-D2A7629102F7}" srcOrd="0" destOrd="0" presId="urn:microsoft.com/office/officeart/2005/8/layout/hierarchy3"/>
    <dgm:cxn modelId="{CEFCD922-F379-4728-99AF-8706CD8D5EBE}" type="presParOf" srcId="{F0E2660C-5A68-452E-B5DC-D2A7629102F7}" destId="{250904C0-3388-490B-8C94-6670F075C973}" srcOrd="0" destOrd="0" presId="urn:microsoft.com/office/officeart/2005/8/layout/hierarchy3"/>
    <dgm:cxn modelId="{32934708-2C01-4F97-8B56-8C00A2241B6A}" type="presParOf" srcId="{F0E2660C-5A68-452E-B5DC-D2A7629102F7}" destId="{A88E3EBC-675A-46E6-8925-7414B3D89B25}" srcOrd="1" destOrd="0" presId="urn:microsoft.com/office/officeart/2005/8/layout/hierarchy3"/>
    <dgm:cxn modelId="{57D58D97-57F8-41F7-BAD0-4ED6B37A10DD}" type="presParOf" srcId="{381D678F-3639-4960-AF19-8E5B03E3F9AE}" destId="{4AE484DC-64F8-42ED-8E1F-C9492D575182}" srcOrd="1" destOrd="0" presId="urn:microsoft.com/office/officeart/2005/8/layout/hierarchy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9D221A-2BE0-4BF9-A224-59F9EDA336CA}" type="doc">
      <dgm:prSet loTypeId="urn:microsoft.com/office/officeart/2005/8/layout/hProcess9" loCatId="process" qsTypeId="urn:microsoft.com/office/officeart/2005/8/quickstyle/simple1" qsCatId="simple" csTypeId="urn:microsoft.com/office/officeart/2005/8/colors/colorful2" csCatId="colorful"/>
      <dgm:spPr/>
      <dgm:t>
        <a:bodyPr/>
        <a:lstStyle/>
        <a:p>
          <a:endParaRPr lang="en-US"/>
        </a:p>
      </dgm:t>
    </dgm:pt>
    <dgm:pt modelId="{E7A43833-68C8-45D1-9AEF-5226097AB475}">
      <dgm:prSet custT="1"/>
      <dgm:spPr/>
      <dgm:t>
        <a:bodyPr/>
        <a:lstStyle/>
        <a:p>
          <a:r>
            <a:rPr lang="en-US" sz="3200" dirty="0">
              <a:latin typeface="Algerian" panose="04020705040A02060702" pitchFamily="82" charset="0"/>
            </a:rPr>
            <a:t>Vocabulary </a:t>
          </a:r>
        </a:p>
      </dgm:t>
    </dgm:pt>
    <dgm:pt modelId="{2D8A1F0D-1438-4351-912B-D7010F295625}" cxnId="{7ED84B94-2A4B-4A9C-8F18-43F3C104A933}" type="parTrans">
      <dgm:prSet/>
      <dgm:spPr/>
      <dgm:t>
        <a:bodyPr/>
        <a:lstStyle/>
        <a:p>
          <a:endParaRPr lang="en-US"/>
        </a:p>
      </dgm:t>
    </dgm:pt>
    <dgm:pt modelId="{F2A58ED5-6850-4AA6-9345-B8438DA99780}" cxnId="{7ED84B94-2A4B-4A9C-8F18-43F3C104A933}" type="sibTrans">
      <dgm:prSet/>
      <dgm:spPr/>
      <dgm:t>
        <a:bodyPr/>
        <a:lstStyle/>
        <a:p>
          <a:endParaRPr lang="en-US"/>
        </a:p>
      </dgm:t>
    </dgm:pt>
    <dgm:pt modelId="{90F99A0E-D6A0-4871-A91A-B57C20E96235}" type="pres">
      <dgm:prSet presAssocID="{ED9D221A-2BE0-4BF9-A224-59F9EDA336CA}" presName="CompostProcess" presStyleCnt="0">
        <dgm:presLayoutVars>
          <dgm:dir/>
          <dgm:resizeHandles val="exact"/>
        </dgm:presLayoutVars>
      </dgm:prSet>
      <dgm:spPr/>
    </dgm:pt>
    <dgm:pt modelId="{9A9343A1-C502-4A1A-AEA8-F1272AD26D92}" type="pres">
      <dgm:prSet presAssocID="{ED9D221A-2BE0-4BF9-A224-59F9EDA336CA}" presName="arrow" presStyleLbl="bgShp" presStyleIdx="0" presStyleCnt="1"/>
      <dgm:spPr/>
    </dgm:pt>
    <dgm:pt modelId="{F9F22DF3-6629-4414-8AF3-DD31A65C62A6}" type="pres">
      <dgm:prSet presAssocID="{ED9D221A-2BE0-4BF9-A224-59F9EDA336CA}" presName="linearProcess" presStyleCnt="0"/>
      <dgm:spPr/>
    </dgm:pt>
    <dgm:pt modelId="{D1A006D9-8B57-40F1-B106-5592FDEEAD58}" type="pres">
      <dgm:prSet presAssocID="{E7A43833-68C8-45D1-9AEF-5226097AB475}" presName="textNode" presStyleLbl="node1" presStyleIdx="0" presStyleCnt="1">
        <dgm:presLayoutVars>
          <dgm:bulletEnabled val="1"/>
        </dgm:presLayoutVars>
      </dgm:prSet>
      <dgm:spPr/>
    </dgm:pt>
  </dgm:ptLst>
  <dgm:cxnLst>
    <dgm:cxn modelId="{E3712412-E3EF-4FCA-9330-6EAD518512F7}" type="presOf" srcId="{E7A43833-68C8-45D1-9AEF-5226097AB475}" destId="{D1A006D9-8B57-40F1-B106-5592FDEEAD58}" srcOrd="0" destOrd="0" presId="urn:microsoft.com/office/officeart/2005/8/layout/hProcess9"/>
    <dgm:cxn modelId="{7ED84B94-2A4B-4A9C-8F18-43F3C104A933}" srcId="{ED9D221A-2BE0-4BF9-A224-59F9EDA336CA}" destId="{E7A43833-68C8-45D1-9AEF-5226097AB475}" srcOrd="0" destOrd="0" parTransId="{2D8A1F0D-1438-4351-912B-D7010F295625}" sibTransId="{F2A58ED5-6850-4AA6-9345-B8438DA99780}"/>
    <dgm:cxn modelId="{5E44ABE7-BFBA-4604-AF69-2EA4AC11B9D1}" type="presOf" srcId="{ED9D221A-2BE0-4BF9-A224-59F9EDA336CA}" destId="{90F99A0E-D6A0-4871-A91A-B57C20E96235}" srcOrd="0" destOrd="0" presId="urn:microsoft.com/office/officeart/2005/8/layout/hProcess9"/>
    <dgm:cxn modelId="{879D3C67-4B3E-4EC4-A9B4-188609F35934}" type="presParOf" srcId="{90F99A0E-D6A0-4871-A91A-B57C20E96235}" destId="{9A9343A1-C502-4A1A-AEA8-F1272AD26D92}" srcOrd="0" destOrd="0" presId="urn:microsoft.com/office/officeart/2005/8/layout/hProcess9"/>
    <dgm:cxn modelId="{30B75EB8-AE57-47EB-AB3A-AF02CB040D70}" type="presParOf" srcId="{90F99A0E-D6A0-4871-A91A-B57C20E96235}" destId="{F9F22DF3-6629-4414-8AF3-DD31A65C62A6}" srcOrd="1" destOrd="0" presId="urn:microsoft.com/office/officeart/2005/8/layout/hProcess9"/>
    <dgm:cxn modelId="{106D1D7D-8330-42C7-BBD5-F6E24BFE8380}" type="presParOf" srcId="{F9F22DF3-6629-4414-8AF3-DD31A65C62A6}" destId="{D1A006D9-8B57-40F1-B106-5592FDEEAD58}" srcOrd="0" destOrd="0" presId="urn:microsoft.com/office/officeart/2005/8/layout/hProcess9"/>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4CDA98-866E-4F76-AB9E-6997354878D7}"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US"/>
        </a:p>
      </dgm:t>
    </dgm:pt>
    <dgm:pt modelId="{FF2147C1-46F9-4C7D-BE88-692E6A2FC1ED}">
      <dgm:prSet/>
      <dgm:spPr/>
      <dgm:t>
        <a:bodyPr/>
        <a:lstStyle/>
        <a:p>
          <a:r>
            <a:rPr lang="en-US" dirty="0"/>
            <a:t>Registration </a:t>
          </a:r>
        </a:p>
      </dgm:t>
    </dgm:pt>
    <dgm:pt modelId="{0707A620-B00F-4160-A0A2-67C9B9A8631C}" cxnId="{03E6416B-DA40-4A6B-85F2-3755E6D3551D}" type="parTrans">
      <dgm:prSet/>
      <dgm:spPr/>
      <dgm:t>
        <a:bodyPr/>
        <a:lstStyle/>
        <a:p>
          <a:endParaRPr lang="en-US"/>
        </a:p>
      </dgm:t>
    </dgm:pt>
    <dgm:pt modelId="{689F0028-EED6-4BE0-8646-FF2BD45D33F5}" cxnId="{03E6416B-DA40-4A6B-85F2-3755E6D3551D}" type="sibTrans">
      <dgm:prSet/>
      <dgm:spPr/>
      <dgm:t>
        <a:bodyPr/>
        <a:lstStyle/>
        <a:p>
          <a:endParaRPr lang="en-US"/>
        </a:p>
      </dgm:t>
    </dgm:pt>
    <dgm:pt modelId="{D9743756-D023-49CA-BEEE-55507B306EFA}">
      <dgm:prSet/>
      <dgm:spPr/>
      <dgm:t>
        <a:bodyPr/>
        <a:lstStyle/>
        <a:p>
          <a:r>
            <a:rPr lang="en-US"/>
            <a:t>Field trip</a:t>
          </a:r>
        </a:p>
      </dgm:t>
    </dgm:pt>
    <dgm:pt modelId="{FFE91952-E361-48C7-A8B8-35BED97A924C}" cxnId="{2AFB0C91-75B1-43BC-B48C-FC51F30CB123}" type="parTrans">
      <dgm:prSet/>
      <dgm:spPr/>
      <dgm:t>
        <a:bodyPr/>
        <a:lstStyle/>
        <a:p>
          <a:endParaRPr lang="en-US"/>
        </a:p>
      </dgm:t>
    </dgm:pt>
    <dgm:pt modelId="{2729430F-E632-459C-B5CD-BE2A17007188}" cxnId="{2AFB0C91-75B1-43BC-B48C-FC51F30CB123}" type="sibTrans">
      <dgm:prSet/>
      <dgm:spPr/>
      <dgm:t>
        <a:bodyPr/>
        <a:lstStyle/>
        <a:p>
          <a:endParaRPr lang="en-US"/>
        </a:p>
      </dgm:t>
    </dgm:pt>
    <dgm:pt modelId="{A173B295-B527-40D5-975D-7F99ADE60323}">
      <dgm:prSet/>
      <dgm:spPr/>
      <dgm:t>
        <a:bodyPr/>
        <a:lstStyle/>
        <a:p>
          <a:r>
            <a:rPr lang="en-US"/>
            <a:t>Museum  </a:t>
          </a:r>
        </a:p>
      </dgm:t>
    </dgm:pt>
    <dgm:pt modelId="{375787BB-8E27-4773-968A-4AD3FAF2B05F}" cxnId="{4EB43303-F465-4DAB-875A-51D16D09F384}" type="parTrans">
      <dgm:prSet/>
      <dgm:spPr/>
      <dgm:t>
        <a:bodyPr/>
        <a:lstStyle/>
        <a:p>
          <a:endParaRPr lang="en-US"/>
        </a:p>
      </dgm:t>
    </dgm:pt>
    <dgm:pt modelId="{6016C6BA-CDE3-4552-9AE4-5B0251943DB6}" cxnId="{4EB43303-F465-4DAB-875A-51D16D09F384}" type="sibTrans">
      <dgm:prSet/>
      <dgm:spPr/>
      <dgm:t>
        <a:bodyPr/>
        <a:lstStyle/>
        <a:p>
          <a:endParaRPr lang="en-US"/>
        </a:p>
      </dgm:t>
    </dgm:pt>
    <dgm:pt modelId="{EC453532-31A6-4043-9AC8-69C7D940F890}">
      <dgm:prSet/>
      <dgm:spPr/>
      <dgm:t>
        <a:bodyPr/>
        <a:lstStyle/>
        <a:p>
          <a:r>
            <a:rPr lang="en-US"/>
            <a:t>Liberation War </a:t>
          </a:r>
        </a:p>
      </dgm:t>
    </dgm:pt>
    <dgm:pt modelId="{B979221F-86D6-4D39-BA5E-A5FF928977D4}" cxnId="{D1ECAB5C-C4E9-4940-9D02-8B8C7AD13880}" type="parTrans">
      <dgm:prSet/>
      <dgm:spPr/>
      <dgm:t>
        <a:bodyPr/>
        <a:lstStyle/>
        <a:p>
          <a:endParaRPr lang="en-US"/>
        </a:p>
      </dgm:t>
    </dgm:pt>
    <dgm:pt modelId="{5460F22C-8ED0-421E-9690-58F6434852C6}" cxnId="{D1ECAB5C-C4E9-4940-9D02-8B8C7AD13880}" type="sibTrans">
      <dgm:prSet/>
      <dgm:spPr/>
      <dgm:t>
        <a:bodyPr/>
        <a:lstStyle/>
        <a:p>
          <a:endParaRPr lang="en-US"/>
        </a:p>
      </dgm:t>
    </dgm:pt>
    <dgm:pt modelId="{2B06BAD3-A30F-48E3-A7EE-02F9C475C837}">
      <dgm:prSet/>
      <dgm:spPr/>
      <dgm:t>
        <a:bodyPr/>
        <a:lstStyle/>
        <a:p>
          <a:r>
            <a:rPr lang="en-US"/>
            <a:t>Chatter </a:t>
          </a:r>
        </a:p>
      </dgm:t>
    </dgm:pt>
    <dgm:pt modelId="{4F768873-60AB-4FFB-AD79-3FE376BA5BEF}" cxnId="{4119EE81-9325-41F3-BE91-BEAD1D136DAB}" type="parTrans">
      <dgm:prSet/>
      <dgm:spPr/>
      <dgm:t>
        <a:bodyPr/>
        <a:lstStyle/>
        <a:p>
          <a:endParaRPr lang="en-US"/>
        </a:p>
      </dgm:t>
    </dgm:pt>
    <dgm:pt modelId="{445D7B3F-9DBA-4C3C-9665-D1B5ADA37708}" cxnId="{4119EE81-9325-41F3-BE91-BEAD1D136DAB}" type="sibTrans">
      <dgm:prSet/>
      <dgm:spPr/>
      <dgm:t>
        <a:bodyPr/>
        <a:lstStyle/>
        <a:p>
          <a:endParaRPr lang="en-US"/>
        </a:p>
      </dgm:t>
    </dgm:pt>
    <dgm:pt modelId="{11DEC998-AB70-4607-B398-8D9BE1DAD297}">
      <dgm:prSet/>
      <dgm:spPr/>
      <dgm:t>
        <a:bodyPr/>
        <a:lstStyle/>
        <a:p>
          <a:r>
            <a:rPr lang="en-US"/>
            <a:t>Laughter </a:t>
          </a:r>
        </a:p>
      </dgm:t>
    </dgm:pt>
    <dgm:pt modelId="{8E02A4B4-D9E6-4936-8B28-EA39B3A12225}" cxnId="{913634C0-A251-4596-80E2-A6D8F4A2D5DB}" type="parTrans">
      <dgm:prSet/>
      <dgm:spPr/>
      <dgm:t>
        <a:bodyPr/>
        <a:lstStyle/>
        <a:p>
          <a:endParaRPr lang="en-US"/>
        </a:p>
      </dgm:t>
    </dgm:pt>
    <dgm:pt modelId="{B722EF4F-36D0-42FF-828B-85F3E90EED68}" cxnId="{913634C0-A251-4596-80E2-A6D8F4A2D5DB}" type="sibTrans">
      <dgm:prSet/>
      <dgm:spPr/>
      <dgm:t>
        <a:bodyPr/>
        <a:lstStyle/>
        <a:p>
          <a:endParaRPr lang="en-US"/>
        </a:p>
      </dgm:t>
    </dgm:pt>
    <dgm:pt modelId="{4E5D2912-4956-49E6-8F9F-9D627D55021E}">
      <dgm:prSet/>
      <dgm:spPr/>
      <dgm:t>
        <a:bodyPr/>
        <a:lstStyle/>
        <a:p>
          <a:r>
            <a:rPr lang="en-US"/>
            <a:t>Documentary </a:t>
          </a:r>
        </a:p>
      </dgm:t>
    </dgm:pt>
    <dgm:pt modelId="{8AC43F46-062C-4706-B60D-E7BB617E1D1E}" cxnId="{BB3AE803-F9D4-4E3A-87C3-B6D31BDA0B2B}" type="parTrans">
      <dgm:prSet/>
      <dgm:spPr/>
      <dgm:t>
        <a:bodyPr/>
        <a:lstStyle/>
        <a:p>
          <a:endParaRPr lang="en-US"/>
        </a:p>
      </dgm:t>
    </dgm:pt>
    <dgm:pt modelId="{04309A92-6DD7-4C8F-9D82-B8DA587E7CF7}" cxnId="{BB3AE803-F9D4-4E3A-87C3-B6D31BDA0B2B}" type="sibTrans">
      <dgm:prSet/>
      <dgm:spPr/>
      <dgm:t>
        <a:bodyPr/>
        <a:lstStyle/>
        <a:p>
          <a:endParaRPr lang="en-US"/>
        </a:p>
      </dgm:t>
    </dgm:pt>
    <dgm:pt modelId="{77DF280B-198E-4DB0-BB07-493E5B1E772C}">
      <dgm:prSet/>
      <dgm:spPr/>
      <dgm:t>
        <a:bodyPr/>
        <a:lstStyle/>
        <a:p>
          <a:r>
            <a:rPr lang="en-US"/>
            <a:t>Attitude </a:t>
          </a:r>
        </a:p>
      </dgm:t>
    </dgm:pt>
    <dgm:pt modelId="{062FD6D8-2E42-458E-9425-5F458C3E7B36}" cxnId="{619463AA-FEDA-4D88-805A-13BAC2B53626}" type="parTrans">
      <dgm:prSet/>
      <dgm:spPr/>
      <dgm:t>
        <a:bodyPr/>
        <a:lstStyle/>
        <a:p>
          <a:endParaRPr lang="en-US"/>
        </a:p>
      </dgm:t>
    </dgm:pt>
    <dgm:pt modelId="{DEF1F4F8-E2F3-43AB-ABED-4D941D0B7D60}" cxnId="{619463AA-FEDA-4D88-805A-13BAC2B53626}" type="sibTrans">
      <dgm:prSet/>
      <dgm:spPr/>
      <dgm:t>
        <a:bodyPr/>
        <a:lstStyle/>
        <a:p>
          <a:endParaRPr lang="en-US"/>
        </a:p>
      </dgm:t>
    </dgm:pt>
    <dgm:pt modelId="{0A4B55A1-9031-452D-A258-3CD8FB120ACC}">
      <dgm:prSet/>
      <dgm:spPr/>
      <dgm:t>
        <a:bodyPr/>
        <a:lstStyle/>
        <a:p>
          <a:r>
            <a:rPr lang="en-US"/>
            <a:t>Freedom fighter </a:t>
          </a:r>
        </a:p>
      </dgm:t>
    </dgm:pt>
    <dgm:pt modelId="{926AEEC4-2E08-4EE3-8B93-CAAC71D25E1A}" cxnId="{A47BF841-69D0-41B4-9E98-543379E859CB}" type="parTrans">
      <dgm:prSet/>
      <dgm:spPr/>
      <dgm:t>
        <a:bodyPr/>
        <a:lstStyle/>
        <a:p>
          <a:endParaRPr lang="en-US"/>
        </a:p>
      </dgm:t>
    </dgm:pt>
    <dgm:pt modelId="{25196372-DD5F-4092-86D1-C1CC1C6C9082}" cxnId="{A47BF841-69D0-41B4-9E98-543379E859CB}" type="sibTrans">
      <dgm:prSet/>
      <dgm:spPr/>
      <dgm:t>
        <a:bodyPr/>
        <a:lstStyle/>
        <a:p>
          <a:endParaRPr lang="en-US"/>
        </a:p>
      </dgm:t>
    </dgm:pt>
    <dgm:pt modelId="{9F272D3C-15A1-490C-903F-F6E3B24AD8B9}">
      <dgm:prSet/>
      <dgm:spPr/>
      <dgm:t>
        <a:bodyPr/>
        <a:lstStyle/>
        <a:p>
          <a:r>
            <a:rPr lang="en-US"/>
            <a:t>Patriotism </a:t>
          </a:r>
        </a:p>
      </dgm:t>
    </dgm:pt>
    <dgm:pt modelId="{071E9BEF-8E12-4494-B68E-7A2A1777F673}" cxnId="{34AF1CB2-8B1E-44AE-A745-AEDBA33787EC}" type="parTrans">
      <dgm:prSet/>
      <dgm:spPr/>
      <dgm:t>
        <a:bodyPr/>
        <a:lstStyle/>
        <a:p>
          <a:endParaRPr lang="en-US"/>
        </a:p>
      </dgm:t>
    </dgm:pt>
    <dgm:pt modelId="{5DF0EB98-AFAA-4D05-B311-8A93559EF626}" cxnId="{34AF1CB2-8B1E-44AE-A745-AEDBA33787EC}" type="sibTrans">
      <dgm:prSet/>
      <dgm:spPr/>
      <dgm:t>
        <a:bodyPr/>
        <a:lstStyle/>
        <a:p>
          <a:endParaRPr lang="en-US"/>
        </a:p>
      </dgm:t>
    </dgm:pt>
    <dgm:pt modelId="{EF656770-9542-43DA-920C-376A9A8E06B3}">
      <dgm:prSet/>
      <dgm:spPr/>
      <dgm:t>
        <a:bodyPr/>
        <a:lstStyle/>
        <a:p>
          <a:r>
            <a:rPr lang="en-US" dirty="0"/>
            <a:t>Sacrifice </a:t>
          </a:r>
        </a:p>
      </dgm:t>
    </dgm:pt>
    <dgm:pt modelId="{C4B3E827-E7FA-43EA-B0FA-7374A9DA53AF}" cxnId="{9BF7280E-5AE6-4CD3-B8FF-310C9749DC3F}" type="sibTrans">
      <dgm:prSet/>
      <dgm:spPr/>
      <dgm:t>
        <a:bodyPr/>
        <a:lstStyle/>
        <a:p>
          <a:endParaRPr lang="en-US"/>
        </a:p>
      </dgm:t>
    </dgm:pt>
    <dgm:pt modelId="{7DFD446E-9F11-4D94-82CE-AAF82E6F8619}" cxnId="{9BF7280E-5AE6-4CD3-B8FF-310C9749DC3F}" type="parTrans">
      <dgm:prSet/>
      <dgm:spPr/>
      <dgm:t>
        <a:bodyPr/>
        <a:lstStyle/>
        <a:p>
          <a:endParaRPr lang="en-US"/>
        </a:p>
      </dgm:t>
    </dgm:pt>
    <dgm:pt modelId="{8D2CF22A-6898-43FA-9850-C42201F9B48B}" type="pres">
      <dgm:prSet presAssocID="{214CDA98-866E-4F76-AB9E-6997354878D7}" presName="linearFlow" presStyleCnt="0">
        <dgm:presLayoutVars>
          <dgm:dir/>
          <dgm:resizeHandles val="exact"/>
        </dgm:presLayoutVars>
      </dgm:prSet>
      <dgm:spPr/>
    </dgm:pt>
    <dgm:pt modelId="{82AAE967-DBBF-4336-AEA8-5F98EBEC4118}" type="pres">
      <dgm:prSet presAssocID="{FF2147C1-46F9-4C7D-BE88-692E6A2FC1ED}" presName="composite" presStyleCnt="0"/>
      <dgm:spPr/>
    </dgm:pt>
    <dgm:pt modelId="{EE8908C5-5E9C-4F45-8C1F-77D569236348}" type="pres">
      <dgm:prSet presAssocID="{FF2147C1-46F9-4C7D-BE88-692E6A2FC1ED}" presName="imgShp" presStyleLbl="fgImgPlace1" presStyleIdx="0" presStyleCnt="11"/>
      <dgm:spPr>
        <a:blipFill>
          <a:blip xmlns:r="http://schemas.openxmlformats.org/officeDocument/2006/relationships" r:embed="rId1"/>
          <a:srcRect/>
          <a:stretch>
            <a:fillRect t="-7000" b="-7000"/>
          </a:stretch>
        </a:blipFill>
      </dgm:spPr>
    </dgm:pt>
    <dgm:pt modelId="{F21AED33-E9B4-48F1-9A57-76D4D3F6AB50}" type="pres">
      <dgm:prSet presAssocID="{FF2147C1-46F9-4C7D-BE88-692E6A2FC1ED}" presName="txShp" presStyleLbl="node1" presStyleIdx="0" presStyleCnt="11">
        <dgm:presLayoutVars>
          <dgm:bulletEnabled val="1"/>
        </dgm:presLayoutVars>
      </dgm:prSet>
      <dgm:spPr/>
    </dgm:pt>
    <dgm:pt modelId="{D818369B-6FA0-4640-84BF-2C4D6F578B1D}" type="pres">
      <dgm:prSet presAssocID="{689F0028-EED6-4BE0-8646-FF2BD45D33F5}" presName="spacing" presStyleCnt="0"/>
      <dgm:spPr/>
    </dgm:pt>
    <dgm:pt modelId="{CDDFAC63-E90B-424E-BB54-9DE117D743C9}" type="pres">
      <dgm:prSet presAssocID="{D9743756-D023-49CA-BEEE-55507B306EFA}" presName="composite" presStyleCnt="0"/>
      <dgm:spPr/>
    </dgm:pt>
    <dgm:pt modelId="{DAA593AB-515C-4F8F-98A6-F4ADEB798F16}" type="pres">
      <dgm:prSet presAssocID="{D9743756-D023-49CA-BEEE-55507B306EFA}" presName="imgShp" presStyleLbl="fgImgPlace1" presStyleIdx="1" presStyleCnt="11"/>
      <dgm:spPr>
        <a:blipFill>
          <a:blip xmlns:r="http://schemas.openxmlformats.org/officeDocument/2006/relationships" r:embed="rId2"/>
          <a:srcRect/>
          <a:stretch>
            <a:fillRect l="-40000" r="-40000"/>
          </a:stretch>
        </a:blipFill>
      </dgm:spPr>
    </dgm:pt>
    <dgm:pt modelId="{53A686B0-B035-4CFD-8072-B02A756E82F4}" type="pres">
      <dgm:prSet presAssocID="{D9743756-D023-49CA-BEEE-55507B306EFA}" presName="txShp" presStyleLbl="node1" presStyleIdx="1" presStyleCnt="11">
        <dgm:presLayoutVars>
          <dgm:bulletEnabled val="1"/>
        </dgm:presLayoutVars>
      </dgm:prSet>
      <dgm:spPr/>
    </dgm:pt>
    <dgm:pt modelId="{A3070065-85FF-4E88-874E-A73BD94454B0}" type="pres">
      <dgm:prSet presAssocID="{2729430F-E632-459C-B5CD-BE2A17007188}" presName="spacing" presStyleCnt="0"/>
      <dgm:spPr/>
    </dgm:pt>
    <dgm:pt modelId="{0E3183DB-A170-4EA2-98F1-6BFFE4717487}" type="pres">
      <dgm:prSet presAssocID="{A173B295-B527-40D5-975D-7F99ADE60323}" presName="composite" presStyleCnt="0"/>
      <dgm:spPr/>
    </dgm:pt>
    <dgm:pt modelId="{1B4C2752-6CB2-4226-8FED-8938EDC6A891}" type="pres">
      <dgm:prSet presAssocID="{A173B295-B527-40D5-975D-7F99ADE60323}" presName="imgShp" presStyleLbl="fgImgPlace1" presStyleIdx="2" presStyleCnt="11"/>
      <dgm:spPr>
        <a:blipFill>
          <a:blip xmlns:r="http://schemas.openxmlformats.org/officeDocument/2006/relationships" r:embed="rId3"/>
          <a:srcRect/>
          <a:stretch>
            <a:fillRect l="-26000" r="-26000"/>
          </a:stretch>
        </a:blipFill>
      </dgm:spPr>
    </dgm:pt>
    <dgm:pt modelId="{36455248-92B4-4861-B645-FA32730E8D82}" type="pres">
      <dgm:prSet presAssocID="{A173B295-B527-40D5-975D-7F99ADE60323}" presName="txShp" presStyleLbl="node1" presStyleIdx="2" presStyleCnt="11">
        <dgm:presLayoutVars>
          <dgm:bulletEnabled val="1"/>
        </dgm:presLayoutVars>
      </dgm:prSet>
      <dgm:spPr/>
    </dgm:pt>
    <dgm:pt modelId="{A631F149-5071-404E-8D60-D118CB786F7C}" type="pres">
      <dgm:prSet presAssocID="{6016C6BA-CDE3-4552-9AE4-5B0251943DB6}" presName="spacing" presStyleCnt="0"/>
      <dgm:spPr/>
    </dgm:pt>
    <dgm:pt modelId="{480112E4-ECBB-40C9-919F-A6B2C20EAF83}" type="pres">
      <dgm:prSet presAssocID="{EC453532-31A6-4043-9AC8-69C7D940F890}" presName="composite" presStyleCnt="0"/>
      <dgm:spPr/>
    </dgm:pt>
    <dgm:pt modelId="{8971C765-DAAC-4C13-AE6E-3C83C5E00124}" type="pres">
      <dgm:prSet presAssocID="{EC453532-31A6-4043-9AC8-69C7D940F890}" presName="imgShp" presStyleLbl="fgImgPlace1" presStyleIdx="3" presStyleCnt="11"/>
      <dgm:spPr>
        <a:blipFill>
          <a:blip xmlns:r="http://schemas.openxmlformats.org/officeDocument/2006/relationships" r:embed="rId4"/>
          <a:srcRect/>
          <a:stretch>
            <a:fillRect l="-36000" r="-36000"/>
          </a:stretch>
        </a:blipFill>
      </dgm:spPr>
    </dgm:pt>
    <dgm:pt modelId="{A4744C8D-B484-41BA-B51B-AEB1A118DEF7}" type="pres">
      <dgm:prSet presAssocID="{EC453532-31A6-4043-9AC8-69C7D940F890}" presName="txShp" presStyleLbl="node1" presStyleIdx="3" presStyleCnt="11">
        <dgm:presLayoutVars>
          <dgm:bulletEnabled val="1"/>
        </dgm:presLayoutVars>
      </dgm:prSet>
      <dgm:spPr/>
    </dgm:pt>
    <dgm:pt modelId="{C4E001BD-042B-4FAE-82CA-FA542AF06F55}" type="pres">
      <dgm:prSet presAssocID="{5460F22C-8ED0-421E-9690-58F6434852C6}" presName="spacing" presStyleCnt="0"/>
      <dgm:spPr/>
    </dgm:pt>
    <dgm:pt modelId="{5F325420-F68D-4656-A402-ACE736746400}" type="pres">
      <dgm:prSet presAssocID="{2B06BAD3-A30F-48E3-A7EE-02F9C475C837}" presName="composite" presStyleCnt="0"/>
      <dgm:spPr/>
    </dgm:pt>
    <dgm:pt modelId="{AC6D4FC9-90C2-4BD4-BB97-3300439B31E7}" type="pres">
      <dgm:prSet presAssocID="{2B06BAD3-A30F-48E3-A7EE-02F9C475C837}" presName="imgShp" presStyleLbl="fgImgPlace1" presStyleIdx="4" presStyleCnt="11"/>
      <dgm:spPr>
        <a:blipFill>
          <a:blip xmlns:r="http://schemas.openxmlformats.org/officeDocument/2006/relationships" r:embed="rId5"/>
          <a:srcRect/>
          <a:stretch>
            <a:fillRect l="-39000" r="-39000"/>
          </a:stretch>
        </a:blipFill>
      </dgm:spPr>
    </dgm:pt>
    <dgm:pt modelId="{0EEE627A-F6B3-498D-84F1-FBA38EE5C4E6}" type="pres">
      <dgm:prSet presAssocID="{2B06BAD3-A30F-48E3-A7EE-02F9C475C837}" presName="txShp" presStyleLbl="node1" presStyleIdx="4" presStyleCnt="11">
        <dgm:presLayoutVars>
          <dgm:bulletEnabled val="1"/>
        </dgm:presLayoutVars>
      </dgm:prSet>
      <dgm:spPr/>
    </dgm:pt>
    <dgm:pt modelId="{2E23E509-7A47-49EB-B565-0F88352F744F}" type="pres">
      <dgm:prSet presAssocID="{445D7B3F-9DBA-4C3C-9665-D1B5ADA37708}" presName="spacing" presStyleCnt="0"/>
      <dgm:spPr/>
    </dgm:pt>
    <dgm:pt modelId="{77A0F688-9290-4121-AC84-859DB124BCF7}" type="pres">
      <dgm:prSet presAssocID="{11DEC998-AB70-4607-B398-8D9BE1DAD297}" presName="composite" presStyleCnt="0"/>
      <dgm:spPr/>
    </dgm:pt>
    <dgm:pt modelId="{EF252E01-0CE6-446C-B1E7-1CB31FDF224D}" type="pres">
      <dgm:prSet presAssocID="{11DEC998-AB70-4607-B398-8D9BE1DAD297}" presName="imgShp" presStyleLbl="fgImgPlace1" presStyleIdx="5" presStyleCnt="11"/>
      <dgm:spPr>
        <a:blipFill>
          <a:blip xmlns:r="http://schemas.openxmlformats.org/officeDocument/2006/relationships" r:embed="rId6"/>
          <a:srcRect/>
          <a:stretch>
            <a:fillRect l="-39000" r="-39000"/>
          </a:stretch>
        </a:blipFill>
      </dgm:spPr>
    </dgm:pt>
    <dgm:pt modelId="{035D1CFE-F729-4530-B131-9460C5A50A1A}" type="pres">
      <dgm:prSet presAssocID="{11DEC998-AB70-4607-B398-8D9BE1DAD297}" presName="txShp" presStyleLbl="node1" presStyleIdx="5" presStyleCnt="11">
        <dgm:presLayoutVars>
          <dgm:bulletEnabled val="1"/>
        </dgm:presLayoutVars>
      </dgm:prSet>
      <dgm:spPr/>
    </dgm:pt>
    <dgm:pt modelId="{C1FB6EC8-58FD-4D2D-AE4E-9110094446DF}" type="pres">
      <dgm:prSet presAssocID="{B722EF4F-36D0-42FF-828B-85F3E90EED68}" presName="spacing" presStyleCnt="0"/>
      <dgm:spPr/>
    </dgm:pt>
    <dgm:pt modelId="{1DD90235-3EB7-4615-ABC6-BCBEDB461AC2}" type="pres">
      <dgm:prSet presAssocID="{4E5D2912-4956-49E6-8F9F-9D627D55021E}" presName="composite" presStyleCnt="0"/>
      <dgm:spPr/>
    </dgm:pt>
    <dgm:pt modelId="{C2C7FC86-BCD4-4C1A-A702-D6B25A0A46DA}" type="pres">
      <dgm:prSet presAssocID="{4E5D2912-4956-49E6-8F9F-9D627D55021E}" presName="imgShp" presStyleLbl="fgImgPlace1" presStyleIdx="6" presStyleCnt="11"/>
      <dgm:spPr>
        <a:blipFill>
          <a:blip xmlns:r="http://schemas.openxmlformats.org/officeDocument/2006/relationships" r:embed="rId7"/>
          <a:srcRect/>
          <a:stretch>
            <a:fillRect t="-23000" b="-23000"/>
          </a:stretch>
        </a:blipFill>
      </dgm:spPr>
    </dgm:pt>
    <dgm:pt modelId="{83C71948-650B-41A5-8271-2ABE3BA93509}" type="pres">
      <dgm:prSet presAssocID="{4E5D2912-4956-49E6-8F9F-9D627D55021E}" presName="txShp" presStyleLbl="node1" presStyleIdx="6" presStyleCnt="11">
        <dgm:presLayoutVars>
          <dgm:bulletEnabled val="1"/>
        </dgm:presLayoutVars>
      </dgm:prSet>
      <dgm:spPr/>
    </dgm:pt>
    <dgm:pt modelId="{B63A5948-1E65-48E8-85BD-1990610EB99F}" type="pres">
      <dgm:prSet presAssocID="{04309A92-6DD7-4C8F-9D82-B8DA587E7CF7}" presName="spacing" presStyleCnt="0"/>
      <dgm:spPr/>
    </dgm:pt>
    <dgm:pt modelId="{DAEB00F1-BE53-437D-8DFB-35046EB21C42}" type="pres">
      <dgm:prSet presAssocID="{77DF280B-198E-4DB0-BB07-493E5B1E772C}" presName="composite" presStyleCnt="0"/>
      <dgm:spPr/>
    </dgm:pt>
    <dgm:pt modelId="{15DCB1B0-7EA4-449E-9F8F-2DF2DAD4217F}" type="pres">
      <dgm:prSet presAssocID="{77DF280B-198E-4DB0-BB07-493E5B1E772C}" presName="imgShp" presStyleLbl="fgImgPlace1" presStyleIdx="7" presStyleCnt="11"/>
      <dgm:spPr>
        <a:blipFill>
          <a:blip xmlns:r="http://schemas.openxmlformats.org/officeDocument/2006/relationships" r:embed="rId8"/>
          <a:srcRect/>
          <a:stretch>
            <a:fillRect l="-33000" r="-33000"/>
          </a:stretch>
        </a:blipFill>
      </dgm:spPr>
    </dgm:pt>
    <dgm:pt modelId="{0F19E1CB-04FC-4BFA-8D8F-470B79CC898C}" type="pres">
      <dgm:prSet presAssocID="{77DF280B-198E-4DB0-BB07-493E5B1E772C}" presName="txShp" presStyleLbl="node1" presStyleIdx="7" presStyleCnt="11">
        <dgm:presLayoutVars>
          <dgm:bulletEnabled val="1"/>
        </dgm:presLayoutVars>
      </dgm:prSet>
      <dgm:spPr/>
    </dgm:pt>
    <dgm:pt modelId="{38ADDFBE-37B2-4216-9414-4077225BF5A4}" type="pres">
      <dgm:prSet presAssocID="{DEF1F4F8-E2F3-43AB-ABED-4D941D0B7D60}" presName="spacing" presStyleCnt="0"/>
      <dgm:spPr/>
    </dgm:pt>
    <dgm:pt modelId="{CCDCBCE0-0124-4FCD-92F9-097CA8A0C09E}" type="pres">
      <dgm:prSet presAssocID="{0A4B55A1-9031-452D-A258-3CD8FB120ACC}" presName="composite" presStyleCnt="0"/>
      <dgm:spPr/>
    </dgm:pt>
    <dgm:pt modelId="{7F434D41-7D68-4A2A-8F6E-82358E8BEC23}" type="pres">
      <dgm:prSet presAssocID="{0A4B55A1-9031-452D-A258-3CD8FB120ACC}" presName="imgShp" presStyleLbl="fgImgPlace1" presStyleIdx="8" presStyleCnt="11"/>
      <dgm:spPr>
        <a:blipFill>
          <a:blip xmlns:r="http://schemas.openxmlformats.org/officeDocument/2006/relationships" r:embed="rId9"/>
          <a:srcRect/>
          <a:stretch>
            <a:fillRect l="-17000" r="-17000"/>
          </a:stretch>
        </a:blipFill>
      </dgm:spPr>
    </dgm:pt>
    <dgm:pt modelId="{9DD29A84-A9F6-4073-87BA-C6B3322BF89C}" type="pres">
      <dgm:prSet presAssocID="{0A4B55A1-9031-452D-A258-3CD8FB120ACC}" presName="txShp" presStyleLbl="node1" presStyleIdx="8" presStyleCnt="11">
        <dgm:presLayoutVars>
          <dgm:bulletEnabled val="1"/>
        </dgm:presLayoutVars>
      </dgm:prSet>
      <dgm:spPr/>
    </dgm:pt>
    <dgm:pt modelId="{79976AA2-2E57-473B-9AD3-DBC795DD1EF4}" type="pres">
      <dgm:prSet presAssocID="{25196372-DD5F-4092-86D1-C1CC1C6C9082}" presName="spacing" presStyleCnt="0"/>
      <dgm:spPr/>
    </dgm:pt>
    <dgm:pt modelId="{B83D6C62-249C-4E1D-A85D-CE3173AFB18B}" type="pres">
      <dgm:prSet presAssocID="{9F272D3C-15A1-490C-903F-F6E3B24AD8B9}" presName="composite" presStyleCnt="0"/>
      <dgm:spPr/>
    </dgm:pt>
    <dgm:pt modelId="{C2EE35FA-FFD7-4E1C-9E02-61D0575E1E0D}" type="pres">
      <dgm:prSet presAssocID="{9F272D3C-15A1-490C-903F-F6E3B24AD8B9}" presName="imgShp" presStyleLbl="fgImgPlace1" presStyleIdx="9" presStyleCnt="11"/>
      <dgm:spPr>
        <a:blipFill>
          <a:blip xmlns:r="http://schemas.openxmlformats.org/officeDocument/2006/relationships" r:embed="rId10"/>
          <a:srcRect/>
          <a:stretch>
            <a:fillRect l="-39000" r="-39000"/>
          </a:stretch>
        </a:blipFill>
      </dgm:spPr>
    </dgm:pt>
    <dgm:pt modelId="{3BE1253F-D0BA-434C-ABAD-55BF4DF36E59}" type="pres">
      <dgm:prSet presAssocID="{9F272D3C-15A1-490C-903F-F6E3B24AD8B9}" presName="txShp" presStyleLbl="node1" presStyleIdx="9" presStyleCnt="11">
        <dgm:presLayoutVars>
          <dgm:bulletEnabled val="1"/>
        </dgm:presLayoutVars>
      </dgm:prSet>
      <dgm:spPr/>
    </dgm:pt>
    <dgm:pt modelId="{B14C99B2-6D23-4726-8BF9-D820113F58F8}" type="pres">
      <dgm:prSet presAssocID="{5DF0EB98-AFAA-4D05-B311-8A93559EF626}" presName="spacing" presStyleCnt="0"/>
      <dgm:spPr/>
    </dgm:pt>
    <dgm:pt modelId="{E1A1B25B-020E-44E3-BA79-4C0264BEECB7}" type="pres">
      <dgm:prSet presAssocID="{EF656770-9542-43DA-920C-376A9A8E06B3}" presName="composite" presStyleCnt="0"/>
      <dgm:spPr/>
    </dgm:pt>
    <dgm:pt modelId="{F3B9DF19-B0D3-4C9B-B662-70FCA32F0000}" type="pres">
      <dgm:prSet presAssocID="{EF656770-9542-43DA-920C-376A9A8E06B3}" presName="imgShp" presStyleLbl="fgImgPlace1" presStyleIdx="10" presStyleCnt="11"/>
      <dgm:spPr>
        <a:blipFill>
          <a:blip/>
          <a:srcRect/>
          <a:stretch>
            <a:fillRect/>
          </a:stretch>
        </a:blipFill>
      </dgm:spPr>
    </dgm:pt>
    <dgm:pt modelId="{72067F19-217A-42A1-B9E5-60B3FA49B6FE}" type="pres">
      <dgm:prSet presAssocID="{EF656770-9542-43DA-920C-376A9A8E06B3}" presName="txShp" presStyleLbl="node1" presStyleIdx="10" presStyleCnt="11">
        <dgm:presLayoutVars>
          <dgm:bulletEnabled val="1"/>
        </dgm:presLayoutVars>
      </dgm:prSet>
      <dgm:spPr/>
    </dgm:pt>
  </dgm:ptLst>
  <dgm:cxnLst>
    <dgm:cxn modelId="{4EB43303-F465-4DAB-875A-51D16D09F384}" srcId="{214CDA98-866E-4F76-AB9E-6997354878D7}" destId="{A173B295-B527-40D5-975D-7F99ADE60323}" srcOrd="2" destOrd="0" parTransId="{375787BB-8E27-4773-968A-4AD3FAF2B05F}" sibTransId="{6016C6BA-CDE3-4552-9AE4-5B0251943DB6}"/>
    <dgm:cxn modelId="{BB3AE803-F9D4-4E3A-87C3-B6D31BDA0B2B}" srcId="{214CDA98-866E-4F76-AB9E-6997354878D7}" destId="{4E5D2912-4956-49E6-8F9F-9D627D55021E}" srcOrd="6" destOrd="0" parTransId="{8AC43F46-062C-4706-B60D-E7BB617E1D1E}" sibTransId="{04309A92-6DD7-4C8F-9D82-B8DA587E7CF7}"/>
    <dgm:cxn modelId="{A1ACAF09-4E18-4E19-AB5F-06F2666AE77F}" type="presOf" srcId="{A173B295-B527-40D5-975D-7F99ADE60323}" destId="{36455248-92B4-4861-B645-FA32730E8D82}" srcOrd="0" destOrd="0" presId="urn:microsoft.com/office/officeart/2005/8/layout/vList3"/>
    <dgm:cxn modelId="{9BF7280E-5AE6-4CD3-B8FF-310C9749DC3F}" srcId="{214CDA98-866E-4F76-AB9E-6997354878D7}" destId="{EF656770-9542-43DA-920C-376A9A8E06B3}" srcOrd="10" destOrd="0" parTransId="{7DFD446E-9F11-4D94-82CE-AAF82E6F8619}" sibTransId="{C4B3E827-E7FA-43EA-B0FA-7374A9DA53AF}"/>
    <dgm:cxn modelId="{9EFB982C-063D-4143-B1C6-52AFA297A3F8}" type="presOf" srcId="{FF2147C1-46F9-4C7D-BE88-692E6A2FC1ED}" destId="{F21AED33-E9B4-48F1-9A57-76D4D3F6AB50}" srcOrd="0" destOrd="0" presId="urn:microsoft.com/office/officeart/2005/8/layout/vList3"/>
    <dgm:cxn modelId="{3A26EE36-7DE1-48F9-A8BE-92A215C96DE6}" type="presOf" srcId="{EC453532-31A6-4043-9AC8-69C7D940F890}" destId="{A4744C8D-B484-41BA-B51B-AEB1A118DEF7}" srcOrd="0" destOrd="0" presId="urn:microsoft.com/office/officeart/2005/8/layout/vList3"/>
    <dgm:cxn modelId="{D1ECAB5C-C4E9-4940-9D02-8B8C7AD13880}" srcId="{214CDA98-866E-4F76-AB9E-6997354878D7}" destId="{EC453532-31A6-4043-9AC8-69C7D940F890}" srcOrd="3" destOrd="0" parTransId="{B979221F-86D6-4D39-BA5E-A5FF928977D4}" sibTransId="{5460F22C-8ED0-421E-9690-58F6434852C6}"/>
    <dgm:cxn modelId="{A47BF841-69D0-41B4-9E98-543379E859CB}" srcId="{214CDA98-866E-4F76-AB9E-6997354878D7}" destId="{0A4B55A1-9031-452D-A258-3CD8FB120ACC}" srcOrd="8" destOrd="0" parTransId="{926AEEC4-2E08-4EE3-8B93-CAAC71D25E1A}" sibTransId="{25196372-DD5F-4092-86D1-C1CC1C6C9082}"/>
    <dgm:cxn modelId="{03E6416B-DA40-4A6B-85F2-3755E6D3551D}" srcId="{214CDA98-866E-4F76-AB9E-6997354878D7}" destId="{FF2147C1-46F9-4C7D-BE88-692E6A2FC1ED}" srcOrd="0" destOrd="0" parTransId="{0707A620-B00F-4160-A0A2-67C9B9A8631C}" sibTransId="{689F0028-EED6-4BE0-8646-FF2BD45D33F5}"/>
    <dgm:cxn modelId="{32EF484D-8D74-42FE-A2CC-B23271BAA2AC}" type="presOf" srcId="{214CDA98-866E-4F76-AB9E-6997354878D7}" destId="{8D2CF22A-6898-43FA-9850-C42201F9B48B}" srcOrd="0" destOrd="0" presId="urn:microsoft.com/office/officeart/2005/8/layout/vList3"/>
    <dgm:cxn modelId="{4119EE81-9325-41F3-BE91-BEAD1D136DAB}" srcId="{214CDA98-866E-4F76-AB9E-6997354878D7}" destId="{2B06BAD3-A30F-48E3-A7EE-02F9C475C837}" srcOrd="4" destOrd="0" parTransId="{4F768873-60AB-4FFB-AD79-3FE376BA5BEF}" sibTransId="{445D7B3F-9DBA-4C3C-9665-D1B5ADA37708}"/>
    <dgm:cxn modelId="{E92B638B-A478-4DA1-A1AA-97A7FA09B657}" type="presOf" srcId="{9F272D3C-15A1-490C-903F-F6E3B24AD8B9}" destId="{3BE1253F-D0BA-434C-ABAD-55BF4DF36E59}" srcOrd="0" destOrd="0" presId="urn:microsoft.com/office/officeart/2005/8/layout/vList3"/>
    <dgm:cxn modelId="{2AFB0C91-75B1-43BC-B48C-FC51F30CB123}" srcId="{214CDA98-866E-4F76-AB9E-6997354878D7}" destId="{D9743756-D023-49CA-BEEE-55507B306EFA}" srcOrd="1" destOrd="0" parTransId="{FFE91952-E361-48C7-A8B8-35BED97A924C}" sibTransId="{2729430F-E632-459C-B5CD-BE2A17007188}"/>
    <dgm:cxn modelId="{619463AA-FEDA-4D88-805A-13BAC2B53626}" srcId="{214CDA98-866E-4F76-AB9E-6997354878D7}" destId="{77DF280B-198E-4DB0-BB07-493E5B1E772C}" srcOrd="7" destOrd="0" parTransId="{062FD6D8-2E42-458E-9425-5F458C3E7B36}" sibTransId="{DEF1F4F8-E2F3-43AB-ABED-4D941D0B7D60}"/>
    <dgm:cxn modelId="{3873D6AA-8364-44AC-A0C7-C56E7AB10552}" type="presOf" srcId="{77DF280B-198E-4DB0-BB07-493E5B1E772C}" destId="{0F19E1CB-04FC-4BFA-8D8F-470B79CC898C}" srcOrd="0" destOrd="0" presId="urn:microsoft.com/office/officeart/2005/8/layout/vList3"/>
    <dgm:cxn modelId="{34AF1CB2-8B1E-44AE-A745-AEDBA33787EC}" srcId="{214CDA98-866E-4F76-AB9E-6997354878D7}" destId="{9F272D3C-15A1-490C-903F-F6E3B24AD8B9}" srcOrd="9" destOrd="0" parTransId="{071E9BEF-8E12-4494-B68E-7A2A1777F673}" sibTransId="{5DF0EB98-AFAA-4D05-B311-8A93559EF626}"/>
    <dgm:cxn modelId="{401B15B9-594C-4FD3-BE34-E6176CA1E629}" type="presOf" srcId="{EF656770-9542-43DA-920C-376A9A8E06B3}" destId="{72067F19-217A-42A1-B9E5-60B3FA49B6FE}" srcOrd="0" destOrd="0" presId="urn:microsoft.com/office/officeart/2005/8/layout/vList3"/>
    <dgm:cxn modelId="{913634C0-A251-4596-80E2-A6D8F4A2D5DB}" srcId="{214CDA98-866E-4F76-AB9E-6997354878D7}" destId="{11DEC998-AB70-4607-B398-8D9BE1DAD297}" srcOrd="5" destOrd="0" parTransId="{8E02A4B4-D9E6-4936-8B28-EA39B3A12225}" sibTransId="{B722EF4F-36D0-42FF-828B-85F3E90EED68}"/>
    <dgm:cxn modelId="{CED1E3CB-5FD3-485C-AD99-BA7F6906D971}" type="presOf" srcId="{2B06BAD3-A30F-48E3-A7EE-02F9C475C837}" destId="{0EEE627A-F6B3-498D-84F1-FBA38EE5C4E6}" srcOrd="0" destOrd="0" presId="urn:microsoft.com/office/officeart/2005/8/layout/vList3"/>
    <dgm:cxn modelId="{C26698D3-ECDA-4091-A58C-FE4B67D0FCCB}" type="presOf" srcId="{11DEC998-AB70-4607-B398-8D9BE1DAD297}" destId="{035D1CFE-F729-4530-B131-9460C5A50A1A}" srcOrd="0" destOrd="0" presId="urn:microsoft.com/office/officeart/2005/8/layout/vList3"/>
    <dgm:cxn modelId="{1D9E6DD7-5534-4B78-A937-864248AEDC1A}" type="presOf" srcId="{4E5D2912-4956-49E6-8F9F-9D627D55021E}" destId="{83C71948-650B-41A5-8271-2ABE3BA93509}" srcOrd="0" destOrd="0" presId="urn:microsoft.com/office/officeart/2005/8/layout/vList3"/>
    <dgm:cxn modelId="{0CA6D1DB-CC7D-400F-AE0D-314F58F8D965}" type="presOf" srcId="{0A4B55A1-9031-452D-A258-3CD8FB120ACC}" destId="{9DD29A84-A9F6-4073-87BA-C6B3322BF89C}" srcOrd="0" destOrd="0" presId="urn:microsoft.com/office/officeart/2005/8/layout/vList3"/>
    <dgm:cxn modelId="{561EC9F9-CED4-4148-B83F-8CFE3671E7C6}" type="presOf" srcId="{D9743756-D023-49CA-BEEE-55507B306EFA}" destId="{53A686B0-B035-4CFD-8072-B02A756E82F4}" srcOrd="0" destOrd="0" presId="urn:microsoft.com/office/officeart/2005/8/layout/vList3"/>
    <dgm:cxn modelId="{A5C631C8-4488-4CDE-BCF1-2CC7B994E523}" type="presParOf" srcId="{8D2CF22A-6898-43FA-9850-C42201F9B48B}" destId="{82AAE967-DBBF-4336-AEA8-5F98EBEC4118}" srcOrd="0" destOrd="0" presId="urn:microsoft.com/office/officeart/2005/8/layout/vList3"/>
    <dgm:cxn modelId="{6E137963-6329-49A0-9CAF-6F17EE44BACE}" type="presParOf" srcId="{82AAE967-DBBF-4336-AEA8-5F98EBEC4118}" destId="{EE8908C5-5E9C-4F45-8C1F-77D569236348}" srcOrd="0" destOrd="0" presId="urn:microsoft.com/office/officeart/2005/8/layout/vList3"/>
    <dgm:cxn modelId="{C1DA05FB-F467-418E-8788-03436C74E300}" type="presParOf" srcId="{82AAE967-DBBF-4336-AEA8-5F98EBEC4118}" destId="{F21AED33-E9B4-48F1-9A57-76D4D3F6AB50}" srcOrd="1" destOrd="0" presId="urn:microsoft.com/office/officeart/2005/8/layout/vList3"/>
    <dgm:cxn modelId="{D88A9DC3-B12B-466B-A53E-E67D63F0B4C9}" type="presParOf" srcId="{8D2CF22A-6898-43FA-9850-C42201F9B48B}" destId="{D818369B-6FA0-4640-84BF-2C4D6F578B1D}" srcOrd="1" destOrd="0" presId="urn:microsoft.com/office/officeart/2005/8/layout/vList3"/>
    <dgm:cxn modelId="{8BD312DB-3EAD-4366-8EA0-2105D1510C37}" type="presParOf" srcId="{8D2CF22A-6898-43FA-9850-C42201F9B48B}" destId="{CDDFAC63-E90B-424E-BB54-9DE117D743C9}" srcOrd="2" destOrd="0" presId="urn:microsoft.com/office/officeart/2005/8/layout/vList3"/>
    <dgm:cxn modelId="{39925B9C-5F39-4301-97B2-6F858BAF7B6D}" type="presParOf" srcId="{CDDFAC63-E90B-424E-BB54-9DE117D743C9}" destId="{DAA593AB-515C-4F8F-98A6-F4ADEB798F16}" srcOrd="0" destOrd="0" presId="urn:microsoft.com/office/officeart/2005/8/layout/vList3"/>
    <dgm:cxn modelId="{BAB94889-4410-4AB6-89B7-CF182F6BF082}" type="presParOf" srcId="{CDDFAC63-E90B-424E-BB54-9DE117D743C9}" destId="{53A686B0-B035-4CFD-8072-B02A756E82F4}" srcOrd="1" destOrd="0" presId="urn:microsoft.com/office/officeart/2005/8/layout/vList3"/>
    <dgm:cxn modelId="{86D79981-C0BF-46AA-8593-3C71F8600A54}" type="presParOf" srcId="{8D2CF22A-6898-43FA-9850-C42201F9B48B}" destId="{A3070065-85FF-4E88-874E-A73BD94454B0}" srcOrd="3" destOrd="0" presId="urn:microsoft.com/office/officeart/2005/8/layout/vList3"/>
    <dgm:cxn modelId="{3E9BADE8-6E93-4959-9D1F-7028F6F295FB}" type="presParOf" srcId="{8D2CF22A-6898-43FA-9850-C42201F9B48B}" destId="{0E3183DB-A170-4EA2-98F1-6BFFE4717487}" srcOrd="4" destOrd="0" presId="urn:microsoft.com/office/officeart/2005/8/layout/vList3"/>
    <dgm:cxn modelId="{BABA4602-0C6E-4E33-9C43-A2ECC2C59A99}" type="presParOf" srcId="{0E3183DB-A170-4EA2-98F1-6BFFE4717487}" destId="{1B4C2752-6CB2-4226-8FED-8938EDC6A891}" srcOrd="0" destOrd="0" presId="urn:microsoft.com/office/officeart/2005/8/layout/vList3"/>
    <dgm:cxn modelId="{B4681250-C175-40AC-AEFA-4F30C9C057A7}" type="presParOf" srcId="{0E3183DB-A170-4EA2-98F1-6BFFE4717487}" destId="{36455248-92B4-4861-B645-FA32730E8D82}" srcOrd="1" destOrd="0" presId="urn:microsoft.com/office/officeart/2005/8/layout/vList3"/>
    <dgm:cxn modelId="{854C7F81-9985-4A54-9427-3F2F4FD216F9}" type="presParOf" srcId="{8D2CF22A-6898-43FA-9850-C42201F9B48B}" destId="{A631F149-5071-404E-8D60-D118CB786F7C}" srcOrd="5" destOrd="0" presId="urn:microsoft.com/office/officeart/2005/8/layout/vList3"/>
    <dgm:cxn modelId="{2A7907E3-D3C7-4650-99C2-DA1BAB7C5D0B}" type="presParOf" srcId="{8D2CF22A-6898-43FA-9850-C42201F9B48B}" destId="{480112E4-ECBB-40C9-919F-A6B2C20EAF83}" srcOrd="6" destOrd="0" presId="urn:microsoft.com/office/officeart/2005/8/layout/vList3"/>
    <dgm:cxn modelId="{05BC8B93-62C6-478A-89C5-AF352A788560}" type="presParOf" srcId="{480112E4-ECBB-40C9-919F-A6B2C20EAF83}" destId="{8971C765-DAAC-4C13-AE6E-3C83C5E00124}" srcOrd="0" destOrd="0" presId="urn:microsoft.com/office/officeart/2005/8/layout/vList3"/>
    <dgm:cxn modelId="{59F0D055-77EA-4DC7-85C7-504549B66BAB}" type="presParOf" srcId="{480112E4-ECBB-40C9-919F-A6B2C20EAF83}" destId="{A4744C8D-B484-41BA-B51B-AEB1A118DEF7}" srcOrd="1" destOrd="0" presId="urn:microsoft.com/office/officeart/2005/8/layout/vList3"/>
    <dgm:cxn modelId="{A508CCD2-A1B7-43A3-BF53-B9F2DC6E5A27}" type="presParOf" srcId="{8D2CF22A-6898-43FA-9850-C42201F9B48B}" destId="{C4E001BD-042B-4FAE-82CA-FA542AF06F55}" srcOrd="7" destOrd="0" presId="urn:microsoft.com/office/officeart/2005/8/layout/vList3"/>
    <dgm:cxn modelId="{969A364D-E2A0-4963-9AB8-DC95B5D4EB4F}" type="presParOf" srcId="{8D2CF22A-6898-43FA-9850-C42201F9B48B}" destId="{5F325420-F68D-4656-A402-ACE736746400}" srcOrd="8" destOrd="0" presId="urn:microsoft.com/office/officeart/2005/8/layout/vList3"/>
    <dgm:cxn modelId="{6657A179-3961-4FD1-9C88-2E455B27831E}" type="presParOf" srcId="{5F325420-F68D-4656-A402-ACE736746400}" destId="{AC6D4FC9-90C2-4BD4-BB97-3300439B31E7}" srcOrd="0" destOrd="0" presId="urn:microsoft.com/office/officeart/2005/8/layout/vList3"/>
    <dgm:cxn modelId="{7E0CC5BA-220C-45AC-81DB-A1F9E1631534}" type="presParOf" srcId="{5F325420-F68D-4656-A402-ACE736746400}" destId="{0EEE627A-F6B3-498D-84F1-FBA38EE5C4E6}" srcOrd="1" destOrd="0" presId="urn:microsoft.com/office/officeart/2005/8/layout/vList3"/>
    <dgm:cxn modelId="{E187A22A-9587-4EF8-8E07-686D4004CD0A}" type="presParOf" srcId="{8D2CF22A-6898-43FA-9850-C42201F9B48B}" destId="{2E23E509-7A47-49EB-B565-0F88352F744F}" srcOrd="9" destOrd="0" presId="urn:microsoft.com/office/officeart/2005/8/layout/vList3"/>
    <dgm:cxn modelId="{2D1D5B2D-78DC-47E8-AEDA-DD028FA3EB4C}" type="presParOf" srcId="{8D2CF22A-6898-43FA-9850-C42201F9B48B}" destId="{77A0F688-9290-4121-AC84-859DB124BCF7}" srcOrd="10" destOrd="0" presId="urn:microsoft.com/office/officeart/2005/8/layout/vList3"/>
    <dgm:cxn modelId="{E3295A70-7ABB-47EE-B6E6-6B7F613680D7}" type="presParOf" srcId="{77A0F688-9290-4121-AC84-859DB124BCF7}" destId="{EF252E01-0CE6-446C-B1E7-1CB31FDF224D}" srcOrd="0" destOrd="0" presId="urn:microsoft.com/office/officeart/2005/8/layout/vList3"/>
    <dgm:cxn modelId="{EF606043-BE7B-4A2F-897E-7157F21B0913}" type="presParOf" srcId="{77A0F688-9290-4121-AC84-859DB124BCF7}" destId="{035D1CFE-F729-4530-B131-9460C5A50A1A}" srcOrd="1" destOrd="0" presId="urn:microsoft.com/office/officeart/2005/8/layout/vList3"/>
    <dgm:cxn modelId="{BFB24703-EA28-4BB3-BFBD-A0FC5232A9D6}" type="presParOf" srcId="{8D2CF22A-6898-43FA-9850-C42201F9B48B}" destId="{C1FB6EC8-58FD-4D2D-AE4E-9110094446DF}" srcOrd="11" destOrd="0" presId="urn:microsoft.com/office/officeart/2005/8/layout/vList3"/>
    <dgm:cxn modelId="{7B3FBBFE-CF31-4031-8444-189FBE5D7D89}" type="presParOf" srcId="{8D2CF22A-6898-43FA-9850-C42201F9B48B}" destId="{1DD90235-3EB7-4615-ABC6-BCBEDB461AC2}" srcOrd="12" destOrd="0" presId="urn:microsoft.com/office/officeart/2005/8/layout/vList3"/>
    <dgm:cxn modelId="{B82E7996-4066-4A98-89BE-960F53CE8BD0}" type="presParOf" srcId="{1DD90235-3EB7-4615-ABC6-BCBEDB461AC2}" destId="{C2C7FC86-BCD4-4C1A-A702-D6B25A0A46DA}" srcOrd="0" destOrd="0" presId="urn:microsoft.com/office/officeart/2005/8/layout/vList3"/>
    <dgm:cxn modelId="{94051538-F511-42C3-AA48-8CB0331372FD}" type="presParOf" srcId="{1DD90235-3EB7-4615-ABC6-BCBEDB461AC2}" destId="{83C71948-650B-41A5-8271-2ABE3BA93509}" srcOrd="1" destOrd="0" presId="urn:microsoft.com/office/officeart/2005/8/layout/vList3"/>
    <dgm:cxn modelId="{F1CEDAE3-A1B7-49BE-9CDA-F1669FB2BA8D}" type="presParOf" srcId="{8D2CF22A-6898-43FA-9850-C42201F9B48B}" destId="{B63A5948-1E65-48E8-85BD-1990610EB99F}" srcOrd="13" destOrd="0" presId="urn:microsoft.com/office/officeart/2005/8/layout/vList3"/>
    <dgm:cxn modelId="{87A7CFEB-D969-4ADD-9D43-0E9263646AEC}" type="presParOf" srcId="{8D2CF22A-6898-43FA-9850-C42201F9B48B}" destId="{DAEB00F1-BE53-437D-8DFB-35046EB21C42}" srcOrd="14" destOrd="0" presId="urn:microsoft.com/office/officeart/2005/8/layout/vList3"/>
    <dgm:cxn modelId="{ED4E5181-7091-40A5-93CC-9A37326F71B2}" type="presParOf" srcId="{DAEB00F1-BE53-437D-8DFB-35046EB21C42}" destId="{15DCB1B0-7EA4-449E-9F8F-2DF2DAD4217F}" srcOrd="0" destOrd="0" presId="urn:microsoft.com/office/officeart/2005/8/layout/vList3"/>
    <dgm:cxn modelId="{B25D0516-6476-4E1A-9471-95773803974D}" type="presParOf" srcId="{DAEB00F1-BE53-437D-8DFB-35046EB21C42}" destId="{0F19E1CB-04FC-4BFA-8D8F-470B79CC898C}" srcOrd="1" destOrd="0" presId="urn:microsoft.com/office/officeart/2005/8/layout/vList3"/>
    <dgm:cxn modelId="{553946A1-DBE7-42AF-995E-A3E6A944E1B6}" type="presParOf" srcId="{8D2CF22A-6898-43FA-9850-C42201F9B48B}" destId="{38ADDFBE-37B2-4216-9414-4077225BF5A4}" srcOrd="15" destOrd="0" presId="urn:microsoft.com/office/officeart/2005/8/layout/vList3"/>
    <dgm:cxn modelId="{91F2C6B0-1A6E-4606-89D5-3747BFA8FDBD}" type="presParOf" srcId="{8D2CF22A-6898-43FA-9850-C42201F9B48B}" destId="{CCDCBCE0-0124-4FCD-92F9-097CA8A0C09E}" srcOrd="16" destOrd="0" presId="urn:microsoft.com/office/officeart/2005/8/layout/vList3"/>
    <dgm:cxn modelId="{A1F54074-D49F-4980-8CA3-3C54409CCECC}" type="presParOf" srcId="{CCDCBCE0-0124-4FCD-92F9-097CA8A0C09E}" destId="{7F434D41-7D68-4A2A-8F6E-82358E8BEC23}" srcOrd="0" destOrd="0" presId="urn:microsoft.com/office/officeart/2005/8/layout/vList3"/>
    <dgm:cxn modelId="{6AD0E016-3ED9-4DC4-9211-DF064E3C0553}" type="presParOf" srcId="{CCDCBCE0-0124-4FCD-92F9-097CA8A0C09E}" destId="{9DD29A84-A9F6-4073-87BA-C6B3322BF89C}" srcOrd="1" destOrd="0" presId="urn:microsoft.com/office/officeart/2005/8/layout/vList3"/>
    <dgm:cxn modelId="{0A97C001-FE29-4965-B1E3-78B5353EEB70}" type="presParOf" srcId="{8D2CF22A-6898-43FA-9850-C42201F9B48B}" destId="{79976AA2-2E57-473B-9AD3-DBC795DD1EF4}" srcOrd="17" destOrd="0" presId="urn:microsoft.com/office/officeart/2005/8/layout/vList3"/>
    <dgm:cxn modelId="{A7F4B162-5A5F-4254-B238-0836DBA5ECD7}" type="presParOf" srcId="{8D2CF22A-6898-43FA-9850-C42201F9B48B}" destId="{B83D6C62-249C-4E1D-A85D-CE3173AFB18B}" srcOrd="18" destOrd="0" presId="urn:microsoft.com/office/officeart/2005/8/layout/vList3"/>
    <dgm:cxn modelId="{1B5E888B-A297-4811-8064-CC79FC6A4D1B}" type="presParOf" srcId="{B83D6C62-249C-4E1D-A85D-CE3173AFB18B}" destId="{C2EE35FA-FFD7-4E1C-9E02-61D0575E1E0D}" srcOrd="0" destOrd="0" presId="urn:microsoft.com/office/officeart/2005/8/layout/vList3"/>
    <dgm:cxn modelId="{EE07B704-3F74-4B6D-B3AE-3C9F074DA17C}" type="presParOf" srcId="{B83D6C62-249C-4E1D-A85D-CE3173AFB18B}" destId="{3BE1253F-D0BA-434C-ABAD-55BF4DF36E59}" srcOrd="1" destOrd="0" presId="urn:microsoft.com/office/officeart/2005/8/layout/vList3"/>
    <dgm:cxn modelId="{5A8D3764-253E-4A04-904A-09E7A4EE793A}" type="presParOf" srcId="{8D2CF22A-6898-43FA-9850-C42201F9B48B}" destId="{B14C99B2-6D23-4726-8BF9-D820113F58F8}" srcOrd="19" destOrd="0" presId="urn:microsoft.com/office/officeart/2005/8/layout/vList3"/>
    <dgm:cxn modelId="{06E6269E-0C14-406B-BCFC-31A71CE03BF6}" type="presParOf" srcId="{8D2CF22A-6898-43FA-9850-C42201F9B48B}" destId="{E1A1B25B-020E-44E3-BA79-4C0264BEECB7}" srcOrd="20" destOrd="0" presId="urn:microsoft.com/office/officeart/2005/8/layout/vList3"/>
    <dgm:cxn modelId="{483A9CA7-2734-4278-A6B1-CC9A8AEE82AC}" type="presParOf" srcId="{E1A1B25B-020E-44E3-BA79-4C0264BEECB7}" destId="{F3B9DF19-B0D3-4C9B-B662-70FCA32F0000}" srcOrd="0" destOrd="0" presId="urn:microsoft.com/office/officeart/2005/8/layout/vList3"/>
    <dgm:cxn modelId="{3F670549-ADD3-445C-8E97-24C59CD043F8}" type="presParOf" srcId="{E1A1B25B-020E-44E3-BA79-4C0264BEECB7}" destId="{72067F19-217A-42A1-B9E5-60B3FA49B6FE}" srcOrd="1" destOrd="0" presId="urn:microsoft.com/office/officeart/2005/8/layout/vLis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46573D-1106-4FE4-8D0B-0F5D5D682AB0}" type="doc">
      <dgm:prSet loTypeId="urn:microsoft.com/office/officeart/2005/8/layout/hierarchy3" loCatId="relationship" qsTypeId="urn:microsoft.com/office/officeart/2005/8/quickstyle/simple1" qsCatId="simple" csTypeId="urn:microsoft.com/office/officeart/2005/8/colors/colorful1" csCatId="colorful"/>
      <dgm:spPr/>
      <dgm:t>
        <a:bodyPr/>
        <a:lstStyle/>
        <a:p>
          <a:endParaRPr lang="en-US"/>
        </a:p>
      </dgm:t>
    </dgm:pt>
    <dgm:pt modelId="{DA13F62E-733D-4887-B743-3F2B51A80243}">
      <dgm:prSet/>
      <dgm:spPr/>
      <dgm:t>
        <a:bodyPr/>
        <a:lstStyle/>
        <a:p>
          <a:r>
            <a:rPr lang="en-US" dirty="0"/>
            <a:t>Group Work </a:t>
          </a:r>
        </a:p>
      </dgm:t>
    </dgm:pt>
    <dgm:pt modelId="{928F1956-1226-4947-A88F-47BED998FF72}" cxnId="{C83AC92E-45A8-4D45-8B4D-750111730D12}" type="parTrans">
      <dgm:prSet/>
      <dgm:spPr/>
      <dgm:t>
        <a:bodyPr/>
        <a:lstStyle/>
        <a:p>
          <a:endParaRPr lang="en-US"/>
        </a:p>
      </dgm:t>
    </dgm:pt>
    <dgm:pt modelId="{E1790314-028A-45FD-87AD-F778B3CB7943}" cxnId="{C83AC92E-45A8-4D45-8B4D-750111730D12}" type="sibTrans">
      <dgm:prSet/>
      <dgm:spPr/>
      <dgm:t>
        <a:bodyPr/>
        <a:lstStyle/>
        <a:p>
          <a:endParaRPr lang="en-US"/>
        </a:p>
      </dgm:t>
    </dgm:pt>
    <dgm:pt modelId="{D0D5D144-B19A-4F54-B22F-D54D4C9D86B8}" type="pres">
      <dgm:prSet presAssocID="{0E46573D-1106-4FE4-8D0B-0F5D5D682AB0}" presName="diagram" presStyleCnt="0">
        <dgm:presLayoutVars>
          <dgm:chPref val="1"/>
          <dgm:dir/>
          <dgm:animOne val="branch"/>
          <dgm:animLvl val="lvl"/>
          <dgm:resizeHandles/>
        </dgm:presLayoutVars>
      </dgm:prSet>
      <dgm:spPr/>
    </dgm:pt>
    <dgm:pt modelId="{919F325B-A363-46A5-BAE8-01F374A887FB}" type="pres">
      <dgm:prSet presAssocID="{DA13F62E-733D-4887-B743-3F2B51A80243}" presName="root" presStyleCnt="0"/>
      <dgm:spPr/>
    </dgm:pt>
    <dgm:pt modelId="{51A94101-DAF6-4AD5-A3B0-635F7D917933}" type="pres">
      <dgm:prSet presAssocID="{DA13F62E-733D-4887-B743-3F2B51A80243}" presName="rootComposite" presStyleCnt="0"/>
      <dgm:spPr/>
    </dgm:pt>
    <dgm:pt modelId="{55E8A83D-5A66-4043-91D8-79DD09E9BC7D}" type="pres">
      <dgm:prSet presAssocID="{DA13F62E-733D-4887-B743-3F2B51A80243}" presName="rootText" presStyleLbl="node1" presStyleIdx="0" presStyleCnt="1"/>
      <dgm:spPr/>
    </dgm:pt>
    <dgm:pt modelId="{45CD51A9-D668-46B0-A40C-B7B8237A0268}" type="pres">
      <dgm:prSet presAssocID="{DA13F62E-733D-4887-B743-3F2B51A80243}" presName="rootConnector" presStyleLbl="node1" presStyleIdx="0" presStyleCnt="1"/>
      <dgm:spPr/>
    </dgm:pt>
    <dgm:pt modelId="{697F9D6A-8A6D-4AC7-90F0-DE82B9FEB45D}" type="pres">
      <dgm:prSet presAssocID="{DA13F62E-733D-4887-B743-3F2B51A80243}" presName="childShape" presStyleCnt="0"/>
      <dgm:spPr/>
    </dgm:pt>
  </dgm:ptLst>
  <dgm:cxnLst>
    <dgm:cxn modelId="{31A4DC25-B7C9-42A0-BB9F-4637C8FE84AC}" type="presOf" srcId="{DA13F62E-733D-4887-B743-3F2B51A80243}" destId="{45CD51A9-D668-46B0-A40C-B7B8237A0268}" srcOrd="1" destOrd="0" presId="urn:microsoft.com/office/officeart/2005/8/layout/hierarchy3"/>
    <dgm:cxn modelId="{C83AC92E-45A8-4D45-8B4D-750111730D12}" srcId="{0E46573D-1106-4FE4-8D0B-0F5D5D682AB0}" destId="{DA13F62E-733D-4887-B743-3F2B51A80243}" srcOrd="0" destOrd="0" parTransId="{928F1956-1226-4947-A88F-47BED998FF72}" sibTransId="{E1790314-028A-45FD-87AD-F778B3CB7943}"/>
    <dgm:cxn modelId="{3F16F762-2E4C-4FF3-9DC8-FD4A27870A4D}" type="presOf" srcId="{0E46573D-1106-4FE4-8D0B-0F5D5D682AB0}" destId="{D0D5D144-B19A-4F54-B22F-D54D4C9D86B8}" srcOrd="0" destOrd="0" presId="urn:microsoft.com/office/officeart/2005/8/layout/hierarchy3"/>
    <dgm:cxn modelId="{D252C2B2-75AC-4CE3-94FC-E6D8451DBF39}" type="presOf" srcId="{DA13F62E-733D-4887-B743-3F2B51A80243}" destId="{55E8A83D-5A66-4043-91D8-79DD09E9BC7D}" srcOrd="0" destOrd="0" presId="urn:microsoft.com/office/officeart/2005/8/layout/hierarchy3"/>
    <dgm:cxn modelId="{0D5E62CA-103C-498D-8667-0367BB46DC91}" type="presParOf" srcId="{D0D5D144-B19A-4F54-B22F-D54D4C9D86B8}" destId="{919F325B-A363-46A5-BAE8-01F374A887FB}" srcOrd="0" destOrd="0" presId="urn:microsoft.com/office/officeart/2005/8/layout/hierarchy3"/>
    <dgm:cxn modelId="{EB14B943-F68D-4FE7-9D41-502BE875EAA6}" type="presParOf" srcId="{919F325B-A363-46A5-BAE8-01F374A887FB}" destId="{51A94101-DAF6-4AD5-A3B0-635F7D917933}" srcOrd="0" destOrd="0" presId="urn:microsoft.com/office/officeart/2005/8/layout/hierarchy3"/>
    <dgm:cxn modelId="{A111DD94-D7EC-4510-A435-36673E8DA124}" type="presParOf" srcId="{51A94101-DAF6-4AD5-A3B0-635F7D917933}" destId="{55E8A83D-5A66-4043-91D8-79DD09E9BC7D}" srcOrd="0" destOrd="0" presId="urn:microsoft.com/office/officeart/2005/8/layout/hierarchy3"/>
    <dgm:cxn modelId="{9D2406AA-C4AF-41F4-ADD3-3E5186F437A2}" type="presParOf" srcId="{51A94101-DAF6-4AD5-A3B0-635F7D917933}" destId="{45CD51A9-D668-46B0-A40C-B7B8237A0268}" srcOrd="1" destOrd="0" presId="urn:microsoft.com/office/officeart/2005/8/layout/hierarchy3"/>
    <dgm:cxn modelId="{E466E064-24FB-465F-AEF8-886AE09BF0B5}" type="presParOf" srcId="{919F325B-A363-46A5-BAE8-01F374A887FB}" destId="{697F9D6A-8A6D-4AC7-90F0-DE82B9FEB45D}" srcOrd="1" destOrd="0" presId="urn:microsoft.com/office/officeart/2005/8/layout/hierarchy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7A4079-176E-41F6-832B-85E903867422}"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F9FCC712-9723-4667-A9BA-2D819D7893D2}">
      <dgm:prSet phldrT="[Text]"/>
      <dgm:spPr/>
      <dgm:t>
        <a:bodyPr/>
        <a:lstStyle/>
        <a:p>
          <a:r>
            <a:rPr lang="en-US" dirty="0"/>
            <a:t>Make four groups</a:t>
          </a:r>
        </a:p>
      </dgm:t>
    </dgm:pt>
    <dgm:pt modelId="{DA3B8833-4573-4C87-8960-0E688763049A}" cxnId="{ED2A622E-8AE9-4F64-8142-05A17383ECEB}" type="parTrans">
      <dgm:prSet/>
      <dgm:spPr/>
      <dgm:t>
        <a:bodyPr/>
        <a:lstStyle/>
        <a:p>
          <a:endParaRPr lang="en-US"/>
        </a:p>
      </dgm:t>
    </dgm:pt>
    <dgm:pt modelId="{674F14AE-198A-4856-A2E1-FFB9F404CC7C}" cxnId="{ED2A622E-8AE9-4F64-8142-05A17383ECEB}" type="sibTrans">
      <dgm:prSet/>
      <dgm:spPr/>
      <dgm:t>
        <a:bodyPr/>
        <a:lstStyle/>
        <a:p>
          <a:endParaRPr lang="en-US"/>
        </a:p>
      </dgm:t>
    </dgm:pt>
    <dgm:pt modelId="{4D764A9F-AAA8-44CC-997F-13531E77B338}">
      <dgm:prSet phldrT="[Text]"/>
      <dgm:spPr/>
      <dgm:t>
        <a:bodyPr/>
        <a:lstStyle/>
        <a:p>
          <a:r>
            <a:rPr lang="en-US" dirty="0"/>
            <a:t>Read the text in group</a:t>
          </a:r>
        </a:p>
      </dgm:t>
    </dgm:pt>
    <dgm:pt modelId="{B79E94EB-2C53-4ECC-8AB8-033DD4778055}" cxnId="{CB5A4088-AFDE-4A45-8BBC-A9C3A5F4C3F7}" type="parTrans">
      <dgm:prSet/>
      <dgm:spPr/>
      <dgm:t>
        <a:bodyPr/>
        <a:lstStyle/>
        <a:p>
          <a:endParaRPr lang="en-US"/>
        </a:p>
      </dgm:t>
    </dgm:pt>
    <dgm:pt modelId="{3822280E-5028-4492-85F1-840904F4D42E}" cxnId="{CB5A4088-AFDE-4A45-8BBC-A9C3A5F4C3F7}" type="sibTrans">
      <dgm:prSet/>
      <dgm:spPr/>
      <dgm:t>
        <a:bodyPr/>
        <a:lstStyle/>
        <a:p>
          <a:endParaRPr lang="en-US"/>
        </a:p>
      </dgm:t>
    </dgm:pt>
    <dgm:pt modelId="{4FD0B064-64CD-4481-BE17-8D70CD7902DD}">
      <dgm:prSet phldrT="[Text]"/>
      <dgm:spPr/>
      <dgm:t>
        <a:bodyPr/>
        <a:lstStyle/>
        <a:p>
          <a:r>
            <a:rPr lang="en-US" dirty="0"/>
            <a:t>Answer some short question to each other</a:t>
          </a:r>
        </a:p>
      </dgm:t>
    </dgm:pt>
    <dgm:pt modelId="{BA3F0110-EF24-4D0D-9F77-690FD429DCAC}" cxnId="{17E54773-6C1D-44C8-8DB0-236EAEE9EC1A}" type="parTrans">
      <dgm:prSet/>
      <dgm:spPr/>
      <dgm:t>
        <a:bodyPr/>
        <a:lstStyle/>
        <a:p>
          <a:endParaRPr lang="en-US"/>
        </a:p>
      </dgm:t>
    </dgm:pt>
    <dgm:pt modelId="{9047EF33-3396-48A5-B8B0-4CE93DF68095}" cxnId="{17E54773-6C1D-44C8-8DB0-236EAEE9EC1A}" type="sibTrans">
      <dgm:prSet/>
      <dgm:spPr/>
      <dgm:t>
        <a:bodyPr/>
        <a:lstStyle/>
        <a:p>
          <a:endParaRPr lang="en-US"/>
        </a:p>
      </dgm:t>
    </dgm:pt>
    <dgm:pt modelId="{1C0A2F04-C7C6-4596-8799-CE334FCD97EA}" type="pres">
      <dgm:prSet presAssocID="{047A4079-176E-41F6-832B-85E903867422}" presName="Name0" presStyleCnt="0">
        <dgm:presLayoutVars>
          <dgm:chMax val="7"/>
          <dgm:chPref val="7"/>
          <dgm:dir/>
        </dgm:presLayoutVars>
      </dgm:prSet>
      <dgm:spPr/>
    </dgm:pt>
    <dgm:pt modelId="{729052C7-D414-486D-B2C1-2D0DEAD3BB2D}" type="pres">
      <dgm:prSet presAssocID="{047A4079-176E-41F6-832B-85E903867422}" presName="Name1" presStyleCnt="0"/>
      <dgm:spPr/>
    </dgm:pt>
    <dgm:pt modelId="{36AB9A42-1E4F-4883-8EB7-4464BC1B1D7A}" type="pres">
      <dgm:prSet presAssocID="{047A4079-176E-41F6-832B-85E903867422}" presName="cycle" presStyleCnt="0"/>
      <dgm:spPr/>
    </dgm:pt>
    <dgm:pt modelId="{9D46D1BE-B239-4042-8101-9C92573A77E7}" type="pres">
      <dgm:prSet presAssocID="{047A4079-176E-41F6-832B-85E903867422}" presName="srcNode" presStyleLbl="node1" presStyleIdx="0" presStyleCnt="3"/>
      <dgm:spPr/>
    </dgm:pt>
    <dgm:pt modelId="{1C28A964-1749-47B4-8CE0-1B85554FD573}" type="pres">
      <dgm:prSet presAssocID="{047A4079-176E-41F6-832B-85E903867422}" presName="conn" presStyleLbl="parChTrans1D2" presStyleIdx="0" presStyleCnt="1"/>
      <dgm:spPr/>
    </dgm:pt>
    <dgm:pt modelId="{E142095F-CEA6-4486-B1D4-352B9CC5CAD4}" type="pres">
      <dgm:prSet presAssocID="{047A4079-176E-41F6-832B-85E903867422}" presName="extraNode" presStyleLbl="node1" presStyleIdx="0" presStyleCnt="3"/>
      <dgm:spPr/>
    </dgm:pt>
    <dgm:pt modelId="{DB70651B-5F80-45F4-8AE3-D463831AC322}" type="pres">
      <dgm:prSet presAssocID="{047A4079-176E-41F6-832B-85E903867422}" presName="dstNode" presStyleLbl="node1" presStyleIdx="0" presStyleCnt="3"/>
      <dgm:spPr/>
    </dgm:pt>
    <dgm:pt modelId="{2D5DF144-D83D-43C8-88A0-B778B11E32B4}" type="pres">
      <dgm:prSet presAssocID="{F9FCC712-9723-4667-A9BA-2D819D7893D2}" presName="text_1" presStyleLbl="node1" presStyleIdx="0" presStyleCnt="3">
        <dgm:presLayoutVars>
          <dgm:bulletEnabled val="1"/>
        </dgm:presLayoutVars>
      </dgm:prSet>
      <dgm:spPr/>
    </dgm:pt>
    <dgm:pt modelId="{BE94DCE8-B4CA-48C0-AE8E-8CE2A9D0429F}" type="pres">
      <dgm:prSet presAssocID="{F9FCC712-9723-4667-A9BA-2D819D7893D2}" presName="accent_1" presStyleCnt="0"/>
      <dgm:spPr/>
    </dgm:pt>
    <dgm:pt modelId="{709F3B53-278C-4976-89B4-0AC9CFBD5F28}" type="pres">
      <dgm:prSet presAssocID="{F9FCC712-9723-4667-A9BA-2D819D7893D2}" presName="accentRepeatNode" presStyleLbl="solidFgAcc1" presStyleIdx="0" presStyleCnt="3"/>
      <dgm:spPr/>
    </dgm:pt>
    <dgm:pt modelId="{99B0A424-68FB-4205-9BAB-C5E51300939E}" type="pres">
      <dgm:prSet presAssocID="{4D764A9F-AAA8-44CC-997F-13531E77B338}" presName="text_2" presStyleLbl="node1" presStyleIdx="1" presStyleCnt="3">
        <dgm:presLayoutVars>
          <dgm:bulletEnabled val="1"/>
        </dgm:presLayoutVars>
      </dgm:prSet>
      <dgm:spPr/>
    </dgm:pt>
    <dgm:pt modelId="{25C9F2AA-8091-4068-B8E3-63B29BEF228A}" type="pres">
      <dgm:prSet presAssocID="{4D764A9F-AAA8-44CC-997F-13531E77B338}" presName="accent_2" presStyleCnt="0"/>
      <dgm:spPr/>
    </dgm:pt>
    <dgm:pt modelId="{5E07241E-029C-4455-A8D8-55D171E8701E}" type="pres">
      <dgm:prSet presAssocID="{4D764A9F-AAA8-44CC-997F-13531E77B338}" presName="accentRepeatNode" presStyleLbl="solidFgAcc1" presStyleIdx="1" presStyleCnt="3"/>
      <dgm:spPr/>
    </dgm:pt>
    <dgm:pt modelId="{E1D6EF1C-A5F4-4555-A730-33B276D74011}" type="pres">
      <dgm:prSet presAssocID="{4FD0B064-64CD-4481-BE17-8D70CD7902DD}" presName="text_3" presStyleLbl="node1" presStyleIdx="2" presStyleCnt="3">
        <dgm:presLayoutVars>
          <dgm:bulletEnabled val="1"/>
        </dgm:presLayoutVars>
      </dgm:prSet>
      <dgm:spPr/>
    </dgm:pt>
    <dgm:pt modelId="{8742900F-B7FB-4795-837E-CB95C52945A6}" type="pres">
      <dgm:prSet presAssocID="{4FD0B064-64CD-4481-BE17-8D70CD7902DD}" presName="accent_3" presStyleCnt="0"/>
      <dgm:spPr/>
    </dgm:pt>
    <dgm:pt modelId="{2577931E-771C-437C-ACC6-D8D5F912D248}" type="pres">
      <dgm:prSet presAssocID="{4FD0B064-64CD-4481-BE17-8D70CD7902DD}" presName="accentRepeatNode" presStyleLbl="solidFgAcc1" presStyleIdx="2" presStyleCnt="3"/>
      <dgm:spPr/>
    </dgm:pt>
  </dgm:ptLst>
  <dgm:cxnLst>
    <dgm:cxn modelId="{A3D83406-FF11-49AF-A341-C50DC8A317AA}" type="presOf" srcId="{4FD0B064-64CD-4481-BE17-8D70CD7902DD}" destId="{E1D6EF1C-A5F4-4555-A730-33B276D74011}" srcOrd="0" destOrd="0" presId="urn:microsoft.com/office/officeart/2008/layout/VerticalCurvedList"/>
    <dgm:cxn modelId="{ED2A622E-8AE9-4F64-8142-05A17383ECEB}" srcId="{047A4079-176E-41F6-832B-85E903867422}" destId="{F9FCC712-9723-4667-A9BA-2D819D7893D2}" srcOrd="0" destOrd="0" parTransId="{DA3B8833-4573-4C87-8960-0E688763049A}" sibTransId="{674F14AE-198A-4856-A2E1-FFB9F404CC7C}"/>
    <dgm:cxn modelId="{17E54773-6C1D-44C8-8DB0-236EAEE9EC1A}" srcId="{047A4079-176E-41F6-832B-85E903867422}" destId="{4FD0B064-64CD-4481-BE17-8D70CD7902DD}" srcOrd="2" destOrd="0" parTransId="{BA3F0110-EF24-4D0D-9F77-690FD429DCAC}" sibTransId="{9047EF33-3396-48A5-B8B0-4CE93DF68095}"/>
    <dgm:cxn modelId="{B43CF582-7EDA-4577-87D0-B233072A400E}" type="presOf" srcId="{F9FCC712-9723-4667-A9BA-2D819D7893D2}" destId="{2D5DF144-D83D-43C8-88A0-B778B11E32B4}" srcOrd="0" destOrd="0" presId="urn:microsoft.com/office/officeart/2008/layout/VerticalCurvedList"/>
    <dgm:cxn modelId="{CB5A4088-AFDE-4A45-8BBC-A9C3A5F4C3F7}" srcId="{047A4079-176E-41F6-832B-85E903867422}" destId="{4D764A9F-AAA8-44CC-997F-13531E77B338}" srcOrd="1" destOrd="0" parTransId="{B79E94EB-2C53-4ECC-8AB8-033DD4778055}" sibTransId="{3822280E-5028-4492-85F1-840904F4D42E}"/>
    <dgm:cxn modelId="{16E469B0-5147-4E6F-8097-38FF589AE428}" type="presOf" srcId="{047A4079-176E-41F6-832B-85E903867422}" destId="{1C0A2F04-C7C6-4596-8799-CE334FCD97EA}" srcOrd="0" destOrd="0" presId="urn:microsoft.com/office/officeart/2008/layout/VerticalCurvedList"/>
    <dgm:cxn modelId="{D95622C1-E449-4C3A-AA68-4DA1590B508C}" type="presOf" srcId="{4D764A9F-AAA8-44CC-997F-13531E77B338}" destId="{99B0A424-68FB-4205-9BAB-C5E51300939E}" srcOrd="0" destOrd="0" presId="urn:microsoft.com/office/officeart/2008/layout/VerticalCurvedList"/>
    <dgm:cxn modelId="{878E29F1-30C5-4750-8FB9-0CBE7626F715}" type="presOf" srcId="{674F14AE-198A-4856-A2E1-FFB9F404CC7C}" destId="{1C28A964-1749-47B4-8CE0-1B85554FD573}" srcOrd="0" destOrd="0" presId="urn:microsoft.com/office/officeart/2008/layout/VerticalCurvedList"/>
    <dgm:cxn modelId="{E8C04476-6D06-4B46-9601-912E37E805EE}" type="presParOf" srcId="{1C0A2F04-C7C6-4596-8799-CE334FCD97EA}" destId="{729052C7-D414-486D-B2C1-2D0DEAD3BB2D}" srcOrd="0" destOrd="0" presId="urn:microsoft.com/office/officeart/2008/layout/VerticalCurvedList"/>
    <dgm:cxn modelId="{FFFE5674-C654-4EBD-A802-DCDFFC3EFE4F}" type="presParOf" srcId="{729052C7-D414-486D-B2C1-2D0DEAD3BB2D}" destId="{36AB9A42-1E4F-4883-8EB7-4464BC1B1D7A}" srcOrd="0" destOrd="0" presId="urn:microsoft.com/office/officeart/2008/layout/VerticalCurvedList"/>
    <dgm:cxn modelId="{D61AB8E3-389F-4427-99CB-CF9C1A4FF713}" type="presParOf" srcId="{36AB9A42-1E4F-4883-8EB7-4464BC1B1D7A}" destId="{9D46D1BE-B239-4042-8101-9C92573A77E7}" srcOrd="0" destOrd="0" presId="urn:microsoft.com/office/officeart/2008/layout/VerticalCurvedList"/>
    <dgm:cxn modelId="{9BEE8F58-E758-4375-8261-C74B71C42438}" type="presParOf" srcId="{36AB9A42-1E4F-4883-8EB7-4464BC1B1D7A}" destId="{1C28A964-1749-47B4-8CE0-1B85554FD573}" srcOrd="1" destOrd="0" presId="urn:microsoft.com/office/officeart/2008/layout/VerticalCurvedList"/>
    <dgm:cxn modelId="{DF71598A-B83F-46DA-8664-B0C66AC366C8}" type="presParOf" srcId="{36AB9A42-1E4F-4883-8EB7-4464BC1B1D7A}" destId="{E142095F-CEA6-4486-B1D4-352B9CC5CAD4}" srcOrd="2" destOrd="0" presId="urn:microsoft.com/office/officeart/2008/layout/VerticalCurvedList"/>
    <dgm:cxn modelId="{6174CD4B-8621-4713-8FFC-D3E711580681}" type="presParOf" srcId="{36AB9A42-1E4F-4883-8EB7-4464BC1B1D7A}" destId="{DB70651B-5F80-45F4-8AE3-D463831AC322}" srcOrd="3" destOrd="0" presId="urn:microsoft.com/office/officeart/2008/layout/VerticalCurvedList"/>
    <dgm:cxn modelId="{95165CB7-7FF7-48A6-8B70-8EC315700797}" type="presParOf" srcId="{729052C7-D414-486D-B2C1-2D0DEAD3BB2D}" destId="{2D5DF144-D83D-43C8-88A0-B778B11E32B4}" srcOrd="1" destOrd="0" presId="urn:microsoft.com/office/officeart/2008/layout/VerticalCurvedList"/>
    <dgm:cxn modelId="{D13AA4F4-FAED-403C-9E6C-7656981D8971}" type="presParOf" srcId="{729052C7-D414-486D-B2C1-2D0DEAD3BB2D}" destId="{BE94DCE8-B4CA-48C0-AE8E-8CE2A9D0429F}" srcOrd="2" destOrd="0" presId="urn:microsoft.com/office/officeart/2008/layout/VerticalCurvedList"/>
    <dgm:cxn modelId="{8312C7F0-2DFF-4C28-8B37-94BC18879B9A}" type="presParOf" srcId="{BE94DCE8-B4CA-48C0-AE8E-8CE2A9D0429F}" destId="{709F3B53-278C-4976-89B4-0AC9CFBD5F28}" srcOrd="0" destOrd="0" presId="urn:microsoft.com/office/officeart/2008/layout/VerticalCurvedList"/>
    <dgm:cxn modelId="{861AAAC3-40B0-4609-94C4-3ECA5C193D21}" type="presParOf" srcId="{729052C7-D414-486D-B2C1-2D0DEAD3BB2D}" destId="{99B0A424-68FB-4205-9BAB-C5E51300939E}" srcOrd="3" destOrd="0" presId="urn:microsoft.com/office/officeart/2008/layout/VerticalCurvedList"/>
    <dgm:cxn modelId="{F7959628-2BAA-4DBD-AF0F-FEF67F4FB8DC}" type="presParOf" srcId="{729052C7-D414-486D-B2C1-2D0DEAD3BB2D}" destId="{25C9F2AA-8091-4068-B8E3-63B29BEF228A}" srcOrd="4" destOrd="0" presId="urn:microsoft.com/office/officeart/2008/layout/VerticalCurvedList"/>
    <dgm:cxn modelId="{379B76D9-772E-4015-BEFF-5DF6AA7B092B}" type="presParOf" srcId="{25C9F2AA-8091-4068-B8E3-63B29BEF228A}" destId="{5E07241E-029C-4455-A8D8-55D171E8701E}" srcOrd="0" destOrd="0" presId="urn:microsoft.com/office/officeart/2008/layout/VerticalCurvedList"/>
    <dgm:cxn modelId="{23ACEFCD-E74C-43E3-ADB2-AF55B69E61DF}" type="presParOf" srcId="{729052C7-D414-486D-B2C1-2D0DEAD3BB2D}" destId="{E1D6EF1C-A5F4-4555-A730-33B276D74011}" srcOrd="5" destOrd="0" presId="urn:microsoft.com/office/officeart/2008/layout/VerticalCurvedList"/>
    <dgm:cxn modelId="{0B365908-0BB6-4AA6-AE91-AD84BC34EC26}" type="presParOf" srcId="{729052C7-D414-486D-B2C1-2D0DEAD3BB2D}" destId="{8742900F-B7FB-4795-837E-CB95C52945A6}" srcOrd="6" destOrd="0" presId="urn:microsoft.com/office/officeart/2008/layout/VerticalCurvedList"/>
    <dgm:cxn modelId="{9422CBB3-CCE3-400D-A117-9285AFE27C92}" type="presParOf" srcId="{8742900F-B7FB-4795-837E-CB95C52945A6}" destId="{2577931E-771C-437C-ACC6-D8D5F912D248}" srcOrd="0" destOrd="0" presId="urn:microsoft.com/office/officeart/2008/layout/VerticalCurv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7906D3E-CEF0-4CA4-B89B-088413AC458E}" type="doc">
      <dgm:prSet loTypeId="urn:microsoft.com/office/officeart/2005/8/layout/process1" loCatId="process" qsTypeId="urn:microsoft.com/office/officeart/2005/8/quickstyle/simple1" qsCatId="simple" csTypeId="urn:microsoft.com/office/officeart/2005/8/colors/colorful5" csCatId="colorful"/>
      <dgm:spPr/>
      <dgm:t>
        <a:bodyPr/>
        <a:lstStyle/>
        <a:p>
          <a:endParaRPr lang="en-US"/>
        </a:p>
      </dgm:t>
    </dgm:pt>
    <dgm:pt modelId="{CD1917DC-4B8E-4E3A-9791-5666036771B4}">
      <dgm:prSet custT="1"/>
      <dgm:spPr/>
      <dgm:t>
        <a:bodyPr/>
        <a:lstStyle/>
        <a:p>
          <a:r>
            <a:rPr lang="en-US" sz="4000" b="1" dirty="0" err="1">
              <a:solidFill>
                <a:srgbClr val="FFFF00"/>
              </a:solidFill>
            </a:rPr>
            <a:t>Assesment</a:t>
          </a:r>
          <a:r>
            <a:rPr lang="en-US" sz="4000" dirty="0"/>
            <a:t> </a:t>
          </a:r>
          <a:br>
            <a:rPr lang="en-US" sz="4000" dirty="0"/>
          </a:br>
          <a:r>
            <a:rPr lang="en-US" sz="4000" dirty="0"/>
            <a:t>Chain drill activity using a softball</a:t>
          </a:r>
          <a:br>
            <a:rPr lang="en-US" sz="2500" dirty="0"/>
          </a:br>
          <a:endParaRPr lang="en-US" sz="2500" dirty="0"/>
        </a:p>
      </dgm:t>
    </dgm:pt>
    <dgm:pt modelId="{AD65BB8D-2153-46BB-B580-89E940E343A1}" cxnId="{9DFE291E-2B43-4CB8-83B6-BADF0FFF3D66}" type="parTrans">
      <dgm:prSet/>
      <dgm:spPr/>
      <dgm:t>
        <a:bodyPr/>
        <a:lstStyle/>
        <a:p>
          <a:endParaRPr lang="en-US"/>
        </a:p>
      </dgm:t>
    </dgm:pt>
    <dgm:pt modelId="{12A4B3BB-91AC-46D2-983A-6BA8FC95F1DF}" cxnId="{9DFE291E-2B43-4CB8-83B6-BADF0FFF3D66}" type="sibTrans">
      <dgm:prSet/>
      <dgm:spPr/>
      <dgm:t>
        <a:bodyPr/>
        <a:lstStyle/>
        <a:p>
          <a:endParaRPr lang="en-US"/>
        </a:p>
      </dgm:t>
    </dgm:pt>
    <dgm:pt modelId="{B273C672-78F4-4F5D-9C83-9752F1DF5C23}" type="pres">
      <dgm:prSet presAssocID="{17906D3E-CEF0-4CA4-B89B-088413AC458E}" presName="Name0" presStyleCnt="0">
        <dgm:presLayoutVars>
          <dgm:dir/>
          <dgm:resizeHandles val="exact"/>
        </dgm:presLayoutVars>
      </dgm:prSet>
      <dgm:spPr/>
    </dgm:pt>
    <dgm:pt modelId="{68ED91E2-97D6-4A36-8BCB-EFCDFFF463BD}" type="pres">
      <dgm:prSet presAssocID="{CD1917DC-4B8E-4E3A-9791-5666036771B4}" presName="node" presStyleLbl="node1" presStyleIdx="0" presStyleCnt="1">
        <dgm:presLayoutVars>
          <dgm:bulletEnabled val="1"/>
        </dgm:presLayoutVars>
      </dgm:prSet>
      <dgm:spPr/>
    </dgm:pt>
  </dgm:ptLst>
  <dgm:cxnLst>
    <dgm:cxn modelId="{9DFE291E-2B43-4CB8-83B6-BADF0FFF3D66}" srcId="{17906D3E-CEF0-4CA4-B89B-088413AC458E}" destId="{CD1917DC-4B8E-4E3A-9791-5666036771B4}" srcOrd="0" destOrd="0" parTransId="{AD65BB8D-2153-46BB-B580-89E940E343A1}" sibTransId="{12A4B3BB-91AC-46D2-983A-6BA8FC95F1DF}"/>
    <dgm:cxn modelId="{C8FC7823-D19C-4ADF-8FFC-180D7A0D41ED}" type="presOf" srcId="{17906D3E-CEF0-4CA4-B89B-088413AC458E}" destId="{B273C672-78F4-4F5D-9C83-9752F1DF5C23}" srcOrd="0" destOrd="0" presId="urn:microsoft.com/office/officeart/2005/8/layout/process1"/>
    <dgm:cxn modelId="{57ED8639-F3AF-498B-BA1D-C0F63316701C}" type="presOf" srcId="{CD1917DC-4B8E-4E3A-9791-5666036771B4}" destId="{68ED91E2-97D6-4A36-8BCB-EFCDFFF463BD}" srcOrd="0" destOrd="0" presId="urn:microsoft.com/office/officeart/2005/8/layout/process1"/>
    <dgm:cxn modelId="{ADCC01FF-843F-475E-A496-E8A1C9C52C5B}" type="presParOf" srcId="{B273C672-78F4-4F5D-9C83-9752F1DF5C23}" destId="{68ED91E2-97D6-4A36-8BCB-EFCDFFF463BD}" srcOrd="0" destOrd="0" presId="urn:microsoft.com/office/officeart/2005/8/layout/process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70E180-C9EA-4A1A-B0BC-D601DB30FE68}" type="doc">
      <dgm:prSet loTypeId="urn:microsoft.com/office/officeart/2005/8/layout/radial2" loCatId="relationship" qsTypeId="urn:microsoft.com/office/officeart/2005/8/quickstyle/3d1" qsCatId="3D" csTypeId="urn:microsoft.com/office/officeart/2005/8/colors/colorful1" csCatId="colorful" phldr="1"/>
      <dgm:spPr/>
      <dgm:t>
        <a:bodyPr/>
        <a:lstStyle/>
        <a:p>
          <a:endParaRPr lang="en-US"/>
        </a:p>
      </dgm:t>
    </dgm:pt>
    <dgm:pt modelId="{61193856-4E04-488A-855E-08340077A578}">
      <dgm:prSet/>
      <dgm:spPr/>
      <dgm:t>
        <a:bodyPr/>
        <a:lstStyle/>
        <a:p>
          <a:r>
            <a:rPr lang="en-US" dirty="0"/>
            <a:t>Student 1 reading</a:t>
          </a:r>
        </a:p>
      </dgm:t>
    </dgm:pt>
    <dgm:pt modelId="{9BDFA34F-6C6F-4F4B-8C36-6F6E2BB8A334}" cxnId="{82AB9FDE-78AD-498F-A583-5D63A61B8F36}" type="parTrans">
      <dgm:prSet/>
      <dgm:spPr/>
      <dgm:t>
        <a:bodyPr/>
        <a:lstStyle/>
        <a:p>
          <a:endParaRPr lang="en-US"/>
        </a:p>
      </dgm:t>
    </dgm:pt>
    <dgm:pt modelId="{5CDA52A9-66BC-4560-9535-7EC7D6EDB1E4}" cxnId="{82AB9FDE-78AD-498F-A583-5D63A61B8F36}" type="sibTrans">
      <dgm:prSet/>
      <dgm:spPr/>
      <dgm:t>
        <a:bodyPr/>
        <a:lstStyle/>
        <a:p>
          <a:endParaRPr lang="en-US"/>
        </a:p>
      </dgm:t>
    </dgm:pt>
    <dgm:pt modelId="{3128838F-67F3-446E-B570-1222BF423847}">
      <dgm:prSet/>
      <dgm:spPr/>
      <dgm:t>
        <a:bodyPr/>
        <a:lstStyle/>
        <a:p>
          <a:r>
            <a:rPr lang="en-US"/>
            <a:t>Student 2 reading </a:t>
          </a:r>
        </a:p>
      </dgm:t>
    </dgm:pt>
    <dgm:pt modelId="{689905BA-F9E6-43D1-B218-B9465239D7E7}" cxnId="{89B1151F-23D9-4C7E-B737-B8482998B636}" type="parTrans">
      <dgm:prSet/>
      <dgm:spPr/>
      <dgm:t>
        <a:bodyPr/>
        <a:lstStyle/>
        <a:p>
          <a:endParaRPr lang="en-US"/>
        </a:p>
      </dgm:t>
    </dgm:pt>
    <dgm:pt modelId="{099DD0E6-7168-4854-BCEE-B2A77A20C854}" cxnId="{89B1151F-23D9-4C7E-B737-B8482998B636}" type="sibTrans">
      <dgm:prSet/>
      <dgm:spPr/>
      <dgm:t>
        <a:bodyPr/>
        <a:lstStyle/>
        <a:p>
          <a:endParaRPr lang="en-US"/>
        </a:p>
      </dgm:t>
    </dgm:pt>
    <dgm:pt modelId="{617CED04-8B62-4F80-A2C6-FAB2A0FFFD55}">
      <dgm:prSet/>
      <dgm:spPr/>
      <dgm:t>
        <a:bodyPr/>
        <a:lstStyle/>
        <a:p>
          <a:r>
            <a:rPr lang="en-US"/>
            <a:t>Student 3 reading</a:t>
          </a:r>
        </a:p>
      </dgm:t>
    </dgm:pt>
    <dgm:pt modelId="{A5A6E1BB-6475-4694-9A15-8434AB2AA4EC}" cxnId="{4F580B81-D1D6-492F-B243-ADF0EB1F5E52}" type="parTrans">
      <dgm:prSet/>
      <dgm:spPr/>
      <dgm:t>
        <a:bodyPr/>
        <a:lstStyle/>
        <a:p>
          <a:endParaRPr lang="en-US"/>
        </a:p>
      </dgm:t>
    </dgm:pt>
    <dgm:pt modelId="{0966D8F8-0065-4E27-8FE1-7CC8312D8C4E}" cxnId="{4F580B81-D1D6-492F-B243-ADF0EB1F5E52}" type="sibTrans">
      <dgm:prSet/>
      <dgm:spPr/>
      <dgm:t>
        <a:bodyPr/>
        <a:lstStyle/>
        <a:p>
          <a:endParaRPr lang="en-US"/>
        </a:p>
      </dgm:t>
    </dgm:pt>
    <dgm:pt modelId="{9F28EB40-B26E-490B-B75D-037890E9698C}" type="pres">
      <dgm:prSet presAssocID="{1A70E180-C9EA-4A1A-B0BC-D601DB30FE68}" presName="composite" presStyleCnt="0">
        <dgm:presLayoutVars>
          <dgm:chMax val="5"/>
          <dgm:dir/>
          <dgm:animLvl val="ctr"/>
          <dgm:resizeHandles val="exact"/>
        </dgm:presLayoutVars>
      </dgm:prSet>
      <dgm:spPr/>
    </dgm:pt>
    <dgm:pt modelId="{12A1C170-C10C-4F96-B56B-79E15AC28DE4}" type="pres">
      <dgm:prSet presAssocID="{1A70E180-C9EA-4A1A-B0BC-D601DB30FE68}" presName="cycle" presStyleCnt="0"/>
      <dgm:spPr/>
    </dgm:pt>
    <dgm:pt modelId="{5B3A94E8-A376-4F7C-B4E3-6149875C9E3C}" type="pres">
      <dgm:prSet presAssocID="{1A70E180-C9EA-4A1A-B0BC-D601DB30FE68}" presName="centerShape" presStyleCnt="0"/>
      <dgm:spPr/>
    </dgm:pt>
    <dgm:pt modelId="{EA4C93B5-C0F8-4D1B-9BC0-090196B00FB3}" type="pres">
      <dgm:prSet presAssocID="{1A70E180-C9EA-4A1A-B0BC-D601DB30FE68}" presName="connSite" presStyleLbl="node1" presStyleIdx="0" presStyleCnt="4"/>
      <dgm:spPr/>
    </dgm:pt>
    <dgm:pt modelId="{4FDFDB4B-8C8B-4570-8379-7FCA51D58848}" type="pres">
      <dgm:prSet presAssocID="{1A70E180-C9EA-4A1A-B0BC-D601DB30FE68}" presName="visible" presStyleLbl="node1" presStyleIdx="0" presStyleCnt="4"/>
      <dgm:spPr>
        <a:blipFill>
          <a:blip xmlns:r="http://schemas.openxmlformats.org/officeDocument/2006/relationships" r:embed="rId1"/>
          <a:srcRect/>
          <a:stretch>
            <a:fillRect l="-23000" r="-23000"/>
          </a:stretch>
        </a:blipFill>
      </dgm:spPr>
    </dgm:pt>
    <dgm:pt modelId="{555A9547-87B8-4FA2-BB01-F13FA434C7A5}" type="pres">
      <dgm:prSet presAssocID="{9BDFA34F-6C6F-4F4B-8C36-6F6E2BB8A334}" presName="Name25" presStyleLbl="parChTrans1D1" presStyleIdx="0" presStyleCnt="3"/>
      <dgm:spPr/>
    </dgm:pt>
    <dgm:pt modelId="{1282CC79-876D-4B04-A0AE-2077068ACF14}" type="pres">
      <dgm:prSet presAssocID="{61193856-4E04-488A-855E-08340077A578}" presName="node" presStyleCnt="0"/>
      <dgm:spPr/>
    </dgm:pt>
    <dgm:pt modelId="{FC1202DD-D18D-4E30-852C-FFB25E417FA3}" type="pres">
      <dgm:prSet presAssocID="{61193856-4E04-488A-855E-08340077A578}" presName="parentNode" presStyleLbl="node1" presStyleIdx="1" presStyleCnt="4">
        <dgm:presLayoutVars>
          <dgm:chMax val="1"/>
          <dgm:bulletEnabled val="1"/>
        </dgm:presLayoutVars>
      </dgm:prSet>
      <dgm:spPr/>
    </dgm:pt>
    <dgm:pt modelId="{F21F6FC3-7B45-418F-9F27-E21A3B3E40F5}" type="pres">
      <dgm:prSet presAssocID="{61193856-4E04-488A-855E-08340077A578}" presName="childNode" presStyleLbl="revTx" presStyleIdx="0" presStyleCnt="0">
        <dgm:presLayoutVars>
          <dgm:bulletEnabled val="1"/>
        </dgm:presLayoutVars>
      </dgm:prSet>
      <dgm:spPr/>
    </dgm:pt>
    <dgm:pt modelId="{A8F75F2D-D8E2-4731-938C-8B616DEBA67C}" type="pres">
      <dgm:prSet presAssocID="{689905BA-F9E6-43D1-B218-B9465239D7E7}" presName="Name25" presStyleLbl="parChTrans1D1" presStyleIdx="1" presStyleCnt="3"/>
      <dgm:spPr/>
    </dgm:pt>
    <dgm:pt modelId="{7A584BFB-D979-4443-BDE3-B2F4B991B58A}" type="pres">
      <dgm:prSet presAssocID="{3128838F-67F3-446E-B570-1222BF423847}" presName="node" presStyleCnt="0"/>
      <dgm:spPr/>
    </dgm:pt>
    <dgm:pt modelId="{911BA7F1-6B54-4B3D-8650-8E17B37BA0A3}" type="pres">
      <dgm:prSet presAssocID="{3128838F-67F3-446E-B570-1222BF423847}" presName="parentNode" presStyleLbl="node1" presStyleIdx="2" presStyleCnt="4">
        <dgm:presLayoutVars>
          <dgm:chMax val="1"/>
          <dgm:bulletEnabled val="1"/>
        </dgm:presLayoutVars>
      </dgm:prSet>
      <dgm:spPr/>
    </dgm:pt>
    <dgm:pt modelId="{183D60AE-7F24-4CCB-9C62-60A1E02F1B95}" type="pres">
      <dgm:prSet presAssocID="{3128838F-67F3-446E-B570-1222BF423847}" presName="childNode" presStyleLbl="revTx" presStyleIdx="0" presStyleCnt="0">
        <dgm:presLayoutVars>
          <dgm:bulletEnabled val="1"/>
        </dgm:presLayoutVars>
      </dgm:prSet>
      <dgm:spPr/>
    </dgm:pt>
    <dgm:pt modelId="{7FCA8398-7AEE-4411-9AA9-DDFAF72D81D0}" type="pres">
      <dgm:prSet presAssocID="{A5A6E1BB-6475-4694-9A15-8434AB2AA4EC}" presName="Name25" presStyleLbl="parChTrans1D1" presStyleIdx="2" presStyleCnt="3"/>
      <dgm:spPr/>
    </dgm:pt>
    <dgm:pt modelId="{D54D27F5-3C6C-4E80-AE6B-89298634CBD4}" type="pres">
      <dgm:prSet presAssocID="{617CED04-8B62-4F80-A2C6-FAB2A0FFFD55}" presName="node" presStyleCnt="0"/>
      <dgm:spPr/>
    </dgm:pt>
    <dgm:pt modelId="{108162D8-F5C9-4B15-9BA7-853CC59364AC}" type="pres">
      <dgm:prSet presAssocID="{617CED04-8B62-4F80-A2C6-FAB2A0FFFD55}" presName="parentNode" presStyleLbl="node1" presStyleIdx="3" presStyleCnt="4">
        <dgm:presLayoutVars>
          <dgm:chMax val="1"/>
          <dgm:bulletEnabled val="1"/>
        </dgm:presLayoutVars>
      </dgm:prSet>
      <dgm:spPr/>
    </dgm:pt>
    <dgm:pt modelId="{FFED3242-8C86-4948-9003-6E8D764A3FC9}" type="pres">
      <dgm:prSet presAssocID="{617CED04-8B62-4F80-A2C6-FAB2A0FFFD55}" presName="childNode" presStyleLbl="revTx" presStyleIdx="0" presStyleCnt="0">
        <dgm:presLayoutVars>
          <dgm:bulletEnabled val="1"/>
        </dgm:presLayoutVars>
      </dgm:prSet>
      <dgm:spPr/>
    </dgm:pt>
  </dgm:ptLst>
  <dgm:cxnLst>
    <dgm:cxn modelId="{89B1151F-23D9-4C7E-B737-B8482998B636}" srcId="{1A70E180-C9EA-4A1A-B0BC-D601DB30FE68}" destId="{3128838F-67F3-446E-B570-1222BF423847}" srcOrd="1" destOrd="0" parTransId="{689905BA-F9E6-43D1-B218-B9465239D7E7}" sibTransId="{099DD0E6-7168-4854-BCEE-B2A77A20C854}"/>
    <dgm:cxn modelId="{4F580B81-D1D6-492F-B243-ADF0EB1F5E52}" srcId="{1A70E180-C9EA-4A1A-B0BC-D601DB30FE68}" destId="{617CED04-8B62-4F80-A2C6-FAB2A0FFFD55}" srcOrd="2" destOrd="0" parTransId="{A5A6E1BB-6475-4694-9A15-8434AB2AA4EC}" sibTransId="{0966D8F8-0065-4E27-8FE1-7CC8312D8C4E}"/>
    <dgm:cxn modelId="{48381D8E-DFAC-443A-A3D9-F71594940CE9}" type="presOf" srcId="{3128838F-67F3-446E-B570-1222BF423847}" destId="{911BA7F1-6B54-4B3D-8650-8E17B37BA0A3}" srcOrd="0" destOrd="0" presId="urn:microsoft.com/office/officeart/2005/8/layout/radial2"/>
    <dgm:cxn modelId="{4A081497-79F7-4B0A-8F6B-582A1D1EE469}" type="presOf" srcId="{A5A6E1BB-6475-4694-9A15-8434AB2AA4EC}" destId="{7FCA8398-7AEE-4411-9AA9-DDFAF72D81D0}" srcOrd="0" destOrd="0" presId="urn:microsoft.com/office/officeart/2005/8/layout/radial2"/>
    <dgm:cxn modelId="{2B893DC0-13CC-4C4C-919C-CD5E372D02E0}" type="presOf" srcId="{61193856-4E04-488A-855E-08340077A578}" destId="{FC1202DD-D18D-4E30-852C-FFB25E417FA3}" srcOrd="0" destOrd="0" presId="urn:microsoft.com/office/officeart/2005/8/layout/radial2"/>
    <dgm:cxn modelId="{DA482BCC-3086-4C15-8CA7-09FC538E6FEF}" type="presOf" srcId="{689905BA-F9E6-43D1-B218-B9465239D7E7}" destId="{A8F75F2D-D8E2-4731-938C-8B616DEBA67C}" srcOrd="0" destOrd="0" presId="urn:microsoft.com/office/officeart/2005/8/layout/radial2"/>
    <dgm:cxn modelId="{57EBC6D7-FD27-4E9F-B2D1-0F1546CB3DE2}" type="presOf" srcId="{617CED04-8B62-4F80-A2C6-FAB2A0FFFD55}" destId="{108162D8-F5C9-4B15-9BA7-853CC59364AC}" srcOrd="0" destOrd="0" presId="urn:microsoft.com/office/officeart/2005/8/layout/radial2"/>
    <dgm:cxn modelId="{82AB9FDE-78AD-498F-A583-5D63A61B8F36}" srcId="{1A70E180-C9EA-4A1A-B0BC-D601DB30FE68}" destId="{61193856-4E04-488A-855E-08340077A578}" srcOrd="0" destOrd="0" parTransId="{9BDFA34F-6C6F-4F4B-8C36-6F6E2BB8A334}" sibTransId="{5CDA52A9-66BC-4560-9535-7EC7D6EDB1E4}"/>
    <dgm:cxn modelId="{6784E6E3-7689-4A4F-8629-B4B185567870}" type="presOf" srcId="{9BDFA34F-6C6F-4F4B-8C36-6F6E2BB8A334}" destId="{555A9547-87B8-4FA2-BB01-F13FA434C7A5}" srcOrd="0" destOrd="0" presId="urn:microsoft.com/office/officeart/2005/8/layout/radial2"/>
    <dgm:cxn modelId="{94A951E4-B369-4384-A7BB-33B7EC24194E}" type="presOf" srcId="{1A70E180-C9EA-4A1A-B0BC-D601DB30FE68}" destId="{9F28EB40-B26E-490B-B75D-037890E9698C}" srcOrd="0" destOrd="0" presId="urn:microsoft.com/office/officeart/2005/8/layout/radial2"/>
    <dgm:cxn modelId="{E2FD0D05-9744-45C4-B4F6-D4C0F75F8B99}" type="presParOf" srcId="{9F28EB40-B26E-490B-B75D-037890E9698C}" destId="{12A1C170-C10C-4F96-B56B-79E15AC28DE4}" srcOrd="0" destOrd="0" presId="urn:microsoft.com/office/officeart/2005/8/layout/radial2"/>
    <dgm:cxn modelId="{41DAD662-3CD1-4338-B2A1-1B872523BA94}" type="presParOf" srcId="{12A1C170-C10C-4F96-B56B-79E15AC28DE4}" destId="{5B3A94E8-A376-4F7C-B4E3-6149875C9E3C}" srcOrd="0" destOrd="0" presId="urn:microsoft.com/office/officeart/2005/8/layout/radial2"/>
    <dgm:cxn modelId="{515CACA4-4D1F-43B4-BD62-458E1832D872}" type="presParOf" srcId="{5B3A94E8-A376-4F7C-B4E3-6149875C9E3C}" destId="{EA4C93B5-C0F8-4D1B-9BC0-090196B00FB3}" srcOrd="0" destOrd="0" presId="urn:microsoft.com/office/officeart/2005/8/layout/radial2"/>
    <dgm:cxn modelId="{45B52AED-6CEC-4A4A-9B88-AF77DB071C1A}" type="presParOf" srcId="{5B3A94E8-A376-4F7C-B4E3-6149875C9E3C}" destId="{4FDFDB4B-8C8B-4570-8379-7FCA51D58848}" srcOrd="1" destOrd="0" presId="urn:microsoft.com/office/officeart/2005/8/layout/radial2"/>
    <dgm:cxn modelId="{0063AC5D-C6EE-4841-9965-F7543D4A4CD7}" type="presParOf" srcId="{12A1C170-C10C-4F96-B56B-79E15AC28DE4}" destId="{555A9547-87B8-4FA2-BB01-F13FA434C7A5}" srcOrd="1" destOrd="0" presId="urn:microsoft.com/office/officeart/2005/8/layout/radial2"/>
    <dgm:cxn modelId="{D771D0BF-86E2-4ABF-BBA9-9611E22907EF}" type="presParOf" srcId="{12A1C170-C10C-4F96-B56B-79E15AC28DE4}" destId="{1282CC79-876D-4B04-A0AE-2077068ACF14}" srcOrd="2" destOrd="0" presId="urn:microsoft.com/office/officeart/2005/8/layout/radial2"/>
    <dgm:cxn modelId="{C374B0BA-7DA6-406F-B430-854AF3259128}" type="presParOf" srcId="{1282CC79-876D-4B04-A0AE-2077068ACF14}" destId="{FC1202DD-D18D-4E30-852C-FFB25E417FA3}" srcOrd="0" destOrd="0" presId="urn:microsoft.com/office/officeart/2005/8/layout/radial2"/>
    <dgm:cxn modelId="{86C3C119-D2AB-4F8D-B2D1-EA38CFC85EBB}" type="presParOf" srcId="{1282CC79-876D-4B04-A0AE-2077068ACF14}" destId="{F21F6FC3-7B45-418F-9F27-E21A3B3E40F5}" srcOrd="1" destOrd="0" presId="urn:microsoft.com/office/officeart/2005/8/layout/radial2"/>
    <dgm:cxn modelId="{C3FB933D-68C9-4520-8F2F-BAFDA237D186}" type="presParOf" srcId="{12A1C170-C10C-4F96-B56B-79E15AC28DE4}" destId="{A8F75F2D-D8E2-4731-938C-8B616DEBA67C}" srcOrd="3" destOrd="0" presId="urn:microsoft.com/office/officeart/2005/8/layout/radial2"/>
    <dgm:cxn modelId="{9A130B85-56C4-4143-8357-844948229F11}" type="presParOf" srcId="{12A1C170-C10C-4F96-B56B-79E15AC28DE4}" destId="{7A584BFB-D979-4443-BDE3-B2F4B991B58A}" srcOrd="4" destOrd="0" presId="urn:microsoft.com/office/officeart/2005/8/layout/radial2"/>
    <dgm:cxn modelId="{6718C108-8E4E-4B31-B111-B0120E78D2F9}" type="presParOf" srcId="{7A584BFB-D979-4443-BDE3-B2F4B991B58A}" destId="{911BA7F1-6B54-4B3D-8650-8E17B37BA0A3}" srcOrd="0" destOrd="0" presId="urn:microsoft.com/office/officeart/2005/8/layout/radial2"/>
    <dgm:cxn modelId="{915097F8-6044-4D58-AC85-F29405AE9D95}" type="presParOf" srcId="{7A584BFB-D979-4443-BDE3-B2F4B991B58A}" destId="{183D60AE-7F24-4CCB-9C62-60A1E02F1B95}" srcOrd="1" destOrd="0" presId="urn:microsoft.com/office/officeart/2005/8/layout/radial2"/>
    <dgm:cxn modelId="{E9AE24CE-B39D-46B2-BC7D-F64DA1757B17}" type="presParOf" srcId="{12A1C170-C10C-4F96-B56B-79E15AC28DE4}" destId="{7FCA8398-7AEE-4411-9AA9-DDFAF72D81D0}" srcOrd="5" destOrd="0" presId="urn:microsoft.com/office/officeart/2005/8/layout/radial2"/>
    <dgm:cxn modelId="{1D0ACAB6-0FED-428B-99D0-77CB1829F7F5}" type="presParOf" srcId="{12A1C170-C10C-4F96-B56B-79E15AC28DE4}" destId="{D54D27F5-3C6C-4E80-AE6B-89298634CBD4}" srcOrd="6" destOrd="0" presId="urn:microsoft.com/office/officeart/2005/8/layout/radial2"/>
    <dgm:cxn modelId="{A1BE325F-6B46-4B5E-9848-0C231F8BA44D}" type="presParOf" srcId="{D54D27F5-3C6C-4E80-AE6B-89298634CBD4}" destId="{108162D8-F5C9-4B15-9BA7-853CC59364AC}" srcOrd="0" destOrd="0" presId="urn:microsoft.com/office/officeart/2005/8/layout/radial2"/>
    <dgm:cxn modelId="{D0671CAB-9E3F-47EA-B9AE-06AC85C6886E}" type="presParOf" srcId="{D54D27F5-3C6C-4E80-AE6B-89298634CBD4}" destId="{FFED3242-8C86-4948-9003-6E8D764A3FC9}" srcOrd="1" destOrd="0" presId="urn:microsoft.com/office/officeart/2005/8/layout/radial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A596560-04E4-4F02-A4AE-CD7EFAB10C3B}" type="doc">
      <dgm:prSet loTypeId="urn:microsoft.com/office/officeart/2005/8/layout/list1" loCatId="list" qsTypeId="urn:microsoft.com/office/officeart/2005/8/quickstyle/3d3" qsCatId="3D" csTypeId="urn:microsoft.com/office/officeart/2005/8/colors/colorful1" csCatId="colorful"/>
      <dgm:spPr/>
      <dgm:t>
        <a:bodyPr/>
        <a:lstStyle/>
        <a:p>
          <a:endParaRPr lang="en-US"/>
        </a:p>
      </dgm:t>
    </dgm:pt>
    <dgm:pt modelId="{14A46275-45B2-4375-9F92-3A67E7121015}">
      <dgm:prSet custT="1"/>
      <dgm:spPr/>
      <dgm:t>
        <a:bodyPr/>
        <a:lstStyle/>
        <a:p>
          <a:pPr algn="ctr"/>
          <a:r>
            <a:rPr lang="en-US" sz="4000" dirty="0"/>
            <a:t>Summary of the session</a:t>
          </a:r>
        </a:p>
      </dgm:t>
    </dgm:pt>
    <dgm:pt modelId="{8290D943-8114-4717-9E1E-EEF45FE674CF}" cxnId="{BEFA1E73-08AB-4D07-9794-B2FFF997B5D3}" type="parTrans">
      <dgm:prSet/>
      <dgm:spPr/>
      <dgm:t>
        <a:bodyPr/>
        <a:lstStyle/>
        <a:p>
          <a:endParaRPr lang="en-US"/>
        </a:p>
      </dgm:t>
    </dgm:pt>
    <dgm:pt modelId="{36C3467B-2AD5-48AB-AFF6-2B640813D408}" cxnId="{BEFA1E73-08AB-4D07-9794-B2FFF997B5D3}" type="sibTrans">
      <dgm:prSet/>
      <dgm:spPr/>
      <dgm:t>
        <a:bodyPr/>
        <a:lstStyle/>
        <a:p>
          <a:endParaRPr lang="en-US"/>
        </a:p>
      </dgm:t>
    </dgm:pt>
    <dgm:pt modelId="{ACB81AC1-1C7D-4716-96D9-8B7FE4954994}" type="pres">
      <dgm:prSet presAssocID="{3A596560-04E4-4F02-A4AE-CD7EFAB10C3B}" presName="linear" presStyleCnt="0">
        <dgm:presLayoutVars>
          <dgm:dir/>
          <dgm:animLvl val="lvl"/>
          <dgm:resizeHandles val="exact"/>
        </dgm:presLayoutVars>
      </dgm:prSet>
      <dgm:spPr/>
    </dgm:pt>
    <dgm:pt modelId="{7322EBCA-2B35-4384-9ACE-48053F6BE18D}" type="pres">
      <dgm:prSet presAssocID="{14A46275-45B2-4375-9F92-3A67E7121015}" presName="parentLin" presStyleCnt="0"/>
      <dgm:spPr/>
    </dgm:pt>
    <dgm:pt modelId="{EEC2E751-C311-41F0-BA43-CCD5BEC03AAF}" type="pres">
      <dgm:prSet presAssocID="{14A46275-45B2-4375-9F92-3A67E7121015}" presName="parentLeftMargin" presStyleLbl="node1" presStyleIdx="0" presStyleCnt="1"/>
      <dgm:spPr/>
    </dgm:pt>
    <dgm:pt modelId="{64DF6402-0D88-494C-AE49-394FAC6FE1D3}" type="pres">
      <dgm:prSet presAssocID="{14A46275-45B2-4375-9F92-3A67E7121015}" presName="parentText" presStyleLbl="node1" presStyleIdx="0" presStyleCnt="1">
        <dgm:presLayoutVars>
          <dgm:chMax val="0"/>
          <dgm:bulletEnabled val="1"/>
        </dgm:presLayoutVars>
      </dgm:prSet>
      <dgm:spPr/>
    </dgm:pt>
    <dgm:pt modelId="{F35FFE43-BEF7-4BCF-805A-DD3A8222D36F}" type="pres">
      <dgm:prSet presAssocID="{14A46275-45B2-4375-9F92-3A67E7121015}" presName="negativeSpace" presStyleCnt="0"/>
      <dgm:spPr/>
    </dgm:pt>
    <dgm:pt modelId="{FA26A1C8-73C2-44DA-B020-059B105E0286}" type="pres">
      <dgm:prSet presAssocID="{14A46275-45B2-4375-9F92-3A67E7121015}" presName="childText" presStyleLbl="conFgAcc1" presStyleIdx="0" presStyleCnt="1">
        <dgm:presLayoutVars>
          <dgm:bulletEnabled val="1"/>
        </dgm:presLayoutVars>
      </dgm:prSet>
      <dgm:spPr/>
    </dgm:pt>
  </dgm:ptLst>
  <dgm:cxnLst>
    <dgm:cxn modelId="{BEFA1E73-08AB-4D07-9794-B2FFF997B5D3}" srcId="{3A596560-04E4-4F02-A4AE-CD7EFAB10C3B}" destId="{14A46275-45B2-4375-9F92-3A67E7121015}" srcOrd="0" destOrd="0" parTransId="{8290D943-8114-4717-9E1E-EEF45FE674CF}" sibTransId="{36C3467B-2AD5-48AB-AFF6-2B640813D408}"/>
    <dgm:cxn modelId="{A636748E-EBF6-46D4-989D-D7D95BFA6C24}" type="presOf" srcId="{3A596560-04E4-4F02-A4AE-CD7EFAB10C3B}" destId="{ACB81AC1-1C7D-4716-96D9-8B7FE4954994}" srcOrd="0" destOrd="0" presId="urn:microsoft.com/office/officeart/2005/8/layout/list1"/>
    <dgm:cxn modelId="{82711D90-FDAA-45D9-BB9B-3A2E95D09169}" type="presOf" srcId="{14A46275-45B2-4375-9F92-3A67E7121015}" destId="{EEC2E751-C311-41F0-BA43-CCD5BEC03AAF}" srcOrd="0" destOrd="0" presId="urn:microsoft.com/office/officeart/2005/8/layout/list1"/>
    <dgm:cxn modelId="{A7A642B1-E0C0-4C6A-BC47-93A7F80173F6}" type="presOf" srcId="{14A46275-45B2-4375-9F92-3A67E7121015}" destId="{64DF6402-0D88-494C-AE49-394FAC6FE1D3}" srcOrd="1" destOrd="0" presId="urn:microsoft.com/office/officeart/2005/8/layout/list1"/>
    <dgm:cxn modelId="{E1A416D8-0C98-4122-8277-675AB64438F2}" type="presParOf" srcId="{ACB81AC1-1C7D-4716-96D9-8B7FE4954994}" destId="{7322EBCA-2B35-4384-9ACE-48053F6BE18D}" srcOrd="0" destOrd="0" presId="urn:microsoft.com/office/officeart/2005/8/layout/list1"/>
    <dgm:cxn modelId="{51F5F15A-83D7-48F8-A916-21532DB2806D}" type="presParOf" srcId="{7322EBCA-2B35-4384-9ACE-48053F6BE18D}" destId="{EEC2E751-C311-41F0-BA43-CCD5BEC03AAF}" srcOrd="0" destOrd="0" presId="urn:microsoft.com/office/officeart/2005/8/layout/list1"/>
    <dgm:cxn modelId="{A5C5A4E5-189A-4583-9926-89A0A3D9EC04}" type="presParOf" srcId="{7322EBCA-2B35-4384-9ACE-48053F6BE18D}" destId="{64DF6402-0D88-494C-AE49-394FAC6FE1D3}" srcOrd="1" destOrd="0" presId="urn:microsoft.com/office/officeart/2005/8/layout/list1"/>
    <dgm:cxn modelId="{D43052CE-735B-456F-9E73-EF1D688D00D5}" type="presParOf" srcId="{ACB81AC1-1C7D-4716-96D9-8B7FE4954994}" destId="{F35FFE43-BEF7-4BCF-805A-DD3A8222D36F}" srcOrd="1" destOrd="0" presId="urn:microsoft.com/office/officeart/2005/8/layout/list1"/>
    <dgm:cxn modelId="{60FC3E13-0627-4E93-9C20-B3A4421800D8}" type="presParOf" srcId="{ACB81AC1-1C7D-4716-96D9-8B7FE4954994}" destId="{FA26A1C8-73C2-44DA-B020-059B105E0286}" srcOrd="2"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9ACEB5C-4E8A-4FCD-9BE4-40E4D337DDFD}" type="doc">
      <dgm:prSet loTypeId="urn:microsoft.com/office/officeart/2005/8/layout/cycle2" loCatId="cycle" qsTypeId="urn:microsoft.com/office/officeart/2005/8/quickstyle/3d3" qsCatId="3D" csTypeId="urn:microsoft.com/office/officeart/2005/8/colors/colorful1" csCatId="colorful" phldr="1"/>
      <dgm:spPr/>
      <dgm:t>
        <a:bodyPr/>
        <a:lstStyle/>
        <a:p>
          <a:endParaRPr lang="en-US"/>
        </a:p>
      </dgm:t>
    </dgm:pt>
    <dgm:pt modelId="{3A6B94F6-CE36-495F-A62A-E150EFEB5D41}">
      <dgm:prSet/>
      <dgm:spPr/>
      <dgm:t>
        <a:bodyPr/>
        <a:lstStyle/>
        <a:p>
          <a:r>
            <a:rPr lang="en-US"/>
            <a:t>Recap the main points of the lesson.</a:t>
          </a:r>
        </a:p>
      </dgm:t>
    </dgm:pt>
    <dgm:pt modelId="{0ACE947B-CD33-4740-A9E6-296883A0E000}" cxnId="{8D77507E-6A19-4EBE-867B-D6B9BF9443CE}" type="parTrans">
      <dgm:prSet/>
      <dgm:spPr/>
      <dgm:t>
        <a:bodyPr/>
        <a:lstStyle/>
        <a:p>
          <a:endParaRPr lang="en-US"/>
        </a:p>
      </dgm:t>
    </dgm:pt>
    <dgm:pt modelId="{39C77541-19F0-4F33-8EA8-3F5079D4D7CA}" cxnId="{8D77507E-6A19-4EBE-867B-D6B9BF9443CE}" type="sibTrans">
      <dgm:prSet/>
      <dgm:spPr/>
      <dgm:t>
        <a:bodyPr/>
        <a:lstStyle/>
        <a:p>
          <a:endParaRPr lang="en-US"/>
        </a:p>
      </dgm:t>
    </dgm:pt>
    <dgm:pt modelId="{20F59EAC-447B-4D69-9EDA-25F7E73C2723}">
      <dgm:prSet/>
      <dgm:spPr/>
      <dgm:t>
        <a:bodyPr/>
        <a:lstStyle/>
        <a:p>
          <a:r>
            <a:rPr lang="en-US" dirty="0"/>
            <a:t>What have we learnt today?</a:t>
          </a:r>
        </a:p>
      </dgm:t>
    </dgm:pt>
    <dgm:pt modelId="{4AD38701-5C88-4365-95C4-1C1D3FF29DBE}" cxnId="{82B1D648-57FE-49F3-937E-C88C95EF41DE}" type="parTrans">
      <dgm:prSet/>
      <dgm:spPr/>
      <dgm:t>
        <a:bodyPr/>
        <a:lstStyle/>
        <a:p>
          <a:endParaRPr lang="en-US"/>
        </a:p>
      </dgm:t>
    </dgm:pt>
    <dgm:pt modelId="{B00619F4-04EB-4E53-B182-DC55373E665F}" cxnId="{82B1D648-57FE-49F3-937E-C88C95EF41DE}" type="sibTrans">
      <dgm:prSet/>
      <dgm:spPr/>
      <dgm:t>
        <a:bodyPr/>
        <a:lstStyle/>
        <a:p>
          <a:endParaRPr lang="en-US"/>
        </a:p>
      </dgm:t>
    </dgm:pt>
    <dgm:pt modelId="{CECAE140-515B-4382-B344-EC335CF1E843}">
      <dgm:prSet/>
      <dgm:spPr/>
      <dgm:t>
        <a:bodyPr/>
        <a:lstStyle/>
        <a:p>
          <a:r>
            <a:rPr lang="en-US"/>
            <a:t>We have read the text aloud properly.</a:t>
          </a:r>
        </a:p>
      </dgm:t>
    </dgm:pt>
    <dgm:pt modelId="{108FE1C8-2588-4AC4-B228-69B66D9A71EF}" cxnId="{064718B1-45FE-4E0C-811E-18165F300BAD}" type="parTrans">
      <dgm:prSet/>
      <dgm:spPr/>
      <dgm:t>
        <a:bodyPr/>
        <a:lstStyle/>
        <a:p>
          <a:endParaRPr lang="en-US"/>
        </a:p>
      </dgm:t>
    </dgm:pt>
    <dgm:pt modelId="{5116950F-4B08-4E6A-B67F-0908F430D3A3}" cxnId="{064718B1-45FE-4E0C-811E-18165F300BAD}" type="sibTrans">
      <dgm:prSet/>
      <dgm:spPr/>
      <dgm:t>
        <a:bodyPr/>
        <a:lstStyle/>
        <a:p>
          <a:endParaRPr lang="en-US"/>
        </a:p>
      </dgm:t>
    </dgm:pt>
    <dgm:pt modelId="{14888C18-E3A4-47C5-AC0E-7D8D1DA90A22}">
      <dgm:prSet/>
      <dgm:spPr/>
      <dgm:t>
        <a:bodyPr/>
        <a:lstStyle/>
        <a:p>
          <a:r>
            <a:rPr lang="en-US"/>
            <a:t>We have learnt some new words.</a:t>
          </a:r>
        </a:p>
      </dgm:t>
    </dgm:pt>
    <dgm:pt modelId="{E51E089D-9004-4234-BCA7-7ADC655409F7}" cxnId="{781C06A6-4934-42D2-81D2-7309EE062ECA}" type="parTrans">
      <dgm:prSet/>
      <dgm:spPr/>
      <dgm:t>
        <a:bodyPr/>
        <a:lstStyle/>
        <a:p>
          <a:endParaRPr lang="en-US"/>
        </a:p>
      </dgm:t>
    </dgm:pt>
    <dgm:pt modelId="{563555F7-41D7-47EC-81B1-2C15D1595387}" cxnId="{781C06A6-4934-42D2-81D2-7309EE062ECA}" type="sibTrans">
      <dgm:prSet/>
      <dgm:spPr/>
      <dgm:t>
        <a:bodyPr/>
        <a:lstStyle/>
        <a:p>
          <a:endParaRPr lang="en-US"/>
        </a:p>
      </dgm:t>
    </dgm:pt>
    <dgm:pt modelId="{1C228CCE-0465-4015-A680-2C7956263063}" type="pres">
      <dgm:prSet presAssocID="{B9ACEB5C-4E8A-4FCD-9BE4-40E4D337DDFD}" presName="cycle" presStyleCnt="0">
        <dgm:presLayoutVars>
          <dgm:dir/>
          <dgm:resizeHandles val="exact"/>
        </dgm:presLayoutVars>
      </dgm:prSet>
      <dgm:spPr/>
    </dgm:pt>
    <dgm:pt modelId="{8411F045-5A30-4A0B-B186-6E57F38119D6}" type="pres">
      <dgm:prSet presAssocID="{3A6B94F6-CE36-495F-A62A-E150EFEB5D41}" presName="node" presStyleLbl="node1" presStyleIdx="0" presStyleCnt="4" custScaleY="89258">
        <dgm:presLayoutVars>
          <dgm:bulletEnabled val="1"/>
        </dgm:presLayoutVars>
      </dgm:prSet>
      <dgm:spPr/>
    </dgm:pt>
    <dgm:pt modelId="{8AACED78-2B26-46E9-B4A6-45889C7A7CC9}" type="pres">
      <dgm:prSet presAssocID="{39C77541-19F0-4F33-8EA8-3F5079D4D7CA}" presName="sibTrans" presStyleLbl="sibTrans2D1" presStyleIdx="0" presStyleCnt="4"/>
      <dgm:spPr/>
    </dgm:pt>
    <dgm:pt modelId="{0A58031F-C6D3-49C6-93B2-61BBCF9D060A}" type="pres">
      <dgm:prSet presAssocID="{39C77541-19F0-4F33-8EA8-3F5079D4D7CA}" presName="connectorText" presStyleLbl="sibTrans2D1" presStyleIdx="0" presStyleCnt="4"/>
      <dgm:spPr/>
    </dgm:pt>
    <dgm:pt modelId="{8B644D81-C7F2-483D-BF54-EB5DAE5F9481}" type="pres">
      <dgm:prSet presAssocID="{20F59EAC-447B-4D69-9EDA-25F7E73C2723}" presName="node" presStyleLbl="node1" presStyleIdx="1" presStyleCnt="4">
        <dgm:presLayoutVars>
          <dgm:bulletEnabled val="1"/>
        </dgm:presLayoutVars>
      </dgm:prSet>
      <dgm:spPr/>
    </dgm:pt>
    <dgm:pt modelId="{85E3BD9B-1052-4B27-983A-B4503778167D}" type="pres">
      <dgm:prSet presAssocID="{B00619F4-04EB-4E53-B182-DC55373E665F}" presName="sibTrans" presStyleLbl="sibTrans2D1" presStyleIdx="1" presStyleCnt="4"/>
      <dgm:spPr/>
    </dgm:pt>
    <dgm:pt modelId="{424FAF3E-56D7-4940-B56E-379FAE97C5E8}" type="pres">
      <dgm:prSet presAssocID="{B00619F4-04EB-4E53-B182-DC55373E665F}" presName="connectorText" presStyleLbl="sibTrans2D1" presStyleIdx="1" presStyleCnt="4"/>
      <dgm:spPr/>
    </dgm:pt>
    <dgm:pt modelId="{630110C5-12FE-407C-8AC3-A3554BF773E3}" type="pres">
      <dgm:prSet presAssocID="{CECAE140-515B-4382-B344-EC335CF1E843}" presName="node" presStyleLbl="node1" presStyleIdx="2" presStyleCnt="4">
        <dgm:presLayoutVars>
          <dgm:bulletEnabled val="1"/>
        </dgm:presLayoutVars>
      </dgm:prSet>
      <dgm:spPr/>
    </dgm:pt>
    <dgm:pt modelId="{F11F9316-CA50-4DB7-87FE-2627F9310D81}" type="pres">
      <dgm:prSet presAssocID="{5116950F-4B08-4E6A-B67F-0908F430D3A3}" presName="sibTrans" presStyleLbl="sibTrans2D1" presStyleIdx="2" presStyleCnt="4"/>
      <dgm:spPr/>
    </dgm:pt>
    <dgm:pt modelId="{BD53212F-3066-499F-ADA1-B4B0452FB33A}" type="pres">
      <dgm:prSet presAssocID="{5116950F-4B08-4E6A-B67F-0908F430D3A3}" presName="connectorText" presStyleLbl="sibTrans2D1" presStyleIdx="2" presStyleCnt="4"/>
      <dgm:spPr/>
    </dgm:pt>
    <dgm:pt modelId="{351533F2-A1B0-476D-8BD9-D8DE5C5CF4F1}" type="pres">
      <dgm:prSet presAssocID="{14888C18-E3A4-47C5-AC0E-7D8D1DA90A22}" presName="node" presStyleLbl="node1" presStyleIdx="3" presStyleCnt="4">
        <dgm:presLayoutVars>
          <dgm:bulletEnabled val="1"/>
        </dgm:presLayoutVars>
      </dgm:prSet>
      <dgm:spPr/>
    </dgm:pt>
    <dgm:pt modelId="{F6EEAAC3-8B72-42AC-A73A-1514619FDB72}" type="pres">
      <dgm:prSet presAssocID="{563555F7-41D7-47EC-81B1-2C15D1595387}" presName="sibTrans" presStyleLbl="sibTrans2D1" presStyleIdx="3" presStyleCnt="4"/>
      <dgm:spPr/>
    </dgm:pt>
    <dgm:pt modelId="{91A0194D-95BF-4F4D-A51E-E2790B3843B9}" type="pres">
      <dgm:prSet presAssocID="{563555F7-41D7-47EC-81B1-2C15D1595387}" presName="connectorText" presStyleLbl="sibTrans2D1" presStyleIdx="3" presStyleCnt="4"/>
      <dgm:spPr/>
    </dgm:pt>
  </dgm:ptLst>
  <dgm:cxnLst>
    <dgm:cxn modelId="{22C06703-DEB2-4883-9CA8-382B8FAC692A}" type="presOf" srcId="{B00619F4-04EB-4E53-B182-DC55373E665F}" destId="{424FAF3E-56D7-4940-B56E-379FAE97C5E8}" srcOrd="1" destOrd="0" presId="urn:microsoft.com/office/officeart/2005/8/layout/cycle2"/>
    <dgm:cxn modelId="{C3925406-5BC2-4DEE-B90A-0D876761E046}" type="presOf" srcId="{5116950F-4B08-4E6A-B67F-0908F430D3A3}" destId="{BD53212F-3066-499F-ADA1-B4B0452FB33A}" srcOrd="1" destOrd="0" presId="urn:microsoft.com/office/officeart/2005/8/layout/cycle2"/>
    <dgm:cxn modelId="{0531562F-1561-4D31-8A85-25DCCE1C5F79}" type="presOf" srcId="{20F59EAC-447B-4D69-9EDA-25F7E73C2723}" destId="{8B644D81-C7F2-483D-BF54-EB5DAE5F9481}" srcOrd="0" destOrd="0" presId="urn:microsoft.com/office/officeart/2005/8/layout/cycle2"/>
    <dgm:cxn modelId="{28E38336-84B6-4C15-9748-24F21FDF2AA8}" type="presOf" srcId="{5116950F-4B08-4E6A-B67F-0908F430D3A3}" destId="{F11F9316-CA50-4DB7-87FE-2627F9310D81}" srcOrd="0" destOrd="0" presId="urn:microsoft.com/office/officeart/2005/8/layout/cycle2"/>
    <dgm:cxn modelId="{82B1D648-57FE-49F3-937E-C88C95EF41DE}" srcId="{B9ACEB5C-4E8A-4FCD-9BE4-40E4D337DDFD}" destId="{20F59EAC-447B-4D69-9EDA-25F7E73C2723}" srcOrd="1" destOrd="0" parTransId="{4AD38701-5C88-4365-95C4-1C1D3FF29DBE}" sibTransId="{B00619F4-04EB-4E53-B182-DC55373E665F}"/>
    <dgm:cxn modelId="{06A7FF51-5CBD-453B-A3C3-07D628D96944}" type="presOf" srcId="{B00619F4-04EB-4E53-B182-DC55373E665F}" destId="{85E3BD9B-1052-4B27-983A-B4503778167D}" srcOrd="0" destOrd="0" presId="urn:microsoft.com/office/officeart/2005/8/layout/cycle2"/>
    <dgm:cxn modelId="{8D77507E-6A19-4EBE-867B-D6B9BF9443CE}" srcId="{B9ACEB5C-4E8A-4FCD-9BE4-40E4D337DDFD}" destId="{3A6B94F6-CE36-495F-A62A-E150EFEB5D41}" srcOrd="0" destOrd="0" parTransId="{0ACE947B-CD33-4740-A9E6-296883A0E000}" sibTransId="{39C77541-19F0-4F33-8EA8-3F5079D4D7CA}"/>
    <dgm:cxn modelId="{78643F92-2761-44B8-AD3C-94C000ACE42D}" type="presOf" srcId="{CECAE140-515B-4382-B344-EC335CF1E843}" destId="{630110C5-12FE-407C-8AC3-A3554BF773E3}" srcOrd="0" destOrd="0" presId="urn:microsoft.com/office/officeart/2005/8/layout/cycle2"/>
    <dgm:cxn modelId="{2295F996-A652-4E01-BE3C-7A1F418ECC84}" type="presOf" srcId="{563555F7-41D7-47EC-81B1-2C15D1595387}" destId="{F6EEAAC3-8B72-42AC-A73A-1514619FDB72}" srcOrd="0" destOrd="0" presId="urn:microsoft.com/office/officeart/2005/8/layout/cycle2"/>
    <dgm:cxn modelId="{781C06A6-4934-42D2-81D2-7309EE062ECA}" srcId="{B9ACEB5C-4E8A-4FCD-9BE4-40E4D337DDFD}" destId="{14888C18-E3A4-47C5-AC0E-7D8D1DA90A22}" srcOrd="3" destOrd="0" parTransId="{E51E089D-9004-4234-BCA7-7ADC655409F7}" sibTransId="{563555F7-41D7-47EC-81B1-2C15D1595387}"/>
    <dgm:cxn modelId="{064718B1-45FE-4E0C-811E-18165F300BAD}" srcId="{B9ACEB5C-4E8A-4FCD-9BE4-40E4D337DDFD}" destId="{CECAE140-515B-4382-B344-EC335CF1E843}" srcOrd="2" destOrd="0" parTransId="{108FE1C8-2588-4AC4-B228-69B66D9A71EF}" sibTransId="{5116950F-4B08-4E6A-B67F-0908F430D3A3}"/>
    <dgm:cxn modelId="{C2EBFCB2-CAB9-4AD4-8A93-18CBDAF8126A}" type="presOf" srcId="{563555F7-41D7-47EC-81B1-2C15D1595387}" destId="{91A0194D-95BF-4F4D-A51E-E2790B3843B9}" srcOrd="1" destOrd="0" presId="urn:microsoft.com/office/officeart/2005/8/layout/cycle2"/>
    <dgm:cxn modelId="{74DDFEB4-145B-43E3-9778-0422766D4BA4}" type="presOf" srcId="{39C77541-19F0-4F33-8EA8-3F5079D4D7CA}" destId="{8AACED78-2B26-46E9-B4A6-45889C7A7CC9}" srcOrd="0" destOrd="0" presId="urn:microsoft.com/office/officeart/2005/8/layout/cycle2"/>
    <dgm:cxn modelId="{45E1E5C1-2BBF-4DD8-BAE9-9539ED8EF611}" type="presOf" srcId="{14888C18-E3A4-47C5-AC0E-7D8D1DA90A22}" destId="{351533F2-A1B0-476D-8BD9-D8DE5C5CF4F1}" srcOrd="0" destOrd="0" presId="urn:microsoft.com/office/officeart/2005/8/layout/cycle2"/>
    <dgm:cxn modelId="{BAEB20CB-6ABC-45FF-AAC9-24F5E27011DB}" type="presOf" srcId="{3A6B94F6-CE36-495F-A62A-E150EFEB5D41}" destId="{8411F045-5A30-4A0B-B186-6E57F38119D6}" srcOrd="0" destOrd="0" presId="urn:microsoft.com/office/officeart/2005/8/layout/cycle2"/>
    <dgm:cxn modelId="{636B81E2-BE26-4ED2-9CF8-7F377DB8E8F9}" type="presOf" srcId="{39C77541-19F0-4F33-8EA8-3F5079D4D7CA}" destId="{0A58031F-C6D3-49C6-93B2-61BBCF9D060A}" srcOrd="1" destOrd="0" presId="urn:microsoft.com/office/officeart/2005/8/layout/cycle2"/>
    <dgm:cxn modelId="{6378BFF8-6BB7-44CC-B2ED-2FA8160B7ABF}" type="presOf" srcId="{B9ACEB5C-4E8A-4FCD-9BE4-40E4D337DDFD}" destId="{1C228CCE-0465-4015-A680-2C7956263063}" srcOrd="0" destOrd="0" presId="urn:microsoft.com/office/officeart/2005/8/layout/cycle2"/>
    <dgm:cxn modelId="{C436A735-B083-4D9E-8D0A-8ECBF992F216}" type="presParOf" srcId="{1C228CCE-0465-4015-A680-2C7956263063}" destId="{8411F045-5A30-4A0B-B186-6E57F38119D6}" srcOrd="0" destOrd="0" presId="urn:microsoft.com/office/officeart/2005/8/layout/cycle2"/>
    <dgm:cxn modelId="{735977EA-EBDA-4E9E-A791-148332AB4640}" type="presParOf" srcId="{1C228CCE-0465-4015-A680-2C7956263063}" destId="{8AACED78-2B26-46E9-B4A6-45889C7A7CC9}" srcOrd="1" destOrd="0" presId="urn:microsoft.com/office/officeart/2005/8/layout/cycle2"/>
    <dgm:cxn modelId="{66D66DFF-2A19-4BCA-BA5D-371CA50D7C78}" type="presParOf" srcId="{8AACED78-2B26-46E9-B4A6-45889C7A7CC9}" destId="{0A58031F-C6D3-49C6-93B2-61BBCF9D060A}" srcOrd="0" destOrd="0" presId="urn:microsoft.com/office/officeart/2005/8/layout/cycle2"/>
    <dgm:cxn modelId="{08C37297-CBBF-4E58-BBE8-11BA9C0F6805}" type="presParOf" srcId="{1C228CCE-0465-4015-A680-2C7956263063}" destId="{8B644D81-C7F2-483D-BF54-EB5DAE5F9481}" srcOrd="2" destOrd="0" presId="urn:microsoft.com/office/officeart/2005/8/layout/cycle2"/>
    <dgm:cxn modelId="{08970A9D-91AD-4790-9473-A7EDC4F06E3F}" type="presParOf" srcId="{1C228CCE-0465-4015-A680-2C7956263063}" destId="{85E3BD9B-1052-4B27-983A-B4503778167D}" srcOrd="3" destOrd="0" presId="urn:microsoft.com/office/officeart/2005/8/layout/cycle2"/>
    <dgm:cxn modelId="{EA507E23-39AC-4AA4-8D64-D884D0817DAD}" type="presParOf" srcId="{85E3BD9B-1052-4B27-983A-B4503778167D}" destId="{424FAF3E-56D7-4940-B56E-379FAE97C5E8}" srcOrd="0" destOrd="0" presId="urn:microsoft.com/office/officeart/2005/8/layout/cycle2"/>
    <dgm:cxn modelId="{2F7245D8-88CC-41A7-B353-FA5DEBD503D6}" type="presParOf" srcId="{1C228CCE-0465-4015-A680-2C7956263063}" destId="{630110C5-12FE-407C-8AC3-A3554BF773E3}" srcOrd="4" destOrd="0" presId="urn:microsoft.com/office/officeart/2005/8/layout/cycle2"/>
    <dgm:cxn modelId="{EC8AFAF7-0124-46FB-8BB3-80ED71F9E922}" type="presParOf" srcId="{1C228CCE-0465-4015-A680-2C7956263063}" destId="{F11F9316-CA50-4DB7-87FE-2627F9310D81}" srcOrd="5" destOrd="0" presId="urn:microsoft.com/office/officeart/2005/8/layout/cycle2"/>
    <dgm:cxn modelId="{B8ED0BFE-F172-43B6-BB23-EF153E82D101}" type="presParOf" srcId="{F11F9316-CA50-4DB7-87FE-2627F9310D81}" destId="{BD53212F-3066-499F-ADA1-B4B0452FB33A}" srcOrd="0" destOrd="0" presId="urn:microsoft.com/office/officeart/2005/8/layout/cycle2"/>
    <dgm:cxn modelId="{456C02C0-4B12-4A30-95A6-BE955814670F}" type="presParOf" srcId="{1C228CCE-0465-4015-A680-2C7956263063}" destId="{351533F2-A1B0-476D-8BD9-D8DE5C5CF4F1}" srcOrd="6" destOrd="0" presId="urn:microsoft.com/office/officeart/2005/8/layout/cycle2"/>
    <dgm:cxn modelId="{AC111080-5A3D-4577-9A1B-DAF35C2855F5}" type="presParOf" srcId="{1C228CCE-0465-4015-A680-2C7956263063}" destId="{F6EEAAC3-8B72-42AC-A73A-1514619FDB72}" srcOrd="7" destOrd="0" presId="urn:microsoft.com/office/officeart/2005/8/layout/cycle2"/>
    <dgm:cxn modelId="{0050DCFD-326C-4E4F-A039-80BBBEB50F63}" type="presParOf" srcId="{F6EEAAC3-8B72-42AC-A73A-1514619FDB72}" destId="{91A0194D-95BF-4F4D-A51E-E2790B3843B9}" srcOrd="0" destOrd="0" presId="urn:microsoft.com/office/officeart/2005/8/layout/cycle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9144000" cy="1655762"/>
        <a:chOff x="0" y="0"/>
        <a:chExt cx="9144000" cy="1655762"/>
      </a:xfrm>
    </dsp:grpSpPr>
    <dsp:sp modelId="{1B864318-F1DE-4AA1-B48A-A575E48E4207}">
      <dsp:nvSpPr>
        <dsp:cNvPr id="3" name="Rounded Rectangle 2"/>
        <dsp:cNvSpPr/>
      </dsp:nvSpPr>
      <dsp:spPr bwMode="white">
        <a:xfrm>
          <a:off x="0" y="174738"/>
          <a:ext cx="2612571" cy="1306286"/>
        </a:xfrm>
        <a:prstGeom prst="roundRect">
          <a:avLst>
            <a:gd name="adj" fmla="val 10000"/>
          </a:avLst>
        </a:prstGeom>
      </dsp:spPr>
      <dsp:style>
        <a:lnRef idx="2">
          <a:schemeClr val="lt1"/>
        </a:lnRef>
        <a:fillRef idx="1">
          <a:schemeClr val="accent2">
            <a:hueOff val="0"/>
            <a:satOff val="0"/>
            <a:lumOff val="0"/>
            <a:alpha val="100000"/>
          </a:schemeClr>
        </a:fillRef>
        <a:effectRef idx="0">
          <a:scrgbClr r="0" g="0" b="0"/>
        </a:effectRef>
        <a:fontRef idx="minor">
          <a:schemeClr val="lt1"/>
        </a:fontRef>
      </dsp:style>
      <dsp:txBody>
        <a:bodyPr lIns="47625" tIns="31750" rIns="47625" bIns="317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b="1" dirty="0"/>
            <a:t>What do the pictures tell you?</a:t>
          </a:r>
          <a:endParaRPr lang="en-US" dirty="0"/>
        </a:p>
      </dsp:txBody>
      <dsp:txXfrm>
        <a:off x="0" y="174738"/>
        <a:ext cx="2612571" cy="1306286"/>
      </dsp:txXfrm>
    </dsp:sp>
    <dsp:sp modelId="{810A3A4F-5085-425A-8030-8EBC47D7DAA8}">
      <dsp:nvSpPr>
        <dsp:cNvPr id="5" name="Rounded Rectangle 4"/>
        <dsp:cNvSpPr/>
      </dsp:nvSpPr>
      <dsp:spPr bwMode="white">
        <a:xfrm>
          <a:off x="3265714" y="174738"/>
          <a:ext cx="2612571" cy="1306286"/>
        </a:xfrm>
        <a:prstGeom prst="roundRect">
          <a:avLst>
            <a:gd name="adj" fmla="val 10000"/>
          </a:avLst>
        </a:prstGeom>
      </dsp:spPr>
      <dsp:style>
        <a:lnRef idx="2">
          <a:schemeClr val="lt1"/>
        </a:lnRef>
        <a:fillRef idx="1">
          <a:schemeClr val="accent2">
            <a:hueOff val="3240000"/>
            <a:satOff val="-9215"/>
            <a:lumOff val="-14901"/>
            <a:alpha val="100000"/>
          </a:schemeClr>
        </a:fillRef>
        <a:effectRef idx="0">
          <a:scrgbClr r="0" g="0" b="0"/>
        </a:effectRef>
        <a:fontRef idx="minor">
          <a:schemeClr val="lt1"/>
        </a:fontRef>
      </dsp:style>
      <dsp:txBody>
        <a:bodyPr lIns="47625" tIns="31750" rIns="47625" bIns="317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b="1" dirty="0"/>
            <a:t>Have you ever visited any of these places?</a:t>
          </a:r>
          <a:endParaRPr lang="en-US" dirty="0"/>
        </a:p>
      </dsp:txBody>
      <dsp:txXfrm>
        <a:off x="3265714" y="174738"/>
        <a:ext cx="2612571" cy="1306286"/>
      </dsp:txXfrm>
    </dsp:sp>
    <dsp:sp modelId="{250904C0-3388-490B-8C94-6670F075C973}">
      <dsp:nvSpPr>
        <dsp:cNvPr id="7" name="Rounded Rectangle 6"/>
        <dsp:cNvSpPr/>
      </dsp:nvSpPr>
      <dsp:spPr bwMode="white">
        <a:xfrm>
          <a:off x="6531429" y="174738"/>
          <a:ext cx="2612571" cy="1306286"/>
        </a:xfrm>
        <a:prstGeom prst="roundRect">
          <a:avLst>
            <a:gd name="adj" fmla="val 10000"/>
          </a:avLst>
        </a:prstGeom>
      </dsp:spPr>
      <dsp:style>
        <a:lnRef idx="2">
          <a:schemeClr val="lt1"/>
        </a:lnRef>
        <a:fillRef idx="1">
          <a:schemeClr val="accent2">
            <a:hueOff val="6480000"/>
            <a:satOff val="-18430"/>
            <a:lumOff val="-29803"/>
            <a:alpha val="100000"/>
          </a:schemeClr>
        </a:fillRef>
        <a:effectRef idx="0">
          <a:scrgbClr r="0" g="0" b="0"/>
        </a:effectRef>
        <a:fontRef idx="minor">
          <a:schemeClr val="lt1"/>
        </a:fontRef>
      </dsp:style>
      <dsp:txBody>
        <a:bodyPr lIns="47625" tIns="31750" rIns="47625" bIns="317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n-US" b="1"/>
            <a:t>How do you feel when you are on a trip? </a:t>
          </a:r>
          <a:endParaRPr lang="en-US"/>
        </a:p>
      </dsp:txBody>
      <dsp:txXfrm>
        <a:off x="6531429" y="174738"/>
        <a:ext cx="2612571" cy="1306286"/>
      </dsp:txXfrm>
    </dsp:sp>
    <dsp:sp modelId="{4EFF252B-BAB0-410E-BA07-9AAD6E22A104}">
      <dsp:nvSpPr>
        <dsp:cNvPr id="4" name="Rounded Rectangle 3" hidden="1"/>
        <dsp:cNvSpPr/>
      </dsp:nvSpPr>
      <dsp:spPr>
        <a:xfrm>
          <a:off x="0" y="174738"/>
          <a:ext cx="522514" cy="1306286"/>
        </a:xfrm>
        <a:prstGeom prst="roundRect">
          <a:avLst>
            <a:gd name="adj" fmla="val 10000"/>
          </a:avLst>
        </a:prstGeom>
      </dsp:spPr>
      <dsp:txXfrm>
        <a:off x="0" y="174738"/>
        <a:ext cx="522514" cy="1306286"/>
      </dsp:txXfrm>
    </dsp:sp>
    <dsp:sp modelId="{49A55D7B-45D9-430B-B011-614B347FB4DB}">
      <dsp:nvSpPr>
        <dsp:cNvPr id="6" name="Rounded Rectangle 5" hidden="1"/>
        <dsp:cNvSpPr/>
      </dsp:nvSpPr>
      <dsp:spPr>
        <a:xfrm>
          <a:off x="3265714" y="174738"/>
          <a:ext cx="522514" cy="1306286"/>
        </a:xfrm>
        <a:prstGeom prst="roundRect">
          <a:avLst>
            <a:gd name="adj" fmla="val 10000"/>
          </a:avLst>
        </a:prstGeom>
      </dsp:spPr>
      <dsp:txXfrm>
        <a:off x="3265714" y="174738"/>
        <a:ext cx="522514" cy="1306286"/>
      </dsp:txXfrm>
    </dsp:sp>
    <dsp:sp modelId="{A88E3EBC-675A-46E6-8925-7414B3D89B25}">
      <dsp:nvSpPr>
        <dsp:cNvPr id="8" name="Rounded Rectangle 7" hidden="1"/>
        <dsp:cNvSpPr/>
      </dsp:nvSpPr>
      <dsp:spPr>
        <a:xfrm>
          <a:off x="6531429" y="174738"/>
          <a:ext cx="522514" cy="1306286"/>
        </a:xfrm>
        <a:prstGeom prst="roundRect">
          <a:avLst>
            <a:gd name="adj" fmla="val 10000"/>
          </a:avLst>
        </a:prstGeom>
      </dsp:spPr>
      <dsp:txXfrm>
        <a:off x="6531429" y="174738"/>
        <a:ext cx="522514" cy="1306286"/>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10515600" cy="1325563"/>
        <a:chOff x="0" y="0"/>
        <a:chExt cx="10515600" cy="1325563"/>
      </a:xfrm>
    </dsp:grpSpPr>
    <dsp:sp modelId="{9A9343A1-C502-4A1A-AEA8-F1272AD26D92}">
      <dsp:nvSpPr>
        <dsp:cNvPr id="3" name="Right Arrow 2"/>
        <dsp:cNvSpPr/>
      </dsp:nvSpPr>
      <dsp:spPr bwMode="white">
        <a:xfrm>
          <a:off x="788670" y="0"/>
          <a:ext cx="8938260" cy="1325563"/>
        </a:xfrm>
        <a:prstGeom prst="rightArrow">
          <a:avLst/>
        </a:prstGeom>
      </dsp:spPr>
      <dsp:style>
        <a:lnRef idx="0">
          <a:schemeClr val="dk1"/>
        </a:lnRef>
        <a:fillRef idx="1">
          <a:schemeClr val="accent2">
            <a:tint val="40000"/>
          </a:schemeClr>
        </a:fillRef>
        <a:effectRef idx="0">
          <a:scrgbClr r="0" g="0" b="0"/>
        </a:effectRef>
        <a:fontRef idx="minor"/>
      </dsp:style>
      <dsp:txXfrm>
        <a:off x="788670" y="0"/>
        <a:ext cx="8938260" cy="1325563"/>
      </dsp:txXfrm>
    </dsp:sp>
    <dsp:sp modelId="{D1A006D9-8B57-40F1-B106-5592FDEEAD58}">
      <dsp:nvSpPr>
        <dsp:cNvPr id="4" name="Rounded Rectangle 3"/>
        <dsp:cNvSpPr/>
      </dsp:nvSpPr>
      <dsp:spPr bwMode="white">
        <a:xfrm>
          <a:off x="3680460" y="397669"/>
          <a:ext cx="3154680" cy="530225"/>
        </a:xfrm>
        <a:prstGeom prst="roundRect">
          <a:avLst/>
        </a:prstGeom>
      </dsp:spPr>
      <dsp:style>
        <a:lnRef idx="2">
          <a:schemeClr val="lt1"/>
        </a:lnRef>
        <a:fillRef idx="1">
          <a:schemeClr val="accent2"/>
        </a:fillRef>
        <a:effectRef idx="0">
          <a:scrgbClr r="0" g="0" b="0"/>
        </a:effectRef>
        <a:fontRef idx="minor">
          <a:schemeClr val="lt1"/>
        </a:fontRef>
      </dsp:style>
      <dsp:txBody>
        <a:bodyPr lIns="121920" tIns="121920" rIns="121920" bIns="1219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3200" dirty="0">
              <a:latin typeface="Algerian" panose="04020705040A02060702" pitchFamily="82" charset="0"/>
            </a:rPr>
            <a:t>Vocabulary </a:t>
          </a:r>
        </a:p>
      </dsp:txBody>
      <dsp:txXfrm>
        <a:off x="3680460" y="397669"/>
        <a:ext cx="3154680" cy="530225"/>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10515600" cy="4667250"/>
        <a:chOff x="0" y="0"/>
        <a:chExt cx="10515600" cy="4667250"/>
      </a:xfrm>
    </dsp:grpSpPr>
    <dsp:sp modelId="{F21AED33-E9B4-48F1-9A57-76D4D3F6AB50}">
      <dsp:nvSpPr>
        <dsp:cNvPr id="4" name="Pentagon 3"/>
        <dsp:cNvSpPr/>
      </dsp:nvSpPr>
      <dsp:spPr bwMode="white">
        <a:xfrm rot="10800000">
          <a:off x="1847794" y="0"/>
          <a:ext cx="6992874" cy="345722"/>
        </a:xfrm>
        <a:prstGeom prst="homePlate">
          <a:avLst/>
        </a:prstGeom>
      </dsp:spPr>
      <dsp:style>
        <a:lnRef idx="2">
          <a:schemeClr val="lt1"/>
        </a:lnRef>
        <a:fillRef idx="1">
          <a:schemeClr val="accent2"/>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Registration </a:t>
          </a:r>
        </a:p>
      </dsp:txBody>
      <dsp:txXfrm rot="10800000">
        <a:off x="1847794" y="0"/>
        <a:ext cx="6992874" cy="345722"/>
      </dsp:txXfrm>
    </dsp:sp>
    <dsp:sp modelId="{EE8908C5-5E9C-4F45-8C1F-77D569236348}">
      <dsp:nvSpPr>
        <dsp:cNvPr id="3" name="Oval 2"/>
        <dsp:cNvSpPr/>
      </dsp:nvSpPr>
      <dsp:spPr bwMode="white">
        <a:xfrm>
          <a:off x="1674932" y="0"/>
          <a:ext cx="345722" cy="345722"/>
        </a:xfrm>
        <a:prstGeom prst="ellipse">
          <a:avLst/>
        </a:prstGeom>
        <a:blipFill>
          <a:blip r:embed="rId1"/>
          <a:srcRect/>
          <a:stretch>
            <a:fillRect t="-7000" b="-7000"/>
          </a:stretch>
        </a:blipFill>
      </dsp:spPr>
      <dsp:style>
        <a:lnRef idx="2">
          <a:schemeClr val="lt1"/>
        </a:lnRef>
        <a:fillRef idx="1">
          <a:schemeClr val="accent2">
            <a:tint val="50000"/>
          </a:schemeClr>
        </a:fillRef>
        <a:effectRef idx="0">
          <a:scrgbClr r="0" g="0" b="0"/>
        </a:effectRef>
        <a:fontRef idx="minor"/>
      </dsp:style>
      <dsp:txXfrm>
        <a:off x="1674932" y="0"/>
        <a:ext cx="345722" cy="345722"/>
      </dsp:txXfrm>
    </dsp:sp>
    <dsp:sp modelId="{53A686B0-B035-4CFD-8072-B02A756E82F4}">
      <dsp:nvSpPr>
        <dsp:cNvPr id="6" name="Pentagon 5"/>
        <dsp:cNvSpPr/>
      </dsp:nvSpPr>
      <dsp:spPr bwMode="white">
        <a:xfrm rot="10800000">
          <a:off x="1847794" y="432153"/>
          <a:ext cx="6992874" cy="345722"/>
        </a:xfrm>
        <a:prstGeom prst="homePlate">
          <a:avLst/>
        </a:prstGeom>
      </dsp:spPr>
      <dsp:style>
        <a:lnRef idx="2">
          <a:schemeClr val="lt1"/>
        </a:lnRef>
        <a:fillRef idx="1">
          <a:schemeClr val="accent3"/>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t>Field trip</a:t>
          </a:r>
        </a:p>
      </dsp:txBody>
      <dsp:txXfrm rot="10800000">
        <a:off x="1847794" y="432153"/>
        <a:ext cx="6992874" cy="345722"/>
      </dsp:txXfrm>
    </dsp:sp>
    <dsp:sp modelId="{DAA593AB-515C-4F8F-98A6-F4ADEB798F16}">
      <dsp:nvSpPr>
        <dsp:cNvPr id="5" name="Oval 4"/>
        <dsp:cNvSpPr/>
      </dsp:nvSpPr>
      <dsp:spPr bwMode="white">
        <a:xfrm>
          <a:off x="1674932" y="432153"/>
          <a:ext cx="345722" cy="345722"/>
        </a:xfrm>
        <a:prstGeom prst="ellipse">
          <a:avLst/>
        </a:prstGeom>
        <a:blipFill>
          <a:blip r:embed="rId2"/>
          <a:srcRect/>
          <a:stretch>
            <a:fillRect l="-40000" r="-40000"/>
          </a:stretch>
        </a:blipFill>
      </dsp:spPr>
      <dsp:style>
        <a:lnRef idx="2">
          <a:schemeClr val="lt1"/>
        </a:lnRef>
        <a:fillRef idx="1">
          <a:schemeClr val="accent3">
            <a:tint val="50000"/>
          </a:schemeClr>
        </a:fillRef>
        <a:effectRef idx="0">
          <a:scrgbClr r="0" g="0" b="0"/>
        </a:effectRef>
        <a:fontRef idx="minor"/>
      </dsp:style>
      <dsp:txXfrm>
        <a:off x="1674932" y="432153"/>
        <a:ext cx="345722" cy="345722"/>
      </dsp:txXfrm>
    </dsp:sp>
    <dsp:sp modelId="{36455248-92B4-4861-B645-FA32730E8D82}">
      <dsp:nvSpPr>
        <dsp:cNvPr id="8" name="Pentagon 7"/>
        <dsp:cNvSpPr/>
      </dsp:nvSpPr>
      <dsp:spPr bwMode="white">
        <a:xfrm rot="10800000">
          <a:off x="1847794" y="864306"/>
          <a:ext cx="6992874" cy="345722"/>
        </a:xfrm>
        <a:prstGeom prst="homePlate">
          <a:avLst/>
        </a:prstGeom>
      </dsp:spPr>
      <dsp:style>
        <a:lnRef idx="2">
          <a:schemeClr val="lt1"/>
        </a:lnRef>
        <a:fillRef idx="1">
          <a:schemeClr val="accent4"/>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t>Museum  </a:t>
          </a:r>
        </a:p>
      </dsp:txBody>
      <dsp:txXfrm rot="10800000">
        <a:off x="1847794" y="864306"/>
        <a:ext cx="6992874" cy="345722"/>
      </dsp:txXfrm>
    </dsp:sp>
    <dsp:sp modelId="{1B4C2752-6CB2-4226-8FED-8938EDC6A891}">
      <dsp:nvSpPr>
        <dsp:cNvPr id="7" name="Oval 6"/>
        <dsp:cNvSpPr/>
      </dsp:nvSpPr>
      <dsp:spPr bwMode="white">
        <a:xfrm>
          <a:off x="1674932" y="864306"/>
          <a:ext cx="345722" cy="345722"/>
        </a:xfrm>
        <a:prstGeom prst="ellipse">
          <a:avLst/>
        </a:prstGeom>
        <a:blipFill>
          <a:blip r:embed="rId3"/>
          <a:srcRect/>
          <a:stretch>
            <a:fillRect l="-26000" r="-26000"/>
          </a:stretch>
        </a:blipFill>
      </dsp:spPr>
      <dsp:style>
        <a:lnRef idx="2">
          <a:schemeClr val="lt1"/>
        </a:lnRef>
        <a:fillRef idx="1">
          <a:schemeClr val="accent4">
            <a:tint val="50000"/>
          </a:schemeClr>
        </a:fillRef>
        <a:effectRef idx="0">
          <a:scrgbClr r="0" g="0" b="0"/>
        </a:effectRef>
        <a:fontRef idx="minor"/>
      </dsp:style>
      <dsp:txXfrm>
        <a:off x="1674932" y="864306"/>
        <a:ext cx="345722" cy="345722"/>
      </dsp:txXfrm>
    </dsp:sp>
    <dsp:sp modelId="{A4744C8D-B484-41BA-B51B-AEB1A118DEF7}">
      <dsp:nvSpPr>
        <dsp:cNvPr id="10" name="Pentagon 9"/>
        <dsp:cNvSpPr/>
      </dsp:nvSpPr>
      <dsp:spPr bwMode="white">
        <a:xfrm rot="10800000">
          <a:off x="1847794" y="1296458"/>
          <a:ext cx="6992874" cy="345722"/>
        </a:xfrm>
        <a:prstGeom prst="homePlate">
          <a:avLst/>
        </a:prstGeom>
      </dsp:spPr>
      <dsp:style>
        <a:lnRef idx="2">
          <a:schemeClr val="lt1"/>
        </a:lnRef>
        <a:fillRef idx="1">
          <a:schemeClr val="accent5"/>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t>Liberation War </a:t>
          </a:r>
        </a:p>
      </dsp:txBody>
      <dsp:txXfrm rot="10800000">
        <a:off x="1847794" y="1296458"/>
        <a:ext cx="6992874" cy="345722"/>
      </dsp:txXfrm>
    </dsp:sp>
    <dsp:sp modelId="{8971C765-DAAC-4C13-AE6E-3C83C5E00124}">
      <dsp:nvSpPr>
        <dsp:cNvPr id="9" name="Oval 8"/>
        <dsp:cNvSpPr/>
      </dsp:nvSpPr>
      <dsp:spPr bwMode="white">
        <a:xfrm>
          <a:off x="1674932" y="1296458"/>
          <a:ext cx="345722" cy="345722"/>
        </a:xfrm>
        <a:prstGeom prst="ellipse">
          <a:avLst/>
        </a:prstGeom>
        <a:blipFill>
          <a:blip r:embed="rId4"/>
          <a:srcRect/>
          <a:stretch>
            <a:fillRect l="-36000" r="-36000"/>
          </a:stretch>
        </a:blipFill>
      </dsp:spPr>
      <dsp:style>
        <a:lnRef idx="2">
          <a:schemeClr val="lt1"/>
        </a:lnRef>
        <a:fillRef idx="1">
          <a:schemeClr val="accent5">
            <a:tint val="50000"/>
          </a:schemeClr>
        </a:fillRef>
        <a:effectRef idx="0">
          <a:scrgbClr r="0" g="0" b="0"/>
        </a:effectRef>
        <a:fontRef idx="minor"/>
      </dsp:style>
      <dsp:txXfrm>
        <a:off x="1674932" y="1296458"/>
        <a:ext cx="345722" cy="345722"/>
      </dsp:txXfrm>
    </dsp:sp>
    <dsp:sp modelId="{0EEE627A-F6B3-498D-84F1-FBA38EE5C4E6}">
      <dsp:nvSpPr>
        <dsp:cNvPr id="12" name="Pentagon 11"/>
        <dsp:cNvSpPr/>
      </dsp:nvSpPr>
      <dsp:spPr bwMode="white">
        <a:xfrm rot="10800000">
          <a:off x="1847794" y="1728611"/>
          <a:ext cx="6992874" cy="345722"/>
        </a:xfrm>
        <a:prstGeom prst="homePlate">
          <a:avLst/>
        </a:prstGeom>
      </dsp:spPr>
      <dsp:style>
        <a:lnRef idx="2">
          <a:schemeClr val="lt1"/>
        </a:lnRef>
        <a:fillRef idx="1">
          <a:schemeClr val="accent6"/>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t>Chatter </a:t>
          </a:r>
        </a:p>
      </dsp:txBody>
      <dsp:txXfrm rot="10800000">
        <a:off x="1847794" y="1728611"/>
        <a:ext cx="6992874" cy="345722"/>
      </dsp:txXfrm>
    </dsp:sp>
    <dsp:sp modelId="{AC6D4FC9-90C2-4BD4-BB97-3300439B31E7}">
      <dsp:nvSpPr>
        <dsp:cNvPr id="11" name="Oval 10"/>
        <dsp:cNvSpPr/>
      </dsp:nvSpPr>
      <dsp:spPr bwMode="white">
        <a:xfrm>
          <a:off x="1674932" y="1728611"/>
          <a:ext cx="345722" cy="345722"/>
        </a:xfrm>
        <a:prstGeom prst="ellipse">
          <a:avLst/>
        </a:prstGeom>
        <a:blipFill>
          <a:blip r:embed="rId5"/>
          <a:srcRect/>
          <a:stretch>
            <a:fillRect l="-39000" r="-39000"/>
          </a:stretch>
        </a:blipFill>
      </dsp:spPr>
      <dsp:style>
        <a:lnRef idx="2">
          <a:schemeClr val="lt1"/>
        </a:lnRef>
        <a:fillRef idx="1">
          <a:schemeClr val="accent6">
            <a:tint val="50000"/>
          </a:schemeClr>
        </a:fillRef>
        <a:effectRef idx="0">
          <a:scrgbClr r="0" g="0" b="0"/>
        </a:effectRef>
        <a:fontRef idx="minor"/>
      </dsp:style>
      <dsp:txXfrm>
        <a:off x="1674932" y="1728611"/>
        <a:ext cx="345722" cy="345722"/>
      </dsp:txXfrm>
    </dsp:sp>
    <dsp:sp modelId="{035D1CFE-F729-4530-B131-9460C5A50A1A}">
      <dsp:nvSpPr>
        <dsp:cNvPr id="14" name="Pentagon 13"/>
        <dsp:cNvSpPr/>
      </dsp:nvSpPr>
      <dsp:spPr bwMode="white">
        <a:xfrm rot="10800000">
          <a:off x="1847794" y="2160764"/>
          <a:ext cx="6992874" cy="345722"/>
        </a:xfrm>
        <a:prstGeom prst="homePlate">
          <a:avLst/>
        </a:prstGeom>
      </dsp:spPr>
      <dsp:style>
        <a:lnRef idx="2">
          <a:schemeClr val="lt1"/>
        </a:lnRef>
        <a:fillRef idx="1">
          <a:schemeClr val="accent2"/>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t>Laughter </a:t>
          </a:r>
        </a:p>
      </dsp:txBody>
      <dsp:txXfrm rot="10800000">
        <a:off x="1847794" y="2160764"/>
        <a:ext cx="6992874" cy="345722"/>
      </dsp:txXfrm>
    </dsp:sp>
    <dsp:sp modelId="{EF252E01-0CE6-446C-B1E7-1CB31FDF224D}">
      <dsp:nvSpPr>
        <dsp:cNvPr id="13" name="Oval 12"/>
        <dsp:cNvSpPr/>
      </dsp:nvSpPr>
      <dsp:spPr bwMode="white">
        <a:xfrm>
          <a:off x="1674932" y="2160764"/>
          <a:ext cx="345722" cy="345722"/>
        </a:xfrm>
        <a:prstGeom prst="ellipse">
          <a:avLst/>
        </a:prstGeom>
        <a:blipFill>
          <a:blip r:embed="rId6"/>
          <a:srcRect/>
          <a:stretch>
            <a:fillRect l="-39000" r="-39000"/>
          </a:stretch>
        </a:blipFill>
      </dsp:spPr>
      <dsp:style>
        <a:lnRef idx="2">
          <a:schemeClr val="lt1"/>
        </a:lnRef>
        <a:fillRef idx="1">
          <a:schemeClr val="accent2">
            <a:tint val="50000"/>
          </a:schemeClr>
        </a:fillRef>
        <a:effectRef idx="0">
          <a:scrgbClr r="0" g="0" b="0"/>
        </a:effectRef>
        <a:fontRef idx="minor"/>
      </dsp:style>
      <dsp:txXfrm>
        <a:off x="1674932" y="2160764"/>
        <a:ext cx="345722" cy="345722"/>
      </dsp:txXfrm>
    </dsp:sp>
    <dsp:sp modelId="{83C71948-650B-41A5-8271-2ABE3BA93509}">
      <dsp:nvSpPr>
        <dsp:cNvPr id="16" name="Pentagon 15"/>
        <dsp:cNvSpPr/>
      </dsp:nvSpPr>
      <dsp:spPr bwMode="white">
        <a:xfrm rot="10800000">
          <a:off x="1847794" y="2592917"/>
          <a:ext cx="6992874" cy="345722"/>
        </a:xfrm>
        <a:prstGeom prst="homePlate">
          <a:avLst/>
        </a:prstGeom>
      </dsp:spPr>
      <dsp:style>
        <a:lnRef idx="2">
          <a:schemeClr val="lt1"/>
        </a:lnRef>
        <a:fillRef idx="1">
          <a:schemeClr val="accent3"/>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t>Documentary </a:t>
          </a:r>
        </a:p>
      </dsp:txBody>
      <dsp:txXfrm rot="10800000">
        <a:off x="1847794" y="2592917"/>
        <a:ext cx="6992874" cy="345722"/>
      </dsp:txXfrm>
    </dsp:sp>
    <dsp:sp modelId="{C2C7FC86-BCD4-4C1A-A702-D6B25A0A46DA}">
      <dsp:nvSpPr>
        <dsp:cNvPr id="15" name="Oval 14"/>
        <dsp:cNvSpPr/>
      </dsp:nvSpPr>
      <dsp:spPr bwMode="white">
        <a:xfrm>
          <a:off x="1674932" y="2592917"/>
          <a:ext cx="345722" cy="345722"/>
        </a:xfrm>
        <a:prstGeom prst="ellipse">
          <a:avLst/>
        </a:prstGeom>
        <a:blipFill>
          <a:blip r:embed="rId7"/>
          <a:srcRect/>
          <a:stretch>
            <a:fillRect t="-23000" b="-23000"/>
          </a:stretch>
        </a:blipFill>
      </dsp:spPr>
      <dsp:style>
        <a:lnRef idx="2">
          <a:schemeClr val="lt1"/>
        </a:lnRef>
        <a:fillRef idx="1">
          <a:schemeClr val="accent3">
            <a:tint val="50000"/>
          </a:schemeClr>
        </a:fillRef>
        <a:effectRef idx="0">
          <a:scrgbClr r="0" g="0" b="0"/>
        </a:effectRef>
        <a:fontRef idx="minor"/>
      </dsp:style>
      <dsp:txXfrm>
        <a:off x="1674932" y="2592917"/>
        <a:ext cx="345722" cy="345722"/>
      </dsp:txXfrm>
    </dsp:sp>
    <dsp:sp modelId="{0F19E1CB-04FC-4BFA-8D8F-470B79CC898C}">
      <dsp:nvSpPr>
        <dsp:cNvPr id="18" name="Pentagon 17"/>
        <dsp:cNvSpPr/>
      </dsp:nvSpPr>
      <dsp:spPr bwMode="white">
        <a:xfrm rot="10800000">
          <a:off x="1847794" y="3025069"/>
          <a:ext cx="6992874" cy="345722"/>
        </a:xfrm>
        <a:prstGeom prst="homePlate">
          <a:avLst/>
        </a:prstGeom>
      </dsp:spPr>
      <dsp:style>
        <a:lnRef idx="2">
          <a:schemeClr val="lt1"/>
        </a:lnRef>
        <a:fillRef idx="1">
          <a:schemeClr val="accent4"/>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t>Attitude </a:t>
          </a:r>
        </a:p>
      </dsp:txBody>
      <dsp:txXfrm rot="10800000">
        <a:off x="1847794" y="3025069"/>
        <a:ext cx="6992874" cy="345722"/>
      </dsp:txXfrm>
    </dsp:sp>
    <dsp:sp modelId="{15DCB1B0-7EA4-449E-9F8F-2DF2DAD4217F}">
      <dsp:nvSpPr>
        <dsp:cNvPr id="17" name="Oval 16"/>
        <dsp:cNvSpPr/>
      </dsp:nvSpPr>
      <dsp:spPr bwMode="white">
        <a:xfrm>
          <a:off x="1674932" y="3025069"/>
          <a:ext cx="345722" cy="345722"/>
        </a:xfrm>
        <a:prstGeom prst="ellipse">
          <a:avLst/>
        </a:prstGeom>
        <a:blipFill>
          <a:blip r:embed="rId8"/>
          <a:srcRect/>
          <a:stretch>
            <a:fillRect l="-33000" r="-33000"/>
          </a:stretch>
        </a:blipFill>
      </dsp:spPr>
      <dsp:style>
        <a:lnRef idx="2">
          <a:schemeClr val="lt1"/>
        </a:lnRef>
        <a:fillRef idx="1">
          <a:schemeClr val="accent4">
            <a:tint val="50000"/>
          </a:schemeClr>
        </a:fillRef>
        <a:effectRef idx="0">
          <a:scrgbClr r="0" g="0" b="0"/>
        </a:effectRef>
        <a:fontRef idx="minor"/>
      </dsp:style>
      <dsp:txXfrm>
        <a:off x="1674932" y="3025069"/>
        <a:ext cx="345722" cy="345722"/>
      </dsp:txXfrm>
    </dsp:sp>
    <dsp:sp modelId="{9DD29A84-A9F6-4073-87BA-C6B3322BF89C}">
      <dsp:nvSpPr>
        <dsp:cNvPr id="20" name="Pentagon 19"/>
        <dsp:cNvSpPr/>
      </dsp:nvSpPr>
      <dsp:spPr bwMode="white">
        <a:xfrm rot="10800000">
          <a:off x="1847794" y="3457222"/>
          <a:ext cx="6992874" cy="345722"/>
        </a:xfrm>
        <a:prstGeom prst="homePlate">
          <a:avLst/>
        </a:prstGeom>
      </dsp:spPr>
      <dsp:style>
        <a:lnRef idx="2">
          <a:schemeClr val="lt1"/>
        </a:lnRef>
        <a:fillRef idx="1">
          <a:schemeClr val="accent5"/>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t>Freedom fighter </a:t>
          </a:r>
        </a:p>
      </dsp:txBody>
      <dsp:txXfrm rot="10800000">
        <a:off x="1847794" y="3457222"/>
        <a:ext cx="6992874" cy="345722"/>
      </dsp:txXfrm>
    </dsp:sp>
    <dsp:sp modelId="{7F434D41-7D68-4A2A-8F6E-82358E8BEC23}">
      <dsp:nvSpPr>
        <dsp:cNvPr id="19" name="Oval 18"/>
        <dsp:cNvSpPr/>
      </dsp:nvSpPr>
      <dsp:spPr bwMode="white">
        <a:xfrm>
          <a:off x="1674932" y="3457222"/>
          <a:ext cx="345722" cy="345722"/>
        </a:xfrm>
        <a:prstGeom prst="ellipse">
          <a:avLst/>
        </a:prstGeom>
        <a:blipFill>
          <a:blip r:embed="rId9"/>
          <a:srcRect/>
          <a:stretch>
            <a:fillRect l="-17000" r="-17000"/>
          </a:stretch>
        </a:blipFill>
      </dsp:spPr>
      <dsp:style>
        <a:lnRef idx="2">
          <a:schemeClr val="lt1"/>
        </a:lnRef>
        <a:fillRef idx="1">
          <a:schemeClr val="accent5">
            <a:tint val="50000"/>
          </a:schemeClr>
        </a:fillRef>
        <a:effectRef idx="0">
          <a:scrgbClr r="0" g="0" b="0"/>
        </a:effectRef>
        <a:fontRef idx="minor"/>
      </dsp:style>
      <dsp:txXfrm>
        <a:off x="1674932" y="3457222"/>
        <a:ext cx="345722" cy="345722"/>
      </dsp:txXfrm>
    </dsp:sp>
    <dsp:sp modelId="{3BE1253F-D0BA-434C-ABAD-55BF4DF36E59}">
      <dsp:nvSpPr>
        <dsp:cNvPr id="22" name="Pentagon 21"/>
        <dsp:cNvSpPr/>
      </dsp:nvSpPr>
      <dsp:spPr bwMode="white">
        <a:xfrm rot="10800000">
          <a:off x="1847794" y="3889375"/>
          <a:ext cx="6992874" cy="345722"/>
        </a:xfrm>
        <a:prstGeom prst="homePlate">
          <a:avLst/>
        </a:prstGeom>
      </dsp:spPr>
      <dsp:style>
        <a:lnRef idx="2">
          <a:schemeClr val="lt1"/>
        </a:lnRef>
        <a:fillRef idx="1">
          <a:schemeClr val="accent6"/>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a:t>Patriotism </a:t>
          </a:r>
        </a:p>
      </dsp:txBody>
      <dsp:txXfrm rot="10800000">
        <a:off x="1847794" y="3889375"/>
        <a:ext cx="6992874" cy="345722"/>
      </dsp:txXfrm>
    </dsp:sp>
    <dsp:sp modelId="{C2EE35FA-FFD7-4E1C-9E02-61D0575E1E0D}">
      <dsp:nvSpPr>
        <dsp:cNvPr id="21" name="Oval 20"/>
        <dsp:cNvSpPr/>
      </dsp:nvSpPr>
      <dsp:spPr bwMode="white">
        <a:xfrm>
          <a:off x="1674932" y="3889375"/>
          <a:ext cx="345722" cy="345722"/>
        </a:xfrm>
        <a:prstGeom prst="ellipse">
          <a:avLst/>
        </a:prstGeom>
        <a:blipFill>
          <a:blip r:embed="rId10"/>
          <a:srcRect/>
          <a:stretch>
            <a:fillRect l="-39000" r="-39000"/>
          </a:stretch>
        </a:blipFill>
      </dsp:spPr>
      <dsp:style>
        <a:lnRef idx="2">
          <a:schemeClr val="lt1"/>
        </a:lnRef>
        <a:fillRef idx="1">
          <a:schemeClr val="accent6">
            <a:tint val="50000"/>
          </a:schemeClr>
        </a:fillRef>
        <a:effectRef idx="0">
          <a:scrgbClr r="0" g="0" b="0"/>
        </a:effectRef>
        <a:fontRef idx="minor"/>
      </dsp:style>
      <dsp:txXfrm>
        <a:off x="1674932" y="3889375"/>
        <a:ext cx="345722" cy="345722"/>
      </dsp:txXfrm>
    </dsp:sp>
    <dsp:sp modelId="{72067F19-217A-42A1-B9E5-60B3FA49B6FE}">
      <dsp:nvSpPr>
        <dsp:cNvPr id="24" name="Pentagon 23"/>
        <dsp:cNvSpPr/>
      </dsp:nvSpPr>
      <dsp:spPr bwMode="white">
        <a:xfrm rot="10800000">
          <a:off x="1847794" y="4321528"/>
          <a:ext cx="6992874" cy="345722"/>
        </a:xfrm>
        <a:prstGeom prst="homePlate">
          <a:avLst/>
        </a:prstGeom>
      </dsp:spPr>
      <dsp:style>
        <a:lnRef idx="2">
          <a:schemeClr val="lt1"/>
        </a:lnRef>
        <a:fillRef idx="1">
          <a:schemeClr val="accent2"/>
        </a:fillRef>
        <a:effectRef idx="0">
          <a:scrgbClr r="0" g="0" b="0"/>
        </a:effectRef>
        <a:fontRef idx="minor">
          <a:schemeClr val="lt1"/>
        </a:fontRef>
      </dsp:style>
      <dsp:txBody>
        <a:bodyPr rot="10800000" lIns="152453" tIns="53340" rIns="99568" bIns="53340" anchor="ctr"/>
        <a:lstStyle>
          <a:lvl1pPr algn="ctr">
            <a:defRPr sz="1400"/>
          </a:lvl1pPr>
          <a:lvl2pPr marL="57150" indent="-57150" algn="ctr">
            <a:defRPr sz="1000"/>
          </a:lvl2pPr>
          <a:lvl3pPr marL="114300" indent="-57150" algn="ctr">
            <a:defRPr sz="1000"/>
          </a:lvl3pPr>
          <a:lvl4pPr marL="171450" indent="-57150" algn="ctr">
            <a:defRPr sz="1000"/>
          </a:lvl4pPr>
          <a:lvl5pPr marL="228600" indent="-57150" algn="ctr">
            <a:defRPr sz="1000"/>
          </a:lvl5pPr>
          <a:lvl6pPr marL="285750" indent="-57150" algn="ctr">
            <a:defRPr sz="1000"/>
          </a:lvl6pPr>
          <a:lvl7pPr marL="342900" indent="-57150" algn="ctr">
            <a:defRPr sz="1000"/>
          </a:lvl7pPr>
          <a:lvl8pPr marL="400050" indent="-57150" algn="ctr">
            <a:defRPr sz="1000"/>
          </a:lvl8pPr>
          <a:lvl9pPr marL="457200" indent="-57150" algn="ctr">
            <a:defRPr sz="1000"/>
          </a:lvl9pPr>
        </a:lstStyle>
        <a:p>
          <a:pPr lvl="0">
            <a:lnSpc>
              <a:spcPct val="100000"/>
            </a:lnSpc>
            <a:spcBef>
              <a:spcPct val="0"/>
            </a:spcBef>
            <a:spcAft>
              <a:spcPct val="35000"/>
            </a:spcAft>
          </a:pPr>
          <a:r>
            <a:rPr lang="en-US" dirty="0"/>
            <a:t>Sacrifice </a:t>
          </a:r>
        </a:p>
      </dsp:txBody>
      <dsp:txXfrm rot="10800000">
        <a:off x="1847794" y="4321528"/>
        <a:ext cx="6992874" cy="345722"/>
      </dsp:txXfrm>
    </dsp:sp>
    <dsp:sp modelId="{F3B9DF19-B0D3-4C9B-B662-70FCA32F0000}">
      <dsp:nvSpPr>
        <dsp:cNvPr id="23" name="Oval 22"/>
        <dsp:cNvSpPr/>
      </dsp:nvSpPr>
      <dsp:spPr bwMode="white">
        <a:xfrm>
          <a:off x="1674932" y="4321528"/>
          <a:ext cx="345722" cy="345722"/>
        </a:xfrm>
        <a:prstGeom prst="ellipse">
          <a:avLst/>
        </a:prstGeom>
        <a:blipFill>
          <a:blip/>
          <a:srcRect/>
          <a:stretch>
            <a:fillRect/>
          </a:stretch>
        </a:blipFill>
      </dsp:spPr>
      <dsp:style>
        <a:lnRef idx="2">
          <a:schemeClr val="lt1"/>
        </a:lnRef>
        <a:fillRef idx="1">
          <a:schemeClr val="accent2">
            <a:tint val="50000"/>
          </a:schemeClr>
        </a:fillRef>
        <a:effectRef idx="0">
          <a:scrgbClr r="0" g="0" b="0"/>
        </a:effectRef>
        <a:fontRef idx="minor"/>
      </dsp:style>
      <dsp:txXfrm>
        <a:off x="1674932" y="4321528"/>
        <a:ext cx="345722" cy="3457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8A83D-5A66-4043-91D8-79DD09E9BC7D}">
      <dsp:nvSpPr>
        <dsp:cNvPr id="0" name=""/>
        <dsp:cNvSpPr/>
      </dsp:nvSpPr>
      <dsp:spPr>
        <a:xfrm>
          <a:off x="3933080" y="421"/>
          <a:ext cx="2649438" cy="1324719"/>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t>Group Work </a:t>
          </a:r>
        </a:p>
      </dsp:txBody>
      <dsp:txXfrm>
        <a:off x="3971880" y="39221"/>
        <a:ext cx="2571838" cy="12471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28A964-1749-47B4-8CE0-1B85554FD573}">
      <dsp:nvSpPr>
        <dsp:cNvPr id="0" name=""/>
        <dsp:cNvSpPr/>
      </dsp:nvSpPr>
      <dsp:spPr>
        <a:xfrm>
          <a:off x="-4919424" y="-753830"/>
          <a:ext cx="5858998" cy="5858998"/>
        </a:xfrm>
        <a:prstGeom prst="blockArc">
          <a:avLst>
            <a:gd name="adj1" fmla="val 18900000"/>
            <a:gd name="adj2" fmla="val 2700000"/>
            <a:gd name="adj3" fmla="val 369"/>
          </a:avLst>
        </a:pr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5DF144-D83D-43C8-88A0-B778B11E32B4}">
      <dsp:nvSpPr>
        <dsp:cNvPr id="0" name=""/>
        <dsp:cNvSpPr/>
      </dsp:nvSpPr>
      <dsp:spPr>
        <a:xfrm>
          <a:off x="604289" y="435133"/>
          <a:ext cx="9851585" cy="87026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0775" tIns="99060" rIns="99060" bIns="99060" numCol="1" spcCol="1270" anchor="ctr" anchorCtr="0">
          <a:noAutofit/>
        </a:bodyPr>
        <a:lstStyle/>
        <a:p>
          <a:pPr marL="0" lvl="0" indent="0" algn="l" defTabSz="1733550">
            <a:lnSpc>
              <a:spcPct val="90000"/>
            </a:lnSpc>
            <a:spcBef>
              <a:spcPct val="0"/>
            </a:spcBef>
            <a:spcAft>
              <a:spcPct val="35000"/>
            </a:spcAft>
            <a:buNone/>
          </a:pPr>
          <a:r>
            <a:rPr lang="en-US" sz="3900" kern="1200" dirty="0"/>
            <a:t>Make four groups</a:t>
          </a:r>
        </a:p>
      </dsp:txBody>
      <dsp:txXfrm>
        <a:off x="604289" y="435133"/>
        <a:ext cx="9851585" cy="870267"/>
      </dsp:txXfrm>
    </dsp:sp>
    <dsp:sp modelId="{709F3B53-278C-4976-89B4-0AC9CFBD5F28}">
      <dsp:nvSpPr>
        <dsp:cNvPr id="0" name=""/>
        <dsp:cNvSpPr/>
      </dsp:nvSpPr>
      <dsp:spPr>
        <a:xfrm>
          <a:off x="60372" y="326350"/>
          <a:ext cx="1087834" cy="108783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B0A424-68FB-4205-9BAB-C5E51300939E}">
      <dsp:nvSpPr>
        <dsp:cNvPr id="0" name=""/>
        <dsp:cNvSpPr/>
      </dsp:nvSpPr>
      <dsp:spPr>
        <a:xfrm>
          <a:off x="920631" y="1740535"/>
          <a:ext cx="9535243" cy="87026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0775" tIns="99060" rIns="99060" bIns="99060" numCol="1" spcCol="1270" anchor="ctr" anchorCtr="0">
          <a:noAutofit/>
        </a:bodyPr>
        <a:lstStyle/>
        <a:p>
          <a:pPr marL="0" lvl="0" indent="0" algn="l" defTabSz="1733550">
            <a:lnSpc>
              <a:spcPct val="90000"/>
            </a:lnSpc>
            <a:spcBef>
              <a:spcPct val="0"/>
            </a:spcBef>
            <a:spcAft>
              <a:spcPct val="35000"/>
            </a:spcAft>
            <a:buNone/>
          </a:pPr>
          <a:r>
            <a:rPr lang="en-US" sz="3900" kern="1200" dirty="0"/>
            <a:t>Read the text in group</a:t>
          </a:r>
        </a:p>
      </dsp:txBody>
      <dsp:txXfrm>
        <a:off x="920631" y="1740535"/>
        <a:ext cx="9535243" cy="870267"/>
      </dsp:txXfrm>
    </dsp:sp>
    <dsp:sp modelId="{5E07241E-029C-4455-A8D8-55D171E8701E}">
      <dsp:nvSpPr>
        <dsp:cNvPr id="0" name=""/>
        <dsp:cNvSpPr/>
      </dsp:nvSpPr>
      <dsp:spPr>
        <a:xfrm>
          <a:off x="376714" y="1631751"/>
          <a:ext cx="1087834" cy="1087834"/>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D6EF1C-A5F4-4555-A730-33B276D74011}">
      <dsp:nvSpPr>
        <dsp:cNvPr id="0" name=""/>
        <dsp:cNvSpPr/>
      </dsp:nvSpPr>
      <dsp:spPr>
        <a:xfrm>
          <a:off x="604289" y="3045936"/>
          <a:ext cx="9851585" cy="87026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0775" tIns="99060" rIns="99060" bIns="99060" numCol="1" spcCol="1270" anchor="ctr" anchorCtr="0">
          <a:noAutofit/>
        </a:bodyPr>
        <a:lstStyle/>
        <a:p>
          <a:pPr marL="0" lvl="0" indent="0" algn="l" defTabSz="1733550">
            <a:lnSpc>
              <a:spcPct val="90000"/>
            </a:lnSpc>
            <a:spcBef>
              <a:spcPct val="0"/>
            </a:spcBef>
            <a:spcAft>
              <a:spcPct val="35000"/>
            </a:spcAft>
            <a:buNone/>
          </a:pPr>
          <a:r>
            <a:rPr lang="en-US" sz="3900" kern="1200" dirty="0"/>
            <a:t>Answer some short question to each other</a:t>
          </a:r>
        </a:p>
      </dsp:txBody>
      <dsp:txXfrm>
        <a:off x="604289" y="3045936"/>
        <a:ext cx="9851585" cy="870267"/>
      </dsp:txXfrm>
    </dsp:sp>
    <dsp:sp modelId="{2577931E-771C-437C-ACC6-D8D5F912D248}">
      <dsp:nvSpPr>
        <dsp:cNvPr id="0" name=""/>
        <dsp:cNvSpPr/>
      </dsp:nvSpPr>
      <dsp:spPr>
        <a:xfrm>
          <a:off x="60372" y="2937153"/>
          <a:ext cx="1087834" cy="1087834"/>
        </a:xfrm>
        <a:prstGeom prst="ellipse">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ED91E2-97D6-4A36-8BCB-EFCDFFF463BD}">
      <dsp:nvSpPr>
        <dsp:cNvPr id="0" name=""/>
        <dsp:cNvSpPr/>
      </dsp:nvSpPr>
      <dsp:spPr>
        <a:xfrm>
          <a:off x="10264" y="0"/>
          <a:ext cx="10495071" cy="1325563"/>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dirty="0" err="1">
              <a:solidFill>
                <a:srgbClr val="FFFF00"/>
              </a:solidFill>
            </a:rPr>
            <a:t>Assesment</a:t>
          </a:r>
          <a:r>
            <a:rPr lang="en-US" sz="4000" kern="1200" dirty="0"/>
            <a:t> </a:t>
          </a:r>
          <a:br>
            <a:rPr lang="en-US" sz="4000" kern="1200" dirty="0"/>
          </a:br>
          <a:r>
            <a:rPr lang="en-US" sz="4000" kern="1200" dirty="0"/>
            <a:t>Chain drill activity using a softball</a:t>
          </a:r>
          <a:br>
            <a:rPr lang="en-US" sz="2500" kern="1200" dirty="0"/>
          </a:br>
          <a:endParaRPr lang="en-US" sz="2500" kern="1200" dirty="0"/>
        </a:p>
      </dsp:txBody>
      <dsp:txXfrm>
        <a:off x="49088" y="38824"/>
        <a:ext cx="10417423" cy="12479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A8398-7AEE-4411-9AA9-DDFAF72D81D0}">
      <dsp:nvSpPr>
        <dsp:cNvPr id="0" name=""/>
        <dsp:cNvSpPr/>
      </dsp:nvSpPr>
      <dsp:spPr>
        <a:xfrm rot="2563277">
          <a:off x="4063086" y="3056513"/>
          <a:ext cx="655879" cy="35815"/>
        </a:xfrm>
        <a:custGeom>
          <a:avLst/>
          <a:gdLst/>
          <a:ahLst/>
          <a:cxnLst/>
          <a:rect l="0" t="0" r="0" b="0"/>
          <a:pathLst>
            <a:path>
              <a:moveTo>
                <a:pt x="0" y="17907"/>
              </a:moveTo>
              <a:lnTo>
                <a:pt x="655879" y="17907"/>
              </a:lnTo>
            </a:path>
          </a:pathLst>
        </a:custGeom>
        <a:noFill/>
        <a:ln w="1905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8F75F2D-D8E2-4731-938C-8B616DEBA67C}">
      <dsp:nvSpPr>
        <dsp:cNvPr id="0" name=""/>
        <dsp:cNvSpPr/>
      </dsp:nvSpPr>
      <dsp:spPr>
        <a:xfrm>
          <a:off x="4150100" y="2157761"/>
          <a:ext cx="729839" cy="35815"/>
        </a:xfrm>
        <a:custGeom>
          <a:avLst/>
          <a:gdLst/>
          <a:ahLst/>
          <a:cxnLst/>
          <a:rect l="0" t="0" r="0" b="0"/>
          <a:pathLst>
            <a:path>
              <a:moveTo>
                <a:pt x="0" y="17907"/>
              </a:moveTo>
              <a:lnTo>
                <a:pt x="729839" y="17907"/>
              </a:lnTo>
            </a:path>
          </a:pathLst>
        </a:custGeom>
        <a:noFill/>
        <a:ln w="1905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55A9547-87B8-4FA2-BB01-F13FA434C7A5}">
      <dsp:nvSpPr>
        <dsp:cNvPr id="0" name=""/>
        <dsp:cNvSpPr/>
      </dsp:nvSpPr>
      <dsp:spPr>
        <a:xfrm rot="19036723">
          <a:off x="4063086" y="1259008"/>
          <a:ext cx="655879" cy="35815"/>
        </a:xfrm>
        <a:custGeom>
          <a:avLst/>
          <a:gdLst/>
          <a:ahLst/>
          <a:cxnLst/>
          <a:rect l="0" t="0" r="0" b="0"/>
          <a:pathLst>
            <a:path>
              <a:moveTo>
                <a:pt x="0" y="17907"/>
              </a:moveTo>
              <a:lnTo>
                <a:pt x="655879" y="17907"/>
              </a:lnTo>
            </a:path>
          </a:pathLst>
        </a:custGeom>
        <a:noFill/>
        <a:ln w="1905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FDFDB4B-8C8B-4570-8379-7FCA51D58848}">
      <dsp:nvSpPr>
        <dsp:cNvPr id="0" name=""/>
        <dsp:cNvSpPr/>
      </dsp:nvSpPr>
      <dsp:spPr>
        <a:xfrm>
          <a:off x="2371613" y="1129500"/>
          <a:ext cx="2092337" cy="2092337"/>
        </a:xfrm>
        <a:prstGeom prst="ellipse">
          <a:avLst/>
        </a:prstGeom>
        <a:blipFill>
          <a:blip xmlns:r="http://schemas.openxmlformats.org/officeDocument/2006/relationships" r:embed="rId1"/>
          <a:srcRect/>
          <a:stretch>
            <a:fillRect l="-23000" r="-23000"/>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C1202DD-D18D-4E30-852C-FFB25E417FA3}">
      <dsp:nvSpPr>
        <dsp:cNvPr id="0" name=""/>
        <dsp:cNvSpPr/>
      </dsp:nvSpPr>
      <dsp:spPr>
        <a:xfrm>
          <a:off x="4465398" y="877"/>
          <a:ext cx="1255402" cy="1255402"/>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Student 1 reading</a:t>
          </a:r>
        </a:p>
      </dsp:txBody>
      <dsp:txXfrm>
        <a:off x="4649247" y="184726"/>
        <a:ext cx="887704" cy="887704"/>
      </dsp:txXfrm>
    </dsp:sp>
    <dsp:sp modelId="{911BA7F1-6B54-4B3D-8650-8E17B37BA0A3}">
      <dsp:nvSpPr>
        <dsp:cNvPr id="0" name=""/>
        <dsp:cNvSpPr/>
      </dsp:nvSpPr>
      <dsp:spPr>
        <a:xfrm>
          <a:off x="4879939" y="1547967"/>
          <a:ext cx="1255402" cy="1255402"/>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Student 2 reading </a:t>
          </a:r>
        </a:p>
      </dsp:txBody>
      <dsp:txXfrm>
        <a:off x="5063788" y="1731816"/>
        <a:ext cx="887704" cy="887704"/>
      </dsp:txXfrm>
    </dsp:sp>
    <dsp:sp modelId="{108162D8-F5C9-4B15-9BA7-853CC59364AC}">
      <dsp:nvSpPr>
        <dsp:cNvPr id="0" name=""/>
        <dsp:cNvSpPr/>
      </dsp:nvSpPr>
      <dsp:spPr>
        <a:xfrm>
          <a:off x="4465398" y="3095057"/>
          <a:ext cx="1255402" cy="1255402"/>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Student 3 reading</a:t>
          </a:r>
        </a:p>
      </dsp:txBody>
      <dsp:txXfrm>
        <a:off x="4649247" y="3278906"/>
        <a:ext cx="887704" cy="8877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26A1C8-73C2-44DA-B020-059B105E0286}">
      <dsp:nvSpPr>
        <dsp:cNvPr id="0" name=""/>
        <dsp:cNvSpPr/>
      </dsp:nvSpPr>
      <dsp:spPr>
        <a:xfrm>
          <a:off x="0" y="490521"/>
          <a:ext cx="10515600" cy="8316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4DF6402-0D88-494C-AE49-394FAC6FE1D3}">
      <dsp:nvSpPr>
        <dsp:cNvPr id="0" name=""/>
        <dsp:cNvSpPr/>
      </dsp:nvSpPr>
      <dsp:spPr>
        <a:xfrm>
          <a:off x="525780" y="3441"/>
          <a:ext cx="7360920" cy="974160"/>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ctr" defTabSz="1778000">
            <a:lnSpc>
              <a:spcPct val="90000"/>
            </a:lnSpc>
            <a:spcBef>
              <a:spcPct val="0"/>
            </a:spcBef>
            <a:spcAft>
              <a:spcPct val="35000"/>
            </a:spcAft>
            <a:buNone/>
          </a:pPr>
          <a:r>
            <a:rPr lang="en-US" sz="4000" kern="1200" dirty="0"/>
            <a:t>Summary of the session</a:t>
          </a:r>
        </a:p>
      </dsp:txBody>
      <dsp:txXfrm>
        <a:off x="573335" y="50996"/>
        <a:ext cx="7265810" cy="8790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1F045-5A30-4A0B-B186-6E57F38119D6}">
      <dsp:nvSpPr>
        <dsp:cNvPr id="0" name=""/>
        <dsp:cNvSpPr/>
      </dsp:nvSpPr>
      <dsp:spPr>
        <a:xfrm>
          <a:off x="4382355" y="94790"/>
          <a:ext cx="1750888" cy="1562808"/>
        </a:xfrm>
        <a:prstGeom prst="ellips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Recap the main points of the lesson.</a:t>
          </a:r>
        </a:p>
      </dsp:txBody>
      <dsp:txXfrm>
        <a:off x="4638767" y="323658"/>
        <a:ext cx="1238064" cy="1105072"/>
      </dsp:txXfrm>
    </dsp:sp>
    <dsp:sp modelId="{8AACED78-2B26-46E9-B4A6-45889C7A7CC9}">
      <dsp:nvSpPr>
        <dsp:cNvPr id="0" name=""/>
        <dsp:cNvSpPr/>
      </dsp:nvSpPr>
      <dsp:spPr>
        <a:xfrm rot="2700000">
          <a:off x="5913465" y="1483583"/>
          <a:ext cx="494370" cy="590924"/>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935185" y="1549332"/>
        <a:ext cx="346059" cy="354554"/>
      </dsp:txXfrm>
    </dsp:sp>
    <dsp:sp modelId="{8B644D81-C7F2-483D-BF54-EB5DAE5F9481}">
      <dsp:nvSpPr>
        <dsp:cNvPr id="0" name=""/>
        <dsp:cNvSpPr/>
      </dsp:nvSpPr>
      <dsp:spPr>
        <a:xfrm>
          <a:off x="6243917" y="1862312"/>
          <a:ext cx="1750888" cy="1750888"/>
        </a:xfrm>
        <a:prstGeom prst="ellips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What have we learnt today?</a:t>
          </a:r>
        </a:p>
      </dsp:txBody>
      <dsp:txXfrm>
        <a:off x="6500329" y="2118724"/>
        <a:ext cx="1238064" cy="1238064"/>
      </dsp:txXfrm>
    </dsp:sp>
    <dsp:sp modelId="{85E3BD9B-1052-4B27-983A-B4503778167D}">
      <dsp:nvSpPr>
        <dsp:cNvPr id="0" name=""/>
        <dsp:cNvSpPr/>
      </dsp:nvSpPr>
      <dsp:spPr>
        <a:xfrm rot="8100000">
          <a:off x="5964267" y="3363723"/>
          <a:ext cx="467331" cy="590924"/>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6083934" y="3432340"/>
        <a:ext cx="327132" cy="354554"/>
      </dsp:txXfrm>
    </dsp:sp>
    <dsp:sp modelId="{630110C5-12FE-407C-8AC3-A3554BF773E3}">
      <dsp:nvSpPr>
        <dsp:cNvPr id="0" name=""/>
        <dsp:cNvSpPr/>
      </dsp:nvSpPr>
      <dsp:spPr>
        <a:xfrm>
          <a:off x="4382355" y="3723874"/>
          <a:ext cx="1750888" cy="1750888"/>
        </a:xfrm>
        <a:prstGeom prst="ellips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We have read the text aloud properly.</a:t>
          </a:r>
        </a:p>
      </dsp:txBody>
      <dsp:txXfrm>
        <a:off x="4638767" y="3980286"/>
        <a:ext cx="1238064" cy="1238064"/>
      </dsp:txXfrm>
    </dsp:sp>
    <dsp:sp modelId="{F11F9316-CA50-4DB7-87FE-2627F9310D81}">
      <dsp:nvSpPr>
        <dsp:cNvPr id="0" name=""/>
        <dsp:cNvSpPr/>
      </dsp:nvSpPr>
      <dsp:spPr>
        <a:xfrm rot="13500000">
          <a:off x="4102705" y="3382428"/>
          <a:ext cx="467331" cy="590924"/>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4222372" y="3550181"/>
        <a:ext cx="327132" cy="354554"/>
      </dsp:txXfrm>
    </dsp:sp>
    <dsp:sp modelId="{351533F2-A1B0-476D-8BD9-D8DE5C5CF4F1}">
      <dsp:nvSpPr>
        <dsp:cNvPr id="0" name=""/>
        <dsp:cNvSpPr/>
      </dsp:nvSpPr>
      <dsp:spPr>
        <a:xfrm>
          <a:off x="2520793" y="1862312"/>
          <a:ext cx="1750888" cy="1750888"/>
        </a:xfrm>
        <a:prstGeom prst="ellipse">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We have learnt some new words.</a:t>
          </a:r>
        </a:p>
      </dsp:txBody>
      <dsp:txXfrm>
        <a:off x="2777205" y="2118724"/>
        <a:ext cx="1238064" cy="1238064"/>
      </dsp:txXfrm>
    </dsp:sp>
    <dsp:sp modelId="{F6EEAAC3-8B72-42AC-A73A-1514619FDB72}">
      <dsp:nvSpPr>
        <dsp:cNvPr id="0" name=""/>
        <dsp:cNvSpPr/>
      </dsp:nvSpPr>
      <dsp:spPr>
        <a:xfrm rot="18900000">
          <a:off x="4087977" y="1503370"/>
          <a:ext cx="494370" cy="590924"/>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109697" y="1673991"/>
        <a:ext cx="346059" cy="35455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stBulletLvl" val="1"/>
                <dgm:param type="txAnchorVertCh" val="mid"/>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srcNode" val="connSite"/>
              <dgm:param type="dstNode" val="parentNode"/>
              <dgm:param type="dim" val="1D"/>
              <dgm:param type="endSty" val="noArr"/>
              <dgm:param type="begPts" val="auto"/>
              <dgm:param type="endPts" val="auto"/>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D777F524-5283-4729-ABC5-6F59DBA0300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D777F524-5283-4729-ABC5-6F59DBA0300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D777F524-5283-4729-ABC5-6F59DBA0300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D777F524-5283-4729-ABC5-6F59DBA0300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D777F524-5283-4729-ABC5-6F59DBA0300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D777F524-5283-4729-ABC5-6F59DBA0300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77F524-5283-4729-ABC5-6F59DBA0300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D777F524-5283-4729-ABC5-6F59DBA0300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D777F524-5283-4729-ABC5-6F59DBA0300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D777F524-5283-4729-ABC5-6F59DBA0300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D777F524-5283-4729-ABC5-6F59DBA0300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FCBFD-C708-4E27-A43F-FFC25E89C75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Rectangle 6"/>
          <p:cNvSpPr/>
          <p:nvPr userDrawn="1"/>
        </p:nvSpPr>
        <p:spPr>
          <a:xfrm>
            <a:off x="1" y="0"/>
            <a:ext cx="12191999" cy="6858000"/>
          </a:xfrm>
          <a:prstGeom prst="rect">
            <a:avLst/>
          </a:prstGeom>
          <a:noFill/>
          <a:ln w="120650">
            <a:solidFill>
              <a:srgbClr val="00B0F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35"/>
          </a:p>
        </p:txBody>
      </p:sp>
      <p:sp>
        <p:nvSpPr>
          <p:cNvPr id="8" name="Rectangle 7"/>
          <p:cNvSpPr/>
          <p:nvPr userDrawn="1"/>
        </p:nvSpPr>
        <p:spPr>
          <a:xfrm>
            <a:off x="100015" y="128588"/>
            <a:ext cx="11972924" cy="6632431"/>
          </a:xfrm>
          <a:prstGeom prst="rect">
            <a:avLst/>
          </a:prstGeom>
          <a:noFill/>
          <a:ln w="85725">
            <a:solidFill>
              <a:srgbClr val="FFFF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35"/>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77F524-5283-4729-ABC5-6F59DBA03004}"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FFCBFD-C708-4E27-A43F-FFC25E89C75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1.jpe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9" Type="http://schemas.openxmlformats.org/officeDocument/2006/relationships/diagramColors" Target="../diagrams/colors3.xml"/><Relationship Id="rId8" Type="http://schemas.openxmlformats.org/officeDocument/2006/relationships/diagramQuickStyle" Target="../diagrams/quickStyle3.xml"/><Relationship Id="rId7" Type="http://schemas.openxmlformats.org/officeDocument/2006/relationships/diagramLayout" Target="../diagrams/layout3.xml"/><Relationship Id="rId6" Type="http://schemas.openxmlformats.org/officeDocument/2006/relationships/diagramData" Target="../diagrams/data3.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1" Type="http://schemas.openxmlformats.org/officeDocument/2006/relationships/slideLayout" Target="../slideLayouts/slideLayout2.xml"/><Relationship Id="rId10" Type="http://schemas.microsoft.com/office/2007/relationships/diagramDrawing" Target="../diagrams/drawing3.xml"/><Relationship Id="rId1"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9" Type="http://schemas.openxmlformats.org/officeDocument/2006/relationships/diagramColors" Target="../diagrams/colors5.xml"/><Relationship Id="rId8" Type="http://schemas.openxmlformats.org/officeDocument/2006/relationships/diagramQuickStyle" Target="../diagrams/quickStyle5.xml"/><Relationship Id="rId7" Type="http://schemas.openxmlformats.org/officeDocument/2006/relationships/diagramLayout" Target="../diagrams/layout5.xml"/><Relationship Id="rId6" Type="http://schemas.openxmlformats.org/officeDocument/2006/relationships/diagramData" Target="../diagrams/data5.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1" Type="http://schemas.openxmlformats.org/officeDocument/2006/relationships/slideLayout" Target="../slideLayouts/slideLayout2.xml"/><Relationship Id="rId10" Type="http://schemas.microsoft.com/office/2007/relationships/diagramDrawing" Target="../diagrams/drawing5.xml"/><Relationship Id="rId1"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9" Type="http://schemas.openxmlformats.org/officeDocument/2006/relationships/diagramColors" Target="../diagrams/colors7.xml"/><Relationship Id="rId8" Type="http://schemas.openxmlformats.org/officeDocument/2006/relationships/diagramQuickStyle" Target="../diagrams/quickStyle7.xml"/><Relationship Id="rId7" Type="http://schemas.openxmlformats.org/officeDocument/2006/relationships/diagramLayout" Target="../diagrams/layout7.xml"/><Relationship Id="rId6" Type="http://schemas.openxmlformats.org/officeDocument/2006/relationships/diagramData" Target="../diagrams/data7.xml"/><Relationship Id="rId5" Type="http://schemas.microsoft.com/office/2007/relationships/diagramDrawing" Target="../diagrams/drawing6.xml"/><Relationship Id="rId4" Type="http://schemas.openxmlformats.org/officeDocument/2006/relationships/diagramColors" Target="../diagrams/colors6.xml"/><Relationship Id="rId3" Type="http://schemas.openxmlformats.org/officeDocument/2006/relationships/diagramQuickStyle" Target="../diagrams/quickStyle6.xml"/><Relationship Id="rId2" Type="http://schemas.openxmlformats.org/officeDocument/2006/relationships/diagramLayout" Target="../diagrams/layout6.xml"/><Relationship Id="rId11" Type="http://schemas.openxmlformats.org/officeDocument/2006/relationships/slideLayout" Target="../slideLayouts/slideLayout2.xml"/><Relationship Id="rId10" Type="http://schemas.microsoft.com/office/2007/relationships/diagramDrawing" Target="../diagrams/drawing7.xml"/><Relationship Id="rId1"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9" Type="http://schemas.openxmlformats.org/officeDocument/2006/relationships/diagramColors" Target="../diagrams/colors9.xml"/><Relationship Id="rId8" Type="http://schemas.openxmlformats.org/officeDocument/2006/relationships/diagramQuickStyle" Target="../diagrams/quickStyle9.xml"/><Relationship Id="rId7" Type="http://schemas.openxmlformats.org/officeDocument/2006/relationships/diagramLayout" Target="../diagrams/layout9.xml"/><Relationship Id="rId6" Type="http://schemas.openxmlformats.org/officeDocument/2006/relationships/diagramData" Target="../diagrams/data9.xml"/><Relationship Id="rId5" Type="http://schemas.microsoft.com/office/2007/relationships/diagramDrawing" Target="../diagrams/drawing8.xml"/><Relationship Id="rId4" Type="http://schemas.openxmlformats.org/officeDocument/2006/relationships/diagramColors" Target="../diagrams/colors8.xml"/><Relationship Id="rId3" Type="http://schemas.openxmlformats.org/officeDocument/2006/relationships/diagramQuickStyle" Target="../diagrams/quickStyle8.xml"/><Relationship Id="rId2" Type="http://schemas.openxmlformats.org/officeDocument/2006/relationships/diagramLayout" Target="../diagrams/layout8.xml"/><Relationship Id="rId11" Type="http://schemas.openxmlformats.org/officeDocument/2006/relationships/slideLayout" Target="../slideLayouts/slideLayout2.xml"/><Relationship Id="rId10" Type="http://schemas.microsoft.com/office/2007/relationships/diagramDrawing" Target="../diagrams/drawing9.xml"/><Relationship Id="rId1" Type="http://schemas.openxmlformats.org/officeDocument/2006/relationships/diagramData" Target="../diagrams/data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6581"/>
            <a:ext cx="12192000" cy="6804837"/>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68833" y="1026711"/>
            <a:ext cx="6254335" cy="715645"/>
          </a:xfrm>
          <a:prstGeom prst="rect">
            <a:avLst/>
          </a:prstGeom>
          <a:noFill/>
        </p:spPr>
        <p:txBody>
          <a:bodyPr wrap="square" rtlCol="0">
            <a:spAutoFit/>
          </a:bodyPr>
          <a:lstStyle/>
          <a:p>
            <a:pPr algn="ctr"/>
            <a:r>
              <a:rPr lang="en-US" sz="4055" b="1" u="sng" dirty="0">
                <a:solidFill>
                  <a:srgbClr val="C00000"/>
                </a:solidFill>
                <a:latin typeface="NikoshBAN" panose="02000000000000000000" pitchFamily="2" charset="0"/>
                <a:cs typeface="NikoshBAN" panose="02000000000000000000" pitchFamily="2" charset="0"/>
              </a:rPr>
              <a:t>TEACHER’S IDENTITY</a:t>
            </a:r>
            <a:endParaRPr lang="en-US" sz="4055" b="1" u="sng" dirty="0">
              <a:solidFill>
                <a:srgbClr val="C00000"/>
              </a:solidFill>
              <a:latin typeface="NikoshBAN" panose="02000000000000000000" pitchFamily="2" charset="0"/>
              <a:cs typeface="NikoshBAN" panose="02000000000000000000" pitchFamily="2" charset="0"/>
            </a:endParaRPr>
          </a:p>
        </p:txBody>
      </p:sp>
      <p:sp>
        <p:nvSpPr>
          <p:cNvPr id="12" name="Rectangle 11"/>
          <p:cNvSpPr/>
          <p:nvPr/>
        </p:nvSpPr>
        <p:spPr>
          <a:xfrm>
            <a:off x="6117921" y="2395043"/>
            <a:ext cx="4446913" cy="1522095"/>
          </a:xfrm>
          <a:prstGeom prst="rect">
            <a:avLst/>
          </a:prstGeom>
        </p:spPr>
        <p:txBody>
          <a:bodyPr wrap="square">
            <a:spAutoFit/>
          </a:bodyPr>
          <a:lstStyle/>
          <a:p>
            <a:pPr algn="ctr"/>
            <a:r>
              <a:rPr lang="en-US" sz="3000" b="1" dirty="0">
                <a:solidFill>
                  <a:srgbClr val="7030A0"/>
                </a:solidFill>
                <a:latin typeface="NikoshBAN" panose="02000000000000000000" pitchFamily="2" charset="0"/>
                <a:cs typeface="NikoshBAN" panose="02000000000000000000" pitchFamily="2" charset="0"/>
              </a:rPr>
              <a:t>Jahangir Alam</a:t>
            </a:r>
            <a:br>
              <a:rPr lang="en-US" sz="3000" dirty="0">
                <a:solidFill>
                  <a:schemeClr val="accent6"/>
                </a:solidFill>
                <a:latin typeface="NikoshBAN" panose="02000000000000000000" pitchFamily="2" charset="0"/>
                <a:cs typeface="NikoshBAN" panose="02000000000000000000" pitchFamily="2" charset="0"/>
              </a:rPr>
            </a:br>
            <a:r>
              <a:rPr lang="en-US" sz="2700" dirty="0">
                <a:solidFill>
                  <a:srgbClr val="0070C0"/>
                </a:solidFill>
                <a:latin typeface="NikoshBAN" panose="02000000000000000000" pitchFamily="2" charset="0"/>
                <a:cs typeface="NikoshBAN" panose="02000000000000000000" pitchFamily="2" charset="0"/>
              </a:rPr>
              <a:t>Assistant teacher</a:t>
            </a:r>
            <a:br>
              <a:rPr lang="en-US" sz="2700" dirty="0">
                <a:solidFill>
                  <a:schemeClr val="accent6"/>
                </a:solidFill>
                <a:latin typeface="NikoshBAN" panose="02000000000000000000" pitchFamily="2" charset="0"/>
                <a:cs typeface="NikoshBAN" panose="02000000000000000000" pitchFamily="2" charset="0"/>
              </a:rPr>
            </a:br>
            <a:r>
              <a:rPr lang="en-US" dirty="0" err="1">
                <a:latin typeface="NikoshBAN" panose="02000000000000000000" pitchFamily="2" charset="0"/>
                <a:cs typeface="NikoshBAN" panose="02000000000000000000" pitchFamily="2" charset="0"/>
              </a:rPr>
              <a:t>Abdullahpur</a:t>
            </a:r>
            <a:r>
              <a:rPr lang="en-US" dirty="0">
                <a:latin typeface="NikoshBAN" panose="02000000000000000000" pitchFamily="2" charset="0"/>
                <a:cs typeface="NikoshBAN" panose="02000000000000000000" pitchFamily="2" charset="0"/>
              </a:rPr>
              <a:t> Government Primary school , </a:t>
            </a:r>
            <a:r>
              <a:rPr lang="en-US" dirty="0" err="1">
                <a:latin typeface="NikoshBAN" panose="02000000000000000000" pitchFamily="2" charset="0"/>
                <a:cs typeface="NikoshBAN" panose="02000000000000000000" pitchFamily="2" charset="0"/>
              </a:rPr>
              <a:t>Begumganj</a:t>
            </a:r>
            <a:r>
              <a:rPr lang="en-US" dirty="0">
                <a:latin typeface="NikoshBAN" panose="02000000000000000000" pitchFamily="2" charset="0"/>
                <a:cs typeface="NikoshBAN" panose="02000000000000000000" pitchFamily="2" charset="0"/>
              </a:rPr>
              <a:t> Noakhali.</a:t>
            </a:r>
            <a:endParaRPr lang="en-US" sz="1500" dirty="0">
              <a:solidFill>
                <a:srgbClr val="002060"/>
              </a:solidFill>
              <a:cs typeface="NikoshBAN" panose="02000000000000000000" pitchFamily="2" charset="0"/>
            </a:endParaRPr>
          </a:p>
        </p:txBody>
      </p:sp>
      <p:pic>
        <p:nvPicPr>
          <p:cNvPr id="2" name="Picture 1"/>
          <p:cNvPicPr>
            <a:picLocks noChangeAspect="1"/>
          </p:cNvPicPr>
          <p:nvPr/>
        </p:nvPicPr>
        <p:blipFill rotWithShape="1">
          <a:blip r:embed="rId1" cstate="print">
            <a:extLst>
              <a:ext uri="{28A0092B-C50C-407E-A947-70E740481C1C}">
                <a14:useLocalDpi xmlns:a14="http://schemas.microsoft.com/office/drawing/2010/main" val="0"/>
              </a:ext>
            </a:extLst>
          </a:blip>
          <a:srcRect l="6922" t="11151" r="5509" b="5498"/>
          <a:stretch>
            <a:fillRect/>
          </a:stretch>
        </p:blipFill>
        <p:spPr bwMode="auto">
          <a:xfrm>
            <a:off x="2773005" y="2188091"/>
            <a:ext cx="2294255" cy="2277816"/>
          </a:xfrm>
          <a:prstGeom prst="ellipse">
            <a:avLst/>
          </a:prstGeom>
          <a:ln>
            <a:noFill/>
          </a:ln>
        </p:spPr>
      </p:pic>
    </p:spTree>
  </p:cSld>
  <p:clrMapOvr>
    <a:masterClrMapping/>
  </p:clrMapOvr>
  <p:transition spd="slow">
    <p:comb/>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1">
            <a:extLst>
              <a:ext uri="{28A0092B-C50C-407E-A947-70E740481C1C}">
                <a14:useLocalDpi xmlns:a14="http://schemas.microsoft.com/office/drawing/2010/main" val="0"/>
              </a:ext>
            </a:extLst>
          </a:blip>
          <a:srcRect t="8294" r="1" b="8295"/>
          <a:stretch>
            <a:fillRect/>
          </a:stretch>
        </p:blipFill>
        <p:spPr>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sp>
        <p:nvSpPr>
          <p:cNvPr id="24" name="Content Placeholder 3"/>
          <p:cNvSpPr>
            <a:spLocks noGrp="1"/>
          </p:cNvSpPr>
          <p:nvPr>
            <p:ph sz="half" idx="2"/>
          </p:nvPr>
        </p:nvSpPr>
        <p:spPr>
          <a:xfrm>
            <a:off x="6981825" y="1839685"/>
            <a:ext cx="4600533" cy="4582885"/>
          </a:xfrm>
        </p:spPr>
        <p:txBody>
          <a:bodyPr vert="horz" lIns="91440" tIns="45720" rIns="91440" bIns="45720" rtlCol="0">
            <a:normAutofit/>
          </a:bodyPr>
          <a:lstStyle/>
          <a:p>
            <a:r>
              <a:rPr lang="en-US" b="1" dirty="0">
                <a:solidFill>
                  <a:srgbClr val="FFC000">
                    <a:alpha val="80000"/>
                  </a:srgbClr>
                </a:solidFill>
              </a:rPr>
              <a:t>Class: Five</a:t>
            </a:r>
            <a:endParaRPr lang="en-US" b="1" dirty="0">
              <a:solidFill>
                <a:srgbClr val="FFC000">
                  <a:alpha val="80000"/>
                </a:srgbClr>
              </a:solidFill>
            </a:endParaRPr>
          </a:p>
          <a:p>
            <a:r>
              <a:rPr lang="en-US" b="1" dirty="0">
                <a:solidFill>
                  <a:srgbClr val="FFC000">
                    <a:alpha val="80000"/>
                  </a:srgbClr>
                </a:solidFill>
              </a:rPr>
              <a:t>Subject : English</a:t>
            </a:r>
            <a:endParaRPr lang="en-US" b="1" dirty="0">
              <a:solidFill>
                <a:srgbClr val="FFC000">
                  <a:alpha val="80000"/>
                </a:srgbClr>
              </a:solidFill>
            </a:endParaRPr>
          </a:p>
          <a:p>
            <a:r>
              <a:rPr lang="en-US" b="1" dirty="0">
                <a:solidFill>
                  <a:srgbClr val="FFC000">
                    <a:alpha val="80000"/>
                  </a:srgbClr>
                </a:solidFill>
              </a:rPr>
              <a:t>Unit: 8</a:t>
            </a:r>
            <a:endParaRPr lang="en-US" b="1" dirty="0">
              <a:solidFill>
                <a:srgbClr val="FFC000">
                  <a:alpha val="80000"/>
                </a:srgbClr>
              </a:solidFill>
            </a:endParaRPr>
          </a:p>
          <a:p>
            <a:r>
              <a:rPr lang="en-US" b="1" dirty="0">
                <a:solidFill>
                  <a:srgbClr val="FFC000">
                    <a:alpha val="80000"/>
                  </a:srgbClr>
                </a:solidFill>
              </a:rPr>
              <a:t>Title: A Field Trip to Remember</a:t>
            </a:r>
            <a:endParaRPr lang="en-US" b="1" dirty="0">
              <a:solidFill>
                <a:srgbClr val="FFC000">
                  <a:alpha val="80000"/>
                </a:srgbClr>
              </a:solidFill>
            </a:endParaRPr>
          </a:p>
          <a:p>
            <a:r>
              <a:rPr lang="en-US" b="1" dirty="0">
                <a:solidFill>
                  <a:srgbClr val="FFC000">
                    <a:alpha val="80000"/>
                  </a:srgbClr>
                </a:solidFill>
              </a:rPr>
              <a:t>Activity: 1.1, 1.2</a:t>
            </a:r>
            <a:endParaRPr lang="en-US" b="1" dirty="0">
              <a:solidFill>
                <a:srgbClr val="FFC000">
                  <a:alpha val="80000"/>
                </a:srgbClr>
              </a:solidFill>
            </a:endParaRPr>
          </a:p>
          <a:p>
            <a:r>
              <a:rPr lang="en-US" b="1" dirty="0">
                <a:solidFill>
                  <a:srgbClr val="FFC000">
                    <a:alpha val="80000"/>
                  </a:srgbClr>
                </a:solidFill>
              </a:rPr>
              <a:t>Page: 39, 40</a:t>
            </a:r>
            <a:endParaRPr lang="en-US" b="1" dirty="0">
              <a:solidFill>
                <a:srgbClr val="FFC000">
                  <a:alpha val="80000"/>
                </a:srgbClr>
              </a:solidFill>
            </a:endParaRPr>
          </a:p>
          <a:p>
            <a:r>
              <a:rPr lang="en-US" b="1" dirty="0">
                <a:solidFill>
                  <a:srgbClr val="FFC000">
                    <a:alpha val="80000"/>
                  </a:srgbClr>
                </a:solidFill>
              </a:rPr>
              <a:t>Time: 40 minutes </a:t>
            </a:r>
            <a:endParaRPr lang="en-US" b="1" dirty="0">
              <a:solidFill>
                <a:srgbClr val="FFC000">
                  <a:alpha val="80000"/>
                </a:srgbClr>
              </a:solidFill>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4">
                                            <p:txEl>
                                              <p:pRg st="0" end="0"/>
                                            </p:txEl>
                                          </p:spTgt>
                                        </p:tgtEl>
                                        <p:attrNameLst>
                                          <p:attrName>style.visibility</p:attrName>
                                        </p:attrNameLst>
                                      </p:cBhvr>
                                      <p:to>
                                        <p:strVal val="visible"/>
                                      </p:to>
                                    </p:set>
                                    <p:animEffect transition="in" filter="fade">
                                      <p:cBhvr>
                                        <p:cTn id="13" dur="500"/>
                                        <p:tgtEl>
                                          <p:spTgt spid="2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4">
                                            <p:txEl>
                                              <p:pRg st="1" end="1"/>
                                            </p:txEl>
                                          </p:spTgt>
                                        </p:tgtEl>
                                        <p:attrNameLst>
                                          <p:attrName>style.visibility</p:attrName>
                                        </p:attrNameLst>
                                      </p:cBhvr>
                                      <p:to>
                                        <p:strVal val="visible"/>
                                      </p:to>
                                    </p:set>
                                    <p:animEffect transition="in" filter="fade">
                                      <p:cBhvr>
                                        <p:cTn id="18" dur="500"/>
                                        <p:tgtEl>
                                          <p:spTgt spid="2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xEl>
                                              <p:pRg st="2" end="2"/>
                                            </p:txEl>
                                          </p:spTgt>
                                        </p:tgtEl>
                                        <p:attrNameLst>
                                          <p:attrName>style.visibility</p:attrName>
                                        </p:attrNameLst>
                                      </p:cBhvr>
                                      <p:to>
                                        <p:strVal val="visible"/>
                                      </p:to>
                                    </p:set>
                                    <p:animEffect transition="in" filter="fade">
                                      <p:cBhvr>
                                        <p:cTn id="23" dur="500"/>
                                        <p:tgtEl>
                                          <p:spTgt spid="2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4">
                                            <p:txEl>
                                              <p:pRg st="3" end="3"/>
                                            </p:txEl>
                                          </p:spTgt>
                                        </p:tgtEl>
                                        <p:attrNameLst>
                                          <p:attrName>style.visibility</p:attrName>
                                        </p:attrNameLst>
                                      </p:cBhvr>
                                      <p:to>
                                        <p:strVal val="visible"/>
                                      </p:to>
                                    </p:set>
                                    <p:animEffect transition="in" filter="fade">
                                      <p:cBhvr>
                                        <p:cTn id="28" dur="500"/>
                                        <p:tgtEl>
                                          <p:spTgt spid="2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4">
                                            <p:txEl>
                                              <p:pRg st="4" end="4"/>
                                            </p:txEl>
                                          </p:spTgt>
                                        </p:tgtEl>
                                        <p:attrNameLst>
                                          <p:attrName>style.visibility</p:attrName>
                                        </p:attrNameLst>
                                      </p:cBhvr>
                                      <p:to>
                                        <p:strVal val="visible"/>
                                      </p:to>
                                    </p:set>
                                    <p:animEffect transition="in" filter="fade">
                                      <p:cBhvr>
                                        <p:cTn id="33" dur="500"/>
                                        <p:tgtEl>
                                          <p:spTgt spid="24">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4">
                                            <p:txEl>
                                              <p:pRg st="5" end="5"/>
                                            </p:txEl>
                                          </p:spTgt>
                                        </p:tgtEl>
                                        <p:attrNameLst>
                                          <p:attrName>style.visibility</p:attrName>
                                        </p:attrNameLst>
                                      </p:cBhvr>
                                      <p:to>
                                        <p:strVal val="visible"/>
                                      </p:to>
                                    </p:set>
                                    <p:animEffect transition="in" filter="fade">
                                      <p:cBhvr>
                                        <p:cTn id="38" dur="500"/>
                                        <p:tgtEl>
                                          <p:spTgt spid="24">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4">
                                            <p:txEl>
                                              <p:pRg st="6" end="6"/>
                                            </p:txEl>
                                          </p:spTgt>
                                        </p:tgtEl>
                                        <p:attrNameLst>
                                          <p:attrName>style.visibility</p:attrName>
                                        </p:attrNameLst>
                                      </p:cBhvr>
                                      <p:to>
                                        <p:strVal val="visible"/>
                                      </p:to>
                                    </p:set>
                                    <p:animEffect transition="in" filter="fade">
                                      <p:cBhvr>
                                        <p:cTn id="43" dur="500"/>
                                        <p:tgtEl>
                                          <p:spTgt spid="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Left-Right 3"/>
          <p:cNvSpPr/>
          <p:nvPr/>
        </p:nvSpPr>
        <p:spPr>
          <a:xfrm>
            <a:off x="1513114" y="365125"/>
            <a:ext cx="8893629" cy="1273629"/>
          </a:xfrm>
          <a:prstGeom prst="lef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800" b="1" dirty="0">
                <a:solidFill>
                  <a:srgbClr val="FFFF00"/>
                </a:solidFill>
              </a:rPr>
              <a:t>LEARNING OUTCOME</a:t>
            </a:r>
            <a:endParaRPr lang="en-US" sz="2800" b="1" dirty="0">
              <a:solidFill>
                <a:srgbClr val="FFFF00"/>
              </a:solidFill>
            </a:endParaRPr>
          </a:p>
        </p:txBody>
      </p:sp>
      <p:sp>
        <p:nvSpPr>
          <p:cNvPr id="7" name="Rectangle: Rounded Corners 6"/>
          <p:cNvSpPr/>
          <p:nvPr/>
        </p:nvSpPr>
        <p:spPr>
          <a:xfrm>
            <a:off x="876300" y="2188026"/>
            <a:ext cx="10439400" cy="365760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By the end of the lesson SS will be able to:-</a:t>
            </a:r>
            <a:endPar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endPar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r>
              <a:rPr lang="en-US" sz="2800" b="1" dirty="0">
                <a:ln w="0"/>
                <a:solidFill>
                  <a:schemeClr val="tx1"/>
                </a:solidFill>
                <a:effectLst>
                  <a:outerShdw blurRad="38100" dist="19050" dir="2700000" algn="tl" rotWithShape="0">
                    <a:schemeClr val="dk1">
                      <a:alpha val="40000"/>
                    </a:schemeClr>
                  </a:outerShdw>
                </a:effectLst>
                <a:latin typeface="Aptos Display" panose="020B0004020202020204" pitchFamily="34" charset="0"/>
              </a:rPr>
              <a:t>3.4.2      Answer simple questions appropriately and  confidently</a:t>
            </a:r>
            <a:endParaRPr lang="en-US" sz="2800" b="1" dirty="0">
              <a:ln w="0"/>
              <a:solidFill>
                <a:schemeClr val="tx1"/>
              </a:solidFill>
              <a:effectLst>
                <a:outerShdw blurRad="38100" dist="19050" dir="2700000" algn="tl" rotWithShape="0">
                  <a:schemeClr val="dk1">
                    <a:alpha val="40000"/>
                  </a:schemeClr>
                </a:outerShdw>
              </a:effectLst>
              <a:latin typeface="Aptos Display" panose="020B0004020202020204" pitchFamily="34" charset="0"/>
            </a:endParaRPr>
          </a:p>
          <a:p>
            <a:r>
              <a:rPr lang="en-US" sz="2800" b="1" dirty="0"/>
              <a:t>4.2.1 Read aloud texts with proper stress, intonation</a:t>
            </a:r>
            <a:endParaRPr lang="en-US" sz="2800" b="1" dirty="0"/>
          </a:p>
          <a:p>
            <a:r>
              <a:rPr lang="en-US" sz="2800" b="1" dirty="0"/>
              <a:t>5.1.2 Get specific information from simple texts.</a:t>
            </a:r>
            <a:endParaRPr lang="en-US" sz="4000" b="1" dirty="0">
              <a:ln w="0"/>
              <a:solidFill>
                <a:schemeClr val="tx1"/>
              </a:solidFill>
              <a:effectLst>
                <a:outerShdw blurRad="38100" dist="19050" dir="2700000" algn="tl" rotWithShape="0">
                  <a:schemeClr val="dk1">
                    <a:alpha val="40000"/>
                  </a:schemeClr>
                </a:outerShdw>
              </a:effectLst>
              <a:latin typeface="Aptos Display" panose="020B0004020202020204" pitchFamily="34" charset="0"/>
            </a:endParaRPr>
          </a:p>
          <a:p>
            <a:endParaRPr lang="en-US" sz="2800" dirty="0"/>
          </a:p>
          <a:p>
            <a:pPr algn="ctr"/>
            <a:endParaRPr lang="en-US"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
          </p:nvPr>
        </p:nvPicPr>
        <p:blipFill>
          <a:blip r:embed="rId1">
            <a:extLst>
              <a:ext uri="{28A0092B-C50C-407E-A947-70E740481C1C}">
                <a14:useLocalDpi xmlns:a14="http://schemas.microsoft.com/office/drawing/2010/main" val="0"/>
              </a:ext>
            </a:extLst>
          </a:blip>
          <a:stretch>
            <a:fillRect/>
          </a:stretch>
        </p:blipFill>
        <p:spPr>
          <a:xfrm>
            <a:off x="566057" y="293914"/>
            <a:ext cx="4942114" cy="6281057"/>
          </a:xfrm>
          <a:prstGeom prst="rect">
            <a:avLst/>
          </a:prstGeom>
        </p:spPr>
      </p:pic>
      <p:sp>
        <p:nvSpPr>
          <p:cNvPr id="6" name="Content Placeholder 5"/>
          <p:cNvSpPr>
            <a:spLocks noGrp="1"/>
          </p:cNvSpPr>
          <p:nvPr>
            <p:ph sz="half" idx="2"/>
          </p:nvPr>
        </p:nvSpPr>
        <p:spPr>
          <a:xfrm>
            <a:off x="6172200" y="1825625"/>
            <a:ext cx="5181600" cy="2964089"/>
          </a:xfrm>
        </p:spPr>
        <p:txBody>
          <a:bodyPr>
            <a:normAutofit/>
          </a:bodyPr>
          <a:lstStyle/>
          <a:p>
            <a:pPr marL="0" indent="0" algn="ctr">
              <a:buNone/>
            </a:pPr>
            <a:r>
              <a:rPr lang="en-US" b="1" dirty="0">
                <a:solidFill>
                  <a:srgbClr val="FF0000"/>
                </a:solidFill>
              </a:rPr>
              <a:t>Todays lesson is </a:t>
            </a:r>
            <a:endParaRPr lang="en-US" b="1" dirty="0">
              <a:solidFill>
                <a:srgbClr val="FF0000"/>
              </a:solidFill>
            </a:endParaRPr>
          </a:p>
          <a:p>
            <a:pPr marL="0" indent="0" algn="ctr">
              <a:buNone/>
            </a:pPr>
            <a:r>
              <a:rPr lang="en-US" b="1" dirty="0">
                <a:solidFill>
                  <a:srgbClr val="FF0000"/>
                </a:solidFill>
              </a:rPr>
              <a:t>A Field Trip You remember</a:t>
            </a:r>
            <a:endParaRPr lang="en-US" b="1" dirty="0">
              <a:solidFill>
                <a:srgbClr val="FF0000"/>
              </a:solidFill>
            </a:endParaRPr>
          </a:p>
          <a:p>
            <a:pPr marL="0" indent="0" algn="ctr">
              <a:buNone/>
            </a:pPr>
            <a:r>
              <a:rPr lang="en-US" b="1" dirty="0">
                <a:solidFill>
                  <a:srgbClr val="FF0000"/>
                </a:solidFill>
              </a:rPr>
              <a:t>Unit: 8</a:t>
            </a:r>
            <a:endParaRPr lang="en-US" b="1" dirty="0">
              <a:solidFill>
                <a:srgbClr val="FF0000"/>
              </a:solidFill>
            </a:endParaRPr>
          </a:p>
          <a:p>
            <a:pPr marL="0" indent="0" algn="ctr">
              <a:buNone/>
            </a:pPr>
            <a:r>
              <a:rPr lang="en-US" b="1" dirty="0">
                <a:solidFill>
                  <a:srgbClr val="FF0000"/>
                </a:solidFill>
              </a:rPr>
              <a:t>Activity: 1.1,1.2</a:t>
            </a:r>
            <a:endParaRPr lang="en-US" b="1" dirty="0">
              <a:solidFill>
                <a:srgbClr val="FF0000"/>
              </a:solidFill>
            </a:endParaRPr>
          </a:p>
          <a:p>
            <a:pPr marL="0" indent="0" algn="ctr">
              <a:buNone/>
            </a:pPr>
            <a:r>
              <a:rPr lang="en-US" b="1" dirty="0">
                <a:solidFill>
                  <a:srgbClr val="FF0000"/>
                </a:solidFill>
              </a:rPr>
              <a:t>Time : 40 min</a:t>
            </a: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4913" y="620486"/>
            <a:ext cx="3320141"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 name="Rectangle 2"/>
          <p:cNvSpPr/>
          <p:nvPr/>
        </p:nvSpPr>
        <p:spPr>
          <a:xfrm>
            <a:off x="4435929" y="609600"/>
            <a:ext cx="3320142"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Rectangle 3"/>
          <p:cNvSpPr/>
          <p:nvPr/>
        </p:nvSpPr>
        <p:spPr>
          <a:xfrm>
            <a:off x="8196943" y="609600"/>
            <a:ext cx="3320143"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674913" y="3722914"/>
            <a:ext cx="3320141"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4435929" y="3712028"/>
            <a:ext cx="3320142"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8196943" y="3712028"/>
            <a:ext cx="3320143"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Rounded Corners 7"/>
          <p:cNvSpPr/>
          <p:nvPr/>
        </p:nvSpPr>
        <p:spPr>
          <a:xfrm>
            <a:off x="674912" y="2748642"/>
            <a:ext cx="3320141" cy="680358"/>
          </a:xfrm>
          <a:prstGeom prst="roundRect">
            <a:avLst/>
          </a:prstGeom>
          <a:solidFill>
            <a:srgbClr val="92D050">
              <a:alpha val="43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 National Museum</a:t>
            </a:r>
            <a:endParaRPr lang="en-US" dirty="0">
              <a:latin typeface="Times New Roman" panose="02020603050405020304" pitchFamily="18" charset="0"/>
              <a:cs typeface="Times New Roman" panose="02020603050405020304" pitchFamily="18" charset="0"/>
            </a:endParaRPr>
          </a:p>
        </p:txBody>
      </p:sp>
      <p:sp>
        <p:nvSpPr>
          <p:cNvPr id="9" name="Rectangle: Rounded Corners 8"/>
          <p:cNvSpPr/>
          <p:nvPr/>
        </p:nvSpPr>
        <p:spPr>
          <a:xfrm>
            <a:off x="4435930" y="2748642"/>
            <a:ext cx="3320141" cy="680358"/>
          </a:xfrm>
          <a:prstGeom prst="roundRect">
            <a:avLst/>
          </a:prstGeom>
          <a:solidFill>
            <a:srgbClr val="92D050">
              <a:alpha val="36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National Museum</a:t>
            </a:r>
            <a:endParaRPr lang="en-US" dirty="0">
              <a:latin typeface="Times New Roman" panose="02020603050405020304" pitchFamily="18" charset="0"/>
              <a:cs typeface="Times New Roman" panose="02020603050405020304" pitchFamily="18" charset="0"/>
            </a:endParaRPr>
          </a:p>
        </p:txBody>
      </p:sp>
      <p:sp>
        <p:nvSpPr>
          <p:cNvPr id="10" name="Rectangle: Rounded Corners 9"/>
          <p:cNvSpPr/>
          <p:nvPr/>
        </p:nvSpPr>
        <p:spPr>
          <a:xfrm>
            <a:off x="8196943" y="2748642"/>
            <a:ext cx="3320141" cy="680358"/>
          </a:xfrm>
          <a:prstGeom prst="roundRect">
            <a:avLst/>
          </a:prstGeom>
          <a:solidFill>
            <a:srgbClr val="92D050">
              <a:alpha val="38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Liberation War Museum</a:t>
            </a:r>
            <a:endParaRPr lang="en-US" b="1" dirty="0"/>
          </a:p>
        </p:txBody>
      </p:sp>
      <p:sp>
        <p:nvSpPr>
          <p:cNvPr id="11" name="Rectangle: Rounded Corners 10"/>
          <p:cNvSpPr/>
          <p:nvPr/>
        </p:nvSpPr>
        <p:spPr>
          <a:xfrm>
            <a:off x="674913" y="5807528"/>
            <a:ext cx="3320141" cy="680358"/>
          </a:xfrm>
          <a:prstGeom prst="roundRect">
            <a:avLst/>
          </a:prstGeom>
          <a:solidFill>
            <a:srgbClr val="92D050">
              <a:alpha val="37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Liberation War Museum</a:t>
            </a:r>
            <a:endParaRPr lang="en-US" b="1" dirty="0"/>
          </a:p>
        </p:txBody>
      </p:sp>
      <p:sp>
        <p:nvSpPr>
          <p:cNvPr id="12" name="Rectangle: Rounded Corners 11"/>
          <p:cNvSpPr/>
          <p:nvPr/>
        </p:nvSpPr>
        <p:spPr>
          <a:xfrm>
            <a:off x="4435929" y="5807528"/>
            <a:ext cx="3320141" cy="680358"/>
          </a:xfrm>
          <a:prstGeom prst="roundRect">
            <a:avLst/>
          </a:prstGeom>
          <a:solidFill>
            <a:srgbClr val="92D050">
              <a:alpha val="37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Wonder Land</a:t>
            </a:r>
            <a:endParaRPr lang="en-US" dirty="0">
              <a:latin typeface="Times New Roman" panose="02020603050405020304" pitchFamily="18" charset="0"/>
              <a:cs typeface="Times New Roman" panose="02020603050405020304" pitchFamily="18" charset="0"/>
            </a:endParaRPr>
          </a:p>
        </p:txBody>
      </p:sp>
      <p:sp>
        <p:nvSpPr>
          <p:cNvPr id="13" name="Rectangle: Rounded Corners 12"/>
          <p:cNvSpPr/>
          <p:nvPr/>
        </p:nvSpPr>
        <p:spPr>
          <a:xfrm>
            <a:off x="8196918" y="5807528"/>
            <a:ext cx="3320141" cy="680358"/>
          </a:xfrm>
          <a:prstGeom prst="roundRect">
            <a:avLst/>
          </a:prstGeom>
          <a:solidFill>
            <a:srgbClr val="92D050">
              <a:alpha val="36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National Zoo</a:t>
            </a:r>
            <a:endParaRPr lang="en-US" dirty="0">
              <a:latin typeface="Times New Roman" panose="02020603050405020304" pitchFamily="18" charset="0"/>
              <a:cs typeface="Times New Roman" panose="02020603050405020304" pitchFamily="18" charset="0"/>
            </a:endParaRPr>
          </a:p>
        </p:txBody>
      </p:sp>
      <p:pic>
        <p:nvPicPr>
          <p:cNvPr id="18" name="Picture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4912" y="620485"/>
            <a:ext cx="3320140" cy="1948543"/>
          </a:xfrm>
          <a:prstGeom prst="rect">
            <a:avLst/>
          </a:prstGeom>
        </p:spPr>
      </p:pic>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5915" y="620485"/>
            <a:ext cx="3320145" cy="1959428"/>
          </a:xfrm>
          <a:prstGeom prst="rect">
            <a:avLst/>
          </a:prstGeom>
        </p:spPr>
      </p:pic>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6920" y="620485"/>
            <a:ext cx="3320141" cy="1931102"/>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911" y="3701141"/>
            <a:ext cx="3320139" cy="1981201"/>
          </a:xfrm>
          <a:prstGeom prst="rect">
            <a:avLst/>
          </a:prstGeom>
        </p:spPr>
      </p:pic>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5915" y="3722914"/>
            <a:ext cx="3320146" cy="1959428"/>
          </a:xfrm>
          <a:prstGeom prst="rect">
            <a:avLst/>
          </a:prstGeom>
        </p:spPr>
      </p:pic>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6920" y="3689577"/>
            <a:ext cx="3320139" cy="19594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anim calcmode="lin" valueType="num">
                                      <p:cBhvr>
                                        <p:cTn id="36" dur="1000" fill="hold"/>
                                        <p:tgtEl>
                                          <p:spTgt spid="26"/>
                                        </p:tgtEl>
                                        <p:attrNameLst>
                                          <p:attrName>ppt_x</p:attrName>
                                        </p:attrNameLst>
                                      </p:cBhvr>
                                      <p:tavLst>
                                        <p:tav tm="0">
                                          <p:val>
                                            <p:strVal val="#ppt_x"/>
                                          </p:val>
                                        </p:tav>
                                        <p:tav tm="100000">
                                          <p:val>
                                            <p:strVal val="#ppt_x"/>
                                          </p:val>
                                        </p:tav>
                                      </p:tavLst>
                                    </p:anim>
                                    <p:anim calcmode="lin" valueType="num">
                                      <p:cBhvr>
                                        <p:cTn id="3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barn(inVertical)">
                                      <p:cBhvr>
                                        <p:cTn id="49" dur="500"/>
                                        <p:tgtEl>
                                          <p:spTgt spid="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arn(inVertical)">
                                      <p:cBhvr>
                                        <p:cTn id="52" dur="500"/>
                                        <p:tgtEl>
                                          <p:spTgt spid="9"/>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barn(inVertical)">
                                      <p:cBhvr>
                                        <p:cTn id="55" dur="500"/>
                                        <p:tgtEl>
                                          <p:spTgt spid="10"/>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barn(inVertical)">
                                      <p:cBhvr>
                                        <p:cTn id="58" dur="500"/>
                                        <p:tgtEl>
                                          <p:spTgt spid="11"/>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barn(inVertical)">
                                      <p:cBhvr>
                                        <p:cTn id="61" dur="500"/>
                                        <p:tgtEl>
                                          <p:spTgt spid="12"/>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arn(inVertical)">
                                      <p:cBhvr>
                                        <p:cTn id="6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endParaRPr lang="en-US" dirty="0"/>
          </a:p>
        </p:txBody>
      </p:sp>
      <p:graphicFrame>
        <p:nvGraphicFramePr>
          <p:cNvPr id="12" name="Diagram 11"/>
          <p:cNvGraphicFramePr/>
          <p:nvPr/>
        </p:nvGraphicFramePr>
        <p:xfrm>
          <a:off x="1633991" y="4385809"/>
          <a:ext cx="9144000" cy="165576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782" y="173946"/>
            <a:ext cx="11362418" cy="42118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4" name="Content Placeholder 3"/>
          <p:cNvGraphicFramePr>
            <a:graphicFrameLocks noGrp="1"/>
          </p:cNvGraphicFramePr>
          <p:nvPr>
            <p:ph idx="1"/>
          </p:nvPr>
        </p:nvGraphicFramePr>
        <p:xfrm>
          <a:off x="838200" y="1825625"/>
          <a:ext cx="10515600" cy="466725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304800" y="348343"/>
            <a:ext cx="8773886" cy="628105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lang="en-US" dirty="0"/>
          </a:p>
          <a:p>
            <a:endParaRPr lang="en-US" dirty="0"/>
          </a:p>
          <a:p>
            <a:pPr algn="just"/>
            <a:r>
              <a:rPr lang="en-US" sz="2000" dirty="0"/>
              <a:t>Farhana's school planned a field trip for the students of class five. They</a:t>
            </a:r>
            <a:endParaRPr lang="en-US" sz="2000" dirty="0"/>
          </a:p>
          <a:p>
            <a:pPr algn="just"/>
            <a:r>
              <a:rPr lang="en-US" sz="2000" dirty="0"/>
              <a:t>asked students to fill a registration form for the trip. On a sunny morning,</a:t>
            </a:r>
            <a:endParaRPr lang="en-US" sz="2000" dirty="0"/>
          </a:p>
          <a:p>
            <a:pPr algn="just"/>
            <a:r>
              <a:rPr lang="en-US" sz="2000" dirty="0"/>
              <a:t>they started for the Liberation War Museum at Agargaon, Dhaka. She and</a:t>
            </a:r>
            <a:endParaRPr lang="en-US" sz="2000" dirty="0"/>
          </a:p>
          <a:p>
            <a:pPr algn="just"/>
            <a:r>
              <a:rPr lang="en-US" sz="2000" dirty="0"/>
              <a:t>her classmates were excited to explore the museum. Their class teacher,</a:t>
            </a:r>
            <a:endParaRPr lang="en-US" sz="2000" dirty="0"/>
          </a:p>
          <a:p>
            <a:pPr algn="just"/>
            <a:r>
              <a:rPr lang="en-US" sz="2000" dirty="0"/>
              <a:t>Mr. Khan, went with them on this trip. They started from their school by bus at 9 a.m. The bus ride was filled with chatter and laughter. Farhana sat next to his friend, Rabeya. They sang songs together. When they reached the museum at 10 a.m., the guide, </a:t>
            </a:r>
            <a:r>
              <a:rPr lang="en-US" sz="2000" dirty="0" err="1"/>
              <a:t>Mr.Kamal</a:t>
            </a:r>
            <a:r>
              <a:rPr lang="en-US" sz="2000" dirty="0"/>
              <a:t> greeted them. His welcoming attitude pleased them. Mr. Kamal guided them to see the different corners of the museum. First, they watched a short documentary. It showed the bravery of the freedom fighters during the Liberation War. Their patriotism and sacrifice inspired them. Around half past ten, they started visiting different galleries. Old photographs of war, handwritten letters of the freedom fighters, and</a:t>
            </a:r>
            <a:endParaRPr lang="en-US" sz="2000" dirty="0"/>
          </a:p>
          <a:p>
            <a:pPr algn="just"/>
            <a:r>
              <a:rPr lang="en-US" sz="2000" dirty="0"/>
              <a:t>their weapons were displayed. They carry the memories of the war. They saw the personal belongings of the war heroes. The display of the</a:t>
            </a:r>
            <a:endParaRPr lang="en-US" sz="2000" dirty="0"/>
          </a:p>
          <a:p>
            <a:pPr algn="just"/>
            <a:r>
              <a:rPr lang="en-US" sz="2000" dirty="0"/>
              <a:t>galleries made them curious to learn more about the Liberation War.</a:t>
            </a:r>
            <a:endParaRPr lang="en-US" sz="2000" dirty="0"/>
          </a:p>
          <a:p>
            <a:pPr algn="just"/>
            <a:r>
              <a:rPr lang="en-US" sz="2000" dirty="0"/>
              <a:t>Finally, they thanked their guide for his support.</a:t>
            </a:r>
            <a:endParaRPr lang="en-US" sz="2000" dirty="0"/>
          </a:p>
          <a:p>
            <a:pPr algn="just"/>
            <a:r>
              <a:rPr lang="en-US" sz="2000" dirty="0"/>
              <a:t>They left the museum at 12:30 p.m. and returned to school at 1:30 p.m.</a:t>
            </a:r>
            <a:endParaRPr lang="en-US" sz="2000" dirty="0"/>
          </a:p>
          <a:p>
            <a:pPr algn="just"/>
            <a:r>
              <a:rPr lang="en-US" sz="2000" dirty="0"/>
              <a:t>They shared their feelings and experiences with their families. It was really</a:t>
            </a:r>
            <a:endParaRPr lang="en-US" sz="2000" dirty="0"/>
          </a:p>
          <a:p>
            <a:pPr algn="just"/>
            <a:r>
              <a:rPr lang="en-US" sz="2000" dirty="0"/>
              <a:t>a memorable trip for them.</a:t>
            </a:r>
            <a:endParaRPr lang="en-US" sz="2000" dirty="0"/>
          </a:p>
          <a:p>
            <a:r>
              <a:rPr lang="en-US" sz="2000" dirty="0"/>
              <a:t> </a:t>
            </a:r>
            <a:endParaRPr lang="en-US" sz="2000" dirty="0"/>
          </a:p>
          <a:p>
            <a:endParaRPr lang="en-US" dirty="0"/>
          </a:p>
        </p:txBody>
      </p:sp>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154886" y="348343"/>
            <a:ext cx="2732314" cy="3080657"/>
          </a:xfrm>
          <a:prstGeom prst="rect">
            <a:avLst/>
          </a:prstGeom>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8686" y="3576637"/>
            <a:ext cx="2732314" cy="29330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4" name="Content Placeholder 3"/>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5" name="Content Placeholder 4"/>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grpId="0" nodeType="clickEffect">
                                  <p:stCondLst>
                                    <p:cond delay="0"/>
                                  </p:stCondLst>
                                  <p:childTnLst>
                                    <p:animEffect transition="out" filter="fade">
                                      <p:cBhvr>
                                        <p:cTn id="13" dur="500" tmFilter="0, 0; .2, .5; .8, .5; 1, 0"/>
                                        <p:tgtEl>
                                          <p:spTgt spid="5"/>
                                        </p:tgtEl>
                                      </p:cBhvr>
                                    </p:animEffect>
                                    <p:animScale>
                                      <p:cBhvr>
                                        <p:cTn id="14"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5"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11" name="Content Placeholder 10"/>
          <p:cNvGraphicFramePr>
            <a:graphicFrameLocks noGrp="1"/>
          </p:cNvGraphicFramePr>
          <p:nvPr>
            <p:ph idx="1"/>
          </p:nvPr>
        </p:nvGraphicFramePr>
        <p:xfrm>
          <a:off x="838200" y="1219200"/>
          <a:ext cx="10515600" cy="547551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12"/>
                                        </p:tgtEl>
                                        <p:attrNameLst>
                                          <p:attrName>r</p:attrName>
                                        </p:attrNameLst>
                                      </p:cBhvr>
                                    </p:animRot>
                                    <p:animRot by="-240000">
                                      <p:cBhvr>
                                        <p:cTn id="7" dur="200" fill="hold">
                                          <p:stCondLst>
                                            <p:cond delay="200"/>
                                          </p:stCondLst>
                                        </p:cTn>
                                        <p:tgtEl>
                                          <p:spTgt spid="12"/>
                                        </p:tgtEl>
                                        <p:attrNameLst>
                                          <p:attrName>r</p:attrName>
                                        </p:attrNameLst>
                                      </p:cBhvr>
                                    </p:animRot>
                                    <p:animRot by="240000">
                                      <p:cBhvr>
                                        <p:cTn id="8" dur="200" fill="hold">
                                          <p:stCondLst>
                                            <p:cond delay="400"/>
                                          </p:stCondLst>
                                        </p:cTn>
                                        <p:tgtEl>
                                          <p:spTgt spid="12"/>
                                        </p:tgtEl>
                                        <p:attrNameLst>
                                          <p:attrName>r</p:attrName>
                                        </p:attrNameLst>
                                      </p:cBhvr>
                                    </p:animRot>
                                    <p:animRot by="-240000">
                                      <p:cBhvr>
                                        <p:cTn id="9" dur="200" fill="hold">
                                          <p:stCondLst>
                                            <p:cond delay="600"/>
                                          </p:stCondLst>
                                        </p:cTn>
                                        <p:tgtEl>
                                          <p:spTgt spid="12"/>
                                        </p:tgtEl>
                                        <p:attrNameLst>
                                          <p:attrName>r</p:attrName>
                                        </p:attrNameLst>
                                      </p:cBhvr>
                                    </p:animRot>
                                    <p:animRot by="120000">
                                      <p:cBhvr>
                                        <p:cTn id="10" dur="200" fill="hold">
                                          <p:stCondLst>
                                            <p:cond delay="800"/>
                                          </p:stCondLst>
                                        </p:cTn>
                                        <p:tgtEl>
                                          <p:spTgt spid="1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Graphic spid="11"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5000">
        <p14:vortex dir="r"/>
        <p:sndAc>
          <p:stSnd>
            <p:snd r:embed="rId2" name="applause.wav"/>
          </p:stSnd>
        </p:sndAc>
      </p:transition>
    </mc:Choice>
    <mc:Fallback>
      <p:transition spd="slow">
        <p:fade/>
        <p:sndAc>
          <p:stSnd>
            <p:snd r:embed="rId2" name="applause.wav"/>
          </p:stSnd>
        </p:sndAc>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2023</Words>
  <Application>WPS Presentation</Application>
  <PresentationFormat>Widescreen</PresentationFormat>
  <Paragraphs>55</Paragraphs>
  <Slides>13</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13</vt:i4>
      </vt:variant>
    </vt:vector>
  </HeadingPairs>
  <TitlesOfParts>
    <vt:vector size="28" baseType="lpstr">
      <vt:lpstr>Arial</vt:lpstr>
      <vt:lpstr>SimSun</vt:lpstr>
      <vt:lpstr>Wingdings</vt:lpstr>
      <vt:lpstr>Aharoni</vt:lpstr>
      <vt:lpstr>Calibri</vt:lpstr>
      <vt:lpstr>Aptos Display</vt:lpstr>
      <vt:lpstr>Segoe UI Variable Display</vt:lpstr>
      <vt:lpstr>Times New Roman</vt:lpstr>
      <vt:lpstr>Algerian</vt:lpstr>
      <vt:lpstr>Aptos</vt:lpstr>
      <vt:lpstr>Segoe UI</vt:lpstr>
      <vt:lpstr>Microsoft YaHei</vt:lpstr>
      <vt:lpstr>Arial Unicode MS</vt:lpstr>
      <vt:lpstr>NikoshBAN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Pedp4 WPBX4125BLF092411064</dc:creator>
  <cp:lastModifiedBy>Jahangir Alam</cp:lastModifiedBy>
  <cp:revision>10</cp:revision>
  <dcterms:created xsi:type="dcterms:W3CDTF">2026-06-13T04:43:00Z</dcterms:created>
  <dcterms:modified xsi:type="dcterms:W3CDTF">2026-06-20T05:53:16Z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12363DBF8D69445EBE309BFD7581F256_13</vt:lpwstr>
  </property>
  <property fmtid="{D5CDD505-2E9C-101B-9397-08002B2CF9AE}" pid="3" name="KSOProductBuildVer">
    <vt:lpwstr>1033-12.1.0.26880</vt:lpwstr>
  </property>
</Properties>
</file>