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7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8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6" r:id="rId6"/>
    <p:sldMasterId id="2147483744" r:id="rId7"/>
    <p:sldMasterId id="2147483762" r:id="rId8"/>
    <p:sldMasterId id="2147483780" r:id="rId9"/>
  </p:sldMasterIdLst>
  <p:sldIdLst>
    <p:sldId id="256" r:id="rId10"/>
    <p:sldId id="265" r:id="rId11"/>
    <p:sldId id="296" r:id="rId12"/>
    <p:sldId id="266" r:id="rId13"/>
    <p:sldId id="282" r:id="rId14"/>
    <p:sldId id="283" r:id="rId15"/>
    <p:sldId id="284" r:id="rId16"/>
    <p:sldId id="285" r:id="rId17"/>
    <p:sldId id="286" r:id="rId18"/>
    <p:sldId id="287" r:id="rId19"/>
    <p:sldId id="289" r:id="rId20"/>
    <p:sldId id="290" r:id="rId21"/>
    <p:sldId id="288" r:id="rId22"/>
    <p:sldId id="291" r:id="rId23"/>
    <p:sldId id="292" r:id="rId24"/>
    <p:sldId id="293" r:id="rId25"/>
    <p:sldId id="295" r:id="rId26"/>
    <p:sldId id="294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5393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41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928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907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173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9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26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75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79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946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957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roup 450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52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3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4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5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6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7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8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9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0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1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2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3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4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5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6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7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1283114" y="1168329"/>
            <a:ext cx="6586124" cy="4537816"/>
            <a:chOff x="1283114" y="1168329"/>
            <a:chExt cx="6586124" cy="4537816"/>
          </a:xfrm>
        </p:grpSpPr>
        <p:sp>
          <p:nvSpPr>
            <p:cNvPr id="39" name="Rectangle 38"/>
            <p:cNvSpPr/>
            <p:nvPr/>
          </p:nvSpPr>
          <p:spPr>
            <a:xfrm>
              <a:off x="1283114" y="1168329"/>
              <a:ext cx="658612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283114" y="1973001"/>
              <a:ext cx="658612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1" name="Isosceles Triangle 39"/>
            <p:cNvSpPr/>
            <p:nvPr/>
          </p:nvSpPr>
          <p:spPr>
            <a:xfrm rot="10800000">
              <a:off x="4362524" y="5355082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9091" y="2055278"/>
            <a:ext cx="6428445" cy="1810636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4800" spc="-113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9091" y="3941492"/>
            <a:ext cx="6428445" cy="1334120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635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6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0" name="Group 1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21" name="Rectangle 2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8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7" y="803186"/>
            <a:ext cx="4091410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03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4" name="Group 773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775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6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7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8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9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0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1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2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3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4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5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6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7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8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9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0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2403476" y="1158902"/>
            <a:ext cx="4317684" cy="4537816"/>
            <a:chOff x="2403476" y="1158902"/>
            <a:chExt cx="4317684" cy="4537816"/>
          </a:xfrm>
        </p:grpSpPr>
        <p:sp>
          <p:nvSpPr>
            <p:cNvPr id="28" name="Rectangle 27"/>
            <p:cNvSpPr/>
            <p:nvPr/>
          </p:nvSpPr>
          <p:spPr>
            <a:xfrm>
              <a:off x="2403476" y="1158902"/>
              <a:ext cx="431768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2403476" y="1963574"/>
              <a:ext cx="431768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73" name="Isosceles Triangle 28"/>
            <p:cNvSpPr/>
            <p:nvPr/>
          </p:nvSpPr>
          <p:spPr>
            <a:xfrm rot="10800000">
              <a:off x="4358702" y="5345655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148" y="2028827"/>
            <a:ext cx="4162952" cy="1732474"/>
          </a:xfrm>
        </p:spPr>
        <p:txBody>
          <a:bodyPr bIns="0" anchor="b">
            <a:normAutofit/>
          </a:bodyPr>
          <a:lstStyle>
            <a:lvl1pPr algn="ctr"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9148" y="3843338"/>
            <a:ext cx="4162952" cy="1426097"/>
          </a:xfrm>
        </p:spPr>
        <p:txBody>
          <a:bodyPr tIns="0">
            <a:normAutofit/>
          </a:bodyPr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668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4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2" name="Group 6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3" name="Rectangle 6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Rectangle 6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068"/>
            <a:ext cx="3122163" cy="245980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23014" y="804029"/>
            <a:ext cx="4091674" cy="24593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0283" y="3585104"/>
            <a:ext cx="4094404" cy="24706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71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39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0" name="Rectangle 59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848"/>
            <a:ext cx="3122163" cy="245902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612" y="802200"/>
            <a:ext cx="3805123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6636" y="1487999"/>
            <a:ext cx="3804674" cy="17753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5010" y="3585518"/>
            <a:ext cx="3819675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5010" y="4270332"/>
            <a:ext cx="3819675" cy="17854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220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77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0" name="Group 3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1" name="Rectangle 4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1432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4074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8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2" name="Group 4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3" name="Rectangle 4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4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1225399"/>
          </a:xfrm>
        </p:spPr>
        <p:txBody>
          <a:bodyPr bIns="0" anchor="b">
            <a:noAutofit/>
          </a:bodyPr>
          <a:lstStyle>
            <a:lvl1pPr algn="ctr">
              <a:defRPr sz="28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6" y="801390"/>
            <a:ext cx="4095643" cy="524949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554" y="3575324"/>
            <a:ext cx="3112047" cy="123955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3798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roup 428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30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1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2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3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4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5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6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7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8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9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0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1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2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3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4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5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644463" y="1698332"/>
            <a:ext cx="4357752" cy="3470420"/>
            <a:chOff x="644463" y="1698332"/>
            <a:chExt cx="4357752" cy="3470420"/>
          </a:xfrm>
        </p:grpSpPr>
        <p:sp>
          <p:nvSpPr>
            <p:cNvPr id="77" name="Rectangle 76"/>
            <p:cNvSpPr/>
            <p:nvPr/>
          </p:nvSpPr>
          <p:spPr>
            <a:xfrm>
              <a:off x="644463" y="1698332"/>
              <a:ext cx="4357752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644463" y="2274404"/>
              <a:ext cx="43577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7" name="Isosceles Triangle 9"/>
            <p:cNvSpPr/>
            <p:nvPr/>
          </p:nvSpPr>
          <p:spPr>
            <a:xfrm rot="10800000">
              <a:off x="2665346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4676" y="0"/>
            <a:ext cx="3489324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585" y="2336402"/>
            <a:ext cx="4197666" cy="1265539"/>
          </a:xfrm>
        </p:spPr>
        <p:txBody>
          <a:bodyPr bIns="0" anchor="b">
            <a:normAutofit/>
          </a:bodyPr>
          <a:lstStyle>
            <a:lvl1pPr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314" y="3601941"/>
            <a:ext cx="4199254" cy="1214535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4358641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15463" y="320040"/>
            <a:ext cx="685800" cy="32004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5443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2" name="Group 3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2" name="Rectangle 41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86" y="2349926"/>
            <a:ext cx="3113815" cy="247277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5686" y="794719"/>
            <a:ext cx="4095643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218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 flipH="1">
            <a:off x="0" y="0"/>
            <a:ext cx="9421759" cy="6858001"/>
            <a:chOff x="1243013" y="0"/>
            <a:chExt cx="9402763" cy="6858001"/>
          </a:xfrm>
        </p:grpSpPr>
        <p:sp>
          <p:nvSpPr>
            <p:cNvPr id="5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85" name="Group 84"/>
          <p:cNvGrpSpPr/>
          <p:nvPr/>
        </p:nvGrpSpPr>
        <p:grpSpPr>
          <a:xfrm>
            <a:off x="5228134" y="1699589"/>
            <a:ext cx="3286552" cy="3470421"/>
            <a:chOff x="640080" y="1699589"/>
            <a:chExt cx="3286552" cy="3470421"/>
          </a:xfrm>
        </p:grpSpPr>
        <p:sp>
          <p:nvSpPr>
            <p:cNvPr id="86" name="Rectangle 85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87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13609" y="2349924"/>
            <a:ext cx="3112047" cy="2464951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3258" y="802808"/>
            <a:ext cx="4118291" cy="52548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36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787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56742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17293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3240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8224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699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6412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92604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6814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1191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46463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7750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1313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87500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861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2923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360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141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57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116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291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81451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698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6425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5812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8234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945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4564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9689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9982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1860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4008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4054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8010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04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969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717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0026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680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05671800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6581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733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529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209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4715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3317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04588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8336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799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853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631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000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251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42537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11508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8793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08638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9817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7952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2689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64203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90161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69172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5650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69938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814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7945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25524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10539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00333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63633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56076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984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7772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1394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8070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08185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72241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1161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5877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84161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006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8600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60678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72600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4239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4836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321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07300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1846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64223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35377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22035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2616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74596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1626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57031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623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5762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234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386161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69104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3456994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604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2926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26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489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5554" y="2349925"/>
            <a:ext cx="3112047" cy="246495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5687" y="794719"/>
            <a:ext cx="4079089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320040"/>
            <a:ext cx="27432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227064"/>
            <a:ext cx="7854696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8976" y="320040"/>
            <a:ext cx="6858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364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lnSpc>
          <a:spcPct val="85000"/>
        </a:lnSpc>
        <a:spcBef>
          <a:spcPct val="0"/>
        </a:spcBef>
        <a:buNone/>
        <a:defRPr sz="3200" b="0" i="0" kern="1200" cap="none" spc="-113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5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75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831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500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1275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562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595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on Button: Home 3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ction Button: Return 6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000852" y="1295400"/>
            <a:ext cx="6830652" cy="2215991"/>
          </a:xfrm>
          <a:prstGeom prst="rect">
            <a:avLst/>
          </a:prstGeom>
          <a:noFill/>
        </p:spPr>
        <p:txBody>
          <a:bodyPr wrap="none" rtlCol="0">
            <a:prstTxWarp prst="textWave2">
              <a:avLst/>
            </a:prstTxWarp>
            <a:spAutoFit/>
          </a:bodyPr>
          <a:lstStyle/>
          <a:p>
            <a:r>
              <a:rPr lang="en-US" sz="13800" b="1" dirty="0">
                <a:solidFill>
                  <a:srgbClr val="FF0000"/>
                </a:solidFill>
              </a:rPr>
              <a:t>w</a:t>
            </a:r>
            <a:r>
              <a:rPr lang="en-US" sz="13800" b="1" dirty="0">
                <a:solidFill>
                  <a:srgbClr val="FFC000"/>
                </a:solidFill>
              </a:rPr>
              <a:t>e</a:t>
            </a:r>
            <a:r>
              <a:rPr lang="en-US" sz="13800" b="1" dirty="0">
                <a:solidFill>
                  <a:srgbClr val="92D050"/>
                </a:solidFill>
              </a:rPr>
              <a:t>l</a:t>
            </a:r>
            <a:r>
              <a:rPr lang="en-US" sz="13800" b="1" dirty="0">
                <a:solidFill>
                  <a:srgbClr val="00B0F0"/>
                </a:solidFill>
              </a:rPr>
              <a:t>c</a:t>
            </a:r>
            <a:r>
              <a:rPr lang="en-US" sz="13800" b="1" dirty="0">
                <a:solidFill>
                  <a:srgbClr val="FFFF00"/>
                </a:solidFill>
              </a:rPr>
              <a:t>o</a:t>
            </a:r>
            <a:r>
              <a:rPr lang="en-US" sz="13800" b="1" dirty="0">
                <a:solidFill>
                  <a:srgbClr val="0070C0"/>
                </a:solidFill>
              </a:rPr>
              <a:t>m</a:t>
            </a:r>
            <a:r>
              <a:rPr lang="en-US" sz="13800" b="1" dirty="0">
                <a:solidFill>
                  <a:schemeClr val="accent6">
                    <a:lumMod val="75000"/>
                  </a:schemeClr>
                </a:solidFill>
              </a:rPr>
              <a:t>e</a:t>
            </a:r>
            <a:endParaRPr lang="en-GB" sz="13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1" name="Picture 10" descr="A person holding a bouquet of flowers&#10;&#10;AI-generated content may be incorrect.">
            <a:extLst>
              <a:ext uri="{FF2B5EF4-FFF2-40B4-BE49-F238E27FC236}">
                <a16:creationId xmlns:a16="http://schemas.microsoft.com/office/drawing/2014/main" id="{9BACA408-5404-4BE0-D0E6-4456DFDC5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00" y="3798312"/>
            <a:ext cx="3695700" cy="276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56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981200" y="533400"/>
            <a:ext cx="4191000" cy="156966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prst="angle"/>
          </a:sp3d>
        </p:spPr>
        <p:txBody>
          <a:bodyPr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spc="50" dirty="0">
                <a:ln w="11430"/>
                <a:blipFill>
                  <a:blip r:embed="rId3"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</a:t>
            </a:r>
            <a:r>
              <a:rPr lang="en-US" sz="4800" b="1" spc="50" dirty="0" err="1">
                <a:ln w="11430"/>
                <a:blipFill>
                  <a:blip r:embed="rId3"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Introducton</a:t>
            </a:r>
            <a:endParaRPr lang="en-US" sz="4800" b="1" spc="50" dirty="0">
              <a:ln w="11430"/>
              <a:blipFill>
                <a:blip r:embed="rId3"/>
                <a:stretch>
                  <a:fillRect/>
                </a:stretch>
              </a:blip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0370" y="2700761"/>
            <a:ext cx="4876800" cy="2554545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Class-two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Subject-English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Unit 7: Let`s count.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4: How many 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Time: 45 minutes</a:t>
            </a:r>
          </a:p>
        </p:txBody>
      </p:sp>
      <p:pic>
        <p:nvPicPr>
          <p:cNvPr id="3" name="Picture 2" descr="A close-up of a rose&#10;&#10;AI-generated content may be incorrect.">
            <a:extLst>
              <a:ext uri="{FF2B5EF4-FFF2-40B4-BE49-F238E27FC236}">
                <a16:creationId xmlns:a16="http://schemas.microsoft.com/office/drawing/2014/main" id="{E9F6F89D-CE75-3969-CF9B-9C40A40E59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904999"/>
            <a:ext cx="2667000" cy="3350307"/>
          </a:xfrm>
          <a:prstGeom prst="rect">
            <a:avLst/>
          </a:prstGeom>
          <a:scene3d>
            <a:camera prst="isometricLeftDown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9988933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BDB55-53B6-5616-D3F7-A58D81BB1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D6EB0C5A-D45F-382F-2C13-C3AB8C21E54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4BC6D4A-4AA6-10BD-915F-F54D4D8888D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E5558BD-541B-3511-447F-549FAD862FA1}"/>
              </a:ext>
            </a:extLst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7B15D3B-3C36-91CC-ADA2-E31B55C43CC2}"/>
              </a:ext>
            </a:extLst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99DC4315-A042-AA05-1D8B-FF371CC5220C}"/>
              </a:ext>
            </a:extLst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  <a:extLst>
              <a:ext uri="{FF2B5EF4-FFF2-40B4-BE49-F238E27FC236}">
                <a16:creationId xmlns:a16="http://schemas.microsoft.com/office/drawing/2014/main" id="{857C234F-9A79-F459-A945-D9CE1A4CFADF}"/>
              </a:ext>
            </a:extLst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7710A7-2B00-BFF8-CE77-DDDC78DAED48}"/>
              </a:ext>
            </a:extLst>
          </p:cNvPr>
          <p:cNvSpPr txBox="1"/>
          <p:nvPr/>
        </p:nvSpPr>
        <p:spPr>
          <a:xfrm>
            <a:off x="1981200" y="533400"/>
            <a:ext cx="4191000" cy="1569660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soft" dir="tl">
              <a:rot lat="0" lon="0" rev="0"/>
            </a:lightRig>
          </a:scene3d>
          <a:sp3d>
            <a:bevelT prst="angle"/>
          </a:sp3d>
        </p:spPr>
        <p:txBody>
          <a:bodyPr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spc="50" dirty="0">
                <a:ln w="11430"/>
                <a:blipFill>
                  <a:blip r:embed="rId3"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Teacher </a:t>
            </a:r>
            <a:r>
              <a:rPr lang="en-US" sz="4800" b="1" spc="50" dirty="0" err="1">
                <a:ln w="11430"/>
                <a:blipFill>
                  <a:blip r:embed="rId3"/>
                  <a:stretch>
                    <a:fillRect/>
                  </a:stretch>
                </a:blip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Introducton</a:t>
            </a:r>
            <a:endParaRPr lang="en-US" sz="4800" b="1" spc="50" dirty="0">
              <a:ln w="11430"/>
              <a:blipFill>
                <a:blip r:embed="rId3"/>
                <a:stretch>
                  <a:fillRect/>
                </a:stretch>
              </a:blip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DD21F-EC41-6434-BFEF-D9674C59A6FE}"/>
              </a:ext>
            </a:extLst>
          </p:cNvPr>
          <p:cNvSpPr txBox="1"/>
          <p:nvPr/>
        </p:nvSpPr>
        <p:spPr>
          <a:xfrm>
            <a:off x="820370" y="2700761"/>
            <a:ext cx="4876800" cy="3046988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Rajat Biswas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err="1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Amborkhana</a:t>
            </a:r>
            <a:r>
              <a:rPr lang="en-US" sz="32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Dorshondeory</a:t>
            </a:r>
            <a:r>
              <a:rPr lang="en-US" sz="32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Govt. Primary School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Sylhet Sadar, </a:t>
            </a:r>
            <a:r>
              <a:rPr lang="en-US" sz="32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Sylhet.</a:t>
            </a:r>
          </a:p>
        </p:txBody>
      </p:sp>
      <p:pic>
        <p:nvPicPr>
          <p:cNvPr id="3" name="Picture 2" descr="A close-up of a rose&#10;&#10;AI-generated content may be incorrect.">
            <a:extLst>
              <a:ext uri="{FF2B5EF4-FFF2-40B4-BE49-F238E27FC236}">
                <a16:creationId xmlns:a16="http://schemas.microsoft.com/office/drawing/2014/main" id="{21D17F9C-FA4A-1CDF-C0AF-46142FD93D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904999"/>
            <a:ext cx="2667000" cy="3350307"/>
          </a:xfrm>
          <a:prstGeom prst="rect">
            <a:avLst/>
          </a:prstGeom>
          <a:scene3d>
            <a:camera prst="isometricLeftDown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01446533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838200" y="2667000"/>
            <a:ext cx="7239000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Students will be able to-</a:t>
            </a:r>
          </a:p>
          <a:p>
            <a:pPr>
              <a:defRPr/>
            </a:pPr>
            <a:r>
              <a:rPr lang="en-US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1.To count the numbers.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600" b="1" dirty="0"/>
          </a:p>
        </p:txBody>
      </p:sp>
      <p:sp>
        <p:nvSpPr>
          <p:cNvPr id="14" name="Rectangle 13"/>
          <p:cNvSpPr/>
          <p:nvPr/>
        </p:nvSpPr>
        <p:spPr>
          <a:xfrm>
            <a:off x="2514600" y="609600"/>
            <a:ext cx="3657600" cy="838200"/>
          </a:xfrm>
          <a:prstGeom prst="rect">
            <a:avLst/>
          </a:prstGeom>
          <a:solidFill>
            <a:srgbClr val="B64F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Learning outcome</a:t>
            </a:r>
          </a:p>
        </p:txBody>
      </p:sp>
    </p:spTree>
    <p:extLst>
      <p:ext uri="{BB962C8B-B14F-4D97-AF65-F5344CB8AC3E}">
        <p14:creationId xmlns:p14="http://schemas.microsoft.com/office/powerpoint/2010/main" val="99889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838200" y="457200"/>
            <a:ext cx="7696200" cy="1600200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73974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gradFill>
                  <a:gsLst>
                    <a:gs pos="8000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Today’s Lesson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3900" y="3494314"/>
            <a:ext cx="7696200" cy="1600200"/>
          </a:xfrm>
          <a:prstGeom prst="rect">
            <a:avLst/>
          </a:prstGeom>
          <a:noFill/>
        </p:spPr>
        <p:txBody>
          <a:bodyPr>
            <a:prstTxWarp prst="textCanUp">
              <a:avLst>
                <a:gd name="adj" fmla="val 93022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66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How many</a:t>
            </a:r>
          </a:p>
        </p:txBody>
      </p:sp>
    </p:spTree>
    <p:extLst>
      <p:ext uri="{BB962C8B-B14F-4D97-AF65-F5344CB8AC3E}">
        <p14:creationId xmlns:p14="http://schemas.microsoft.com/office/powerpoint/2010/main" val="261510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286000" y="533400"/>
            <a:ext cx="4572000" cy="995422"/>
          </a:xfrm>
          <a:prstGeom prst="flowChartTermina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4000" b="1">
                <a:ln w="28575" cmpd="sng">
                  <a:noFill/>
                  <a:prstDash val="solid"/>
                </a:ln>
                <a:solidFill>
                  <a:schemeClr val="tx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Vocabulary</a:t>
            </a:r>
            <a:endParaRPr lang="en-US" sz="3200" b="1" dirty="0">
              <a:ln w="28575" cmpd="sng">
                <a:noFill/>
                <a:prstDash val="solid"/>
              </a:ln>
              <a:solidFill>
                <a:schemeClr val="tx1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6636" y="2105561"/>
            <a:ext cx="2479964" cy="1323439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</a:bodyPr>
          <a:lstStyle/>
          <a:p>
            <a:r>
              <a:rPr lang="en-US" sz="8000" b="1" dirty="0"/>
              <a:t>one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6"/>
          <a:stretch/>
        </p:blipFill>
        <p:spPr>
          <a:xfrm>
            <a:off x="4535477" y="1828800"/>
            <a:ext cx="3770323" cy="267170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43943" y="2615371"/>
            <a:ext cx="1737976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39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</a:t>
            </a:r>
            <a:endParaRPr lang="en-US" sz="239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538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286000" y="533400"/>
            <a:ext cx="4572000" cy="995422"/>
          </a:xfrm>
          <a:prstGeom prst="flowChartTerminator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4000" b="1">
                <a:ln w="28575" cmpd="sng">
                  <a:noFill/>
                  <a:prstDash val="solid"/>
                </a:ln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Vocabulary</a:t>
            </a:r>
            <a:endParaRPr lang="en-US" sz="3200" b="1" dirty="0">
              <a:ln w="28575" cmpd="sng">
                <a:noFill/>
                <a:prstDash val="solid"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 rot="21374114">
            <a:off x="557941" y="3145502"/>
            <a:ext cx="3013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/>
              <a:t>Two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543" y="3048000"/>
            <a:ext cx="2505075" cy="1828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543" y="3048000"/>
            <a:ext cx="2505075" cy="1828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flipH="1">
            <a:off x="296367" y="685800"/>
            <a:ext cx="1768256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9538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0.325 2.22222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28 -0.01895 C 0.13524 -0.20846 0.34271 -0.24035 0.47604 -0.08505 C 0.60816 0.06818 0.6158 0.34735 0.49166 0.53732 C 0.36736 0.72776 0.1592 0.75688 0.02673 0.60296 C -0.10643 0.44881 -0.11354 0.17125 0.01128 -0.01895 Z " pathEditMode="relative" rAng="-2939369" ptsTypes="fffff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10" y="277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228600" y="2985145"/>
            <a:ext cx="3013364" cy="1323439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prstTxWarp prst="textCanDown">
              <a:avLst>
                <a:gd name="adj" fmla="val 19106"/>
              </a:avLst>
            </a:prstTxWarp>
            <a:spAutoFit/>
          </a:bodyPr>
          <a:lstStyle/>
          <a:p>
            <a:r>
              <a:rPr lang="en-US" sz="80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Three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713788"/>
            <a:ext cx="1912089" cy="172574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792823"/>
            <a:ext cx="1912089" cy="172574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489" y="1894438"/>
            <a:ext cx="1912089" cy="172574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67237" y="1252123"/>
            <a:ext cx="80823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</a:p>
        </p:txBody>
      </p:sp>
      <p:sp>
        <p:nvSpPr>
          <p:cNvPr id="5" name="Rectangle 4"/>
          <p:cNvSpPr/>
          <p:nvPr/>
        </p:nvSpPr>
        <p:spPr>
          <a:xfrm>
            <a:off x="5754002" y="713514"/>
            <a:ext cx="1263487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6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</a:p>
        </p:txBody>
      </p:sp>
      <p:sp>
        <p:nvSpPr>
          <p:cNvPr id="6" name="Rectangle 5"/>
          <p:cNvSpPr/>
          <p:nvPr/>
        </p:nvSpPr>
        <p:spPr>
          <a:xfrm>
            <a:off x="3241964" y="3347156"/>
            <a:ext cx="1417951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9538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3" grpId="1"/>
      <p:bldP spid="5" grpId="0"/>
      <p:bldP spid="5" grpId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172274" y="3753079"/>
            <a:ext cx="2799526" cy="170567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>
                <a:gd name="adj" fmla="val 42237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Four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571500"/>
            <a:ext cx="1905000" cy="1905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178" y="685800"/>
            <a:ext cx="1905000" cy="1905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266" y="762999"/>
            <a:ext cx="1905000" cy="1905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762999"/>
            <a:ext cx="1905000" cy="1905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9603" y="398653"/>
            <a:ext cx="2050561" cy="45089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7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9538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025E-6 L 0.27917 0.0164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58" y="8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62 -0.06125 L 0.35538 0.4823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0" y="27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025E-6 L -0.0125 0.4712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235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372718" y="2058729"/>
            <a:ext cx="1478290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199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5</a:t>
            </a: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228600" y="3837808"/>
            <a:ext cx="3143426" cy="19067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FadeRight">
              <a:avLst>
                <a:gd name="adj" fmla="val 20858"/>
              </a:avLst>
            </a:prstTxWarp>
            <a:spAutoFit/>
          </a:bodyPr>
          <a:lstStyle/>
          <a:p>
            <a:pPr algn="ctr"/>
            <a:r>
              <a:rPr lang="en-US" sz="13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Five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42900"/>
            <a:ext cx="2628900" cy="17430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9" t="19672" r="47049"/>
          <a:stretch/>
        </p:blipFill>
        <p:spPr>
          <a:xfrm>
            <a:off x="4076069" y="685800"/>
            <a:ext cx="1105531" cy="14001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550" y="4470689"/>
            <a:ext cx="2628900" cy="174307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9" t="19672" r="47049"/>
          <a:stretch/>
        </p:blipFill>
        <p:spPr>
          <a:xfrm>
            <a:off x="3523619" y="4813589"/>
            <a:ext cx="1105531" cy="140017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869" y="4007661"/>
            <a:ext cx="2628900" cy="174307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9" t="19672" r="47049"/>
          <a:stretch/>
        </p:blipFill>
        <p:spPr>
          <a:xfrm>
            <a:off x="6506938" y="4350561"/>
            <a:ext cx="1105531" cy="140017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900" y="1685925"/>
            <a:ext cx="2628900" cy="174307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9" t="19672" r="47049"/>
          <a:stretch/>
        </p:blipFill>
        <p:spPr>
          <a:xfrm>
            <a:off x="6704969" y="2028825"/>
            <a:ext cx="1105531" cy="140017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52" y="1713392"/>
            <a:ext cx="2628900" cy="174307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9" t="19672" r="47049"/>
          <a:stretch/>
        </p:blipFill>
        <p:spPr>
          <a:xfrm>
            <a:off x="1266921" y="2056292"/>
            <a:ext cx="1105531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8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2362200" y="354384"/>
            <a:ext cx="3692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Say with me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79972" y="3731398"/>
            <a:ext cx="1478290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endParaRPr lang="en-US" sz="199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69658" y="3731398"/>
            <a:ext cx="1478290" cy="315471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endParaRPr lang="en-US" sz="199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71321" y="1476553"/>
            <a:ext cx="1263487" cy="2646878"/>
          </a:xfrm>
          <a:prstGeom prst="rect">
            <a:avLst/>
          </a:prstGeom>
          <a:noFill/>
          <a:scene3d>
            <a:camera prst="perspectiveLeft"/>
            <a:lightRig rig="threePt" dir="t"/>
          </a:scene3d>
        </p:spPr>
        <p:txBody>
          <a:bodyPr wrap="none" lIns="91440" tIns="45720" rIns="91440" bIns="45720">
            <a:spAutoFit/>
            <a:scene3d>
              <a:camera prst="perspectiveLef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6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009" y="1905000"/>
            <a:ext cx="873019" cy="31547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99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59444" y="1333887"/>
            <a:ext cx="1066800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endParaRPr lang="en-US" sz="199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538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2362200" y="354384"/>
            <a:ext cx="3692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Say with me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312590"/>
              </p:ext>
            </p:extLst>
          </p:nvPr>
        </p:nvGraphicFramePr>
        <p:xfrm>
          <a:off x="796636" y="1379766"/>
          <a:ext cx="7890164" cy="4455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01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3492">
                <a:tc>
                  <a:txBody>
                    <a:bodyPr/>
                    <a:lstStyle/>
                    <a:p>
                      <a:pPr algn="ctr"/>
                      <a:r>
                        <a:rPr lang="en-US" sz="4140" b="1" i="0" baseline="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140" b="1" i="0" baseline="0" dirty="0"/>
                        <a:t>one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3177">
                <a:tc>
                  <a:txBody>
                    <a:bodyPr/>
                    <a:lstStyle/>
                    <a:p>
                      <a:pPr algn="ctr"/>
                      <a:r>
                        <a:rPr lang="en-US" sz="4140" b="1" i="0" baseline="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140" b="1" i="0" baseline="0" dirty="0"/>
                        <a:t>Two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3177">
                <a:tc>
                  <a:txBody>
                    <a:bodyPr/>
                    <a:lstStyle/>
                    <a:p>
                      <a:pPr algn="ctr"/>
                      <a:r>
                        <a:rPr lang="en-US" sz="4140" b="1" i="0" baseline="0" dirty="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140" b="1" i="0" baseline="0" dirty="0"/>
                        <a:t>Three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3177">
                <a:tc>
                  <a:txBody>
                    <a:bodyPr/>
                    <a:lstStyle/>
                    <a:p>
                      <a:pPr algn="ctr"/>
                      <a:r>
                        <a:rPr lang="en-US" sz="4140" b="1" i="0" baseline="0" dirty="0"/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140" b="1" i="0" baseline="0" dirty="0"/>
                        <a:t>Four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3177">
                <a:tc>
                  <a:txBody>
                    <a:bodyPr/>
                    <a:lstStyle/>
                    <a:p>
                      <a:pPr algn="ctr"/>
                      <a:r>
                        <a:rPr lang="en-US" sz="4140" b="1" i="0" baseline="0" dirty="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140" b="1" i="0" baseline="0" dirty="0"/>
                        <a:t>Five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" name="Picture 13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1309577" y="1676400"/>
            <a:ext cx="1231557" cy="1981200"/>
          </a:xfrm>
          <a:prstGeom prst="rect">
            <a:avLst/>
          </a:prstGeom>
        </p:spPr>
      </p:pic>
      <p:pic>
        <p:nvPicPr>
          <p:cNvPr id="17" name="Picture 16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4486939" y="1676400"/>
            <a:ext cx="1231557" cy="1981200"/>
          </a:xfrm>
          <a:prstGeom prst="rect">
            <a:avLst/>
          </a:prstGeom>
        </p:spPr>
      </p:pic>
      <p:pic>
        <p:nvPicPr>
          <p:cNvPr id="18" name="Picture 17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1267045" y="2438400"/>
            <a:ext cx="1231557" cy="1981200"/>
          </a:xfrm>
          <a:prstGeom prst="rect">
            <a:avLst/>
          </a:prstGeom>
        </p:spPr>
      </p:pic>
      <p:pic>
        <p:nvPicPr>
          <p:cNvPr id="19" name="Picture 18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4465674" y="2353340"/>
            <a:ext cx="1231557" cy="1981200"/>
          </a:xfrm>
          <a:prstGeom prst="rect">
            <a:avLst/>
          </a:prstGeom>
        </p:spPr>
      </p:pic>
      <p:pic>
        <p:nvPicPr>
          <p:cNvPr id="20" name="Picture 19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1321979" y="3429000"/>
            <a:ext cx="1231557" cy="1981200"/>
          </a:xfrm>
          <a:prstGeom prst="rect">
            <a:avLst/>
          </a:prstGeom>
        </p:spPr>
      </p:pic>
      <p:pic>
        <p:nvPicPr>
          <p:cNvPr id="21" name="Picture 20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4465673" y="3335080"/>
            <a:ext cx="1231557" cy="1981200"/>
          </a:xfrm>
          <a:prstGeom prst="rect">
            <a:avLst/>
          </a:prstGeom>
        </p:spPr>
      </p:pic>
      <p:pic>
        <p:nvPicPr>
          <p:cNvPr id="22" name="Picture 21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1357421" y="4232564"/>
            <a:ext cx="1231557" cy="1981200"/>
          </a:xfrm>
          <a:prstGeom prst="rect">
            <a:avLst/>
          </a:prstGeom>
        </p:spPr>
      </p:pic>
      <p:pic>
        <p:nvPicPr>
          <p:cNvPr id="23" name="Picture 22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4508204" y="4082104"/>
            <a:ext cx="1231557" cy="1981200"/>
          </a:xfrm>
          <a:prstGeom prst="rect">
            <a:avLst/>
          </a:prstGeom>
        </p:spPr>
      </p:pic>
      <p:pic>
        <p:nvPicPr>
          <p:cNvPr id="24" name="Picture 23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1387547" y="5117812"/>
            <a:ext cx="1231557" cy="1981200"/>
          </a:xfrm>
          <a:prstGeom prst="rect">
            <a:avLst/>
          </a:prstGeom>
        </p:spPr>
      </p:pic>
      <p:pic>
        <p:nvPicPr>
          <p:cNvPr id="25" name="Picture 24" descr="cooooc.1.png"/>
          <p:cNvPicPr>
            <a:picLocks noChangeAspect="1"/>
          </p:cNvPicPr>
          <p:nvPr/>
        </p:nvPicPr>
        <p:blipFill>
          <a:blip r:embed="rId3" cstate="print"/>
          <a:srcRect l="42799" t="35598" r="29597" b="19996"/>
          <a:stretch>
            <a:fillRect/>
          </a:stretch>
        </p:blipFill>
        <p:spPr>
          <a:xfrm>
            <a:off x="4823000" y="5139077"/>
            <a:ext cx="1231557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8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57 -1.71713E-6 L 0.31857 -1.71713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7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9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0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4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6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8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1077052" y="228600"/>
            <a:ext cx="7000148" cy="76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Compare lines with your text book.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79248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802"/>
          <a:stretch/>
        </p:blipFill>
        <p:spPr bwMode="auto">
          <a:xfrm>
            <a:off x="609600" y="4781993"/>
            <a:ext cx="7924800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865076" y="123071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03548" y="2020117"/>
            <a:ext cx="49725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</a:t>
            </a:r>
            <a:endParaRPr lang="en-U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43600" y="3013501"/>
            <a:ext cx="49725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03548" y="3847973"/>
            <a:ext cx="49725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endParaRPr lang="en-U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943600" y="4781993"/>
            <a:ext cx="49725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</a:t>
            </a:r>
            <a:endParaRPr lang="en-U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538314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1352881" y="1981200"/>
            <a:ext cx="64382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How many mangoes?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67000" y="838200"/>
            <a:ext cx="32584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Evaluation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081" y="3603992"/>
            <a:ext cx="1747837" cy="1305613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919" y="3437860"/>
            <a:ext cx="1743075" cy="130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682260" y="4238565"/>
            <a:ext cx="1227935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9538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333" y="1685925"/>
            <a:ext cx="2628900" cy="17430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9" t="19672" r="47049"/>
          <a:stretch/>
        </p:blipFill>
        <p:spPr>
          <a:xfrm>
            <a:off x="1881402" y="2028825"/>
            <a:ext cx="1105531" cy="140017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00" y="4342673"/>
            <a:ext cx="2628900" cy="17430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9" t="19672" r="47049"/>
          <a:stretch/>
        </p:blipFill>
        <p:spPr>
          <a:xfrm>
            <a:off x="2209169" y="4685573"/>
            <a:ext cx="1105531" cy="14001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21193" y="1609725"/>
            <a:ext cx="3209514" cy="17430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9" t="19672" r="47049"/>
          <a:stretch/>
        </p:blipFill>
        <p:spPr>
          <a:xfrm flipH="1">
            <a:off x="5543929" y="1952625"/>
            <a:ext cx="1349697" cy="140017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72000" y="4196981"/>
            <a:ext cx="3209514" cy="174307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9" t="19672" r="47049"/>
          <a:stretch/>
        </p:blipFill>
        <p:spPr>
          <a:xfrm flipH="1">
            <a:off x="6094736" y="4539881"/>
            <a:ext cx="1349697" cy="140017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747757" y="685800"/>
            <a:ext cx="3800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en-US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How many ?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352800" y="1752600"/>
            <a:ext cx="1744388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39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4</a:t>
            </a:r>
            <a:endParaRPr lang="en-US" sz="239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538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073378"/>
              </p:ext>
            </p:extLst>
          </p:nvPr>
        </p:nvGraphicFramePr>
        <p:xfrm>
          <a:off x="1004396" y="1854203"/>
          <a:ext cx="7509164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62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9667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Three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163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Four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163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Two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163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Five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163"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5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150712"/>
              </p:ext>
            </p:extLst>
          </p:nvPr>
        </p:nvGraphicFramePr>
        <p:xfrm>
          <a:off x="1295400" y="342900"/>
          <a:ext cx="609600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8000" dirty="0"/>
                        <a:t>Match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538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/>
        </p:nvGrpSpPr>
        <p:grpSpPr>
          <a:xfrm>
            <a:off x="796636" y="589653"/>
            <a:ext cx="7509163" cy="5326721"/>
            <a:chOff x="0" y="0"/>
            <a:chExt cx="9144000" cy="6858000"/>
          </a:xfrm>
        </p:grpSpPr>
        <p:sp>
          <p:nvSpPr>
            <p:cNvPr id="18" name="Bevel 17"/>
            <p:cNvSpPr/>
            <p:nvPr/>
          </p:nvSpPr>
          <p:spPr>
            <a:xfrm>
              <a:off x="0" y="0"/>
              <a:ext cx="9144000" cy="6858000"/>
            </a:xfrm>
            <a:prstGeom prst="bevel">
              <a:avLst/>
            </a:prstGeom>
            <a:ln w="76200">
              <a:solidFill>
                <a:srgbClr val="3131DB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577264" y="6039351"/>
              <a:ext cx="5064911" cy="475504"/>
            </a:xfrm>
            <a:prstGeom prst="rect">
              <a:avLst/>
            </a:prstGeom>
            <a:scene3d>
              <a:camera prst="perspectiveAbove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143000" y="0"/>
              <a:ext cx="7162800" cy="923330"/>
            </a:xfrm>
            <a:prstGeom prst="rect">
              <a:avLst/>
            </a:prstGeom>
            <a:scene3d>
              <a:camera prst="perspectiveRelaxedModerately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3600" b="1" dirty="0"/>
                <a:t>                Prepared by:</a:t>
              </a:r>
            </a:p>
            <a:p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62121" y="1676210"/>
              <a:ext cx="5373366" cy="752881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3200" b="1" dirty="0"/>
                <a:t>SHAMAL DAS 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2121" y="4232654"/>
              <a:ext cx="4838822" cy="594380"/>
            </a:xfrm>
            <a:prstGeom prst="rect">
              <a:avLst/>
            </a:prstGeom>
            <a:scene3d>
              <a:camera prst="perspectiveRelaxedModerately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2060"/>
                  </a:solidFill>
                </a:rPr>
                <a:t>G</a:t>
              </a:r>
              <a:r>
                <a:rPr lang="en-US" sz="2000" dirty="0" err="1">
                  <a:solidFill>
                    <a:srgbClr val="002060"/>
                  </a:solidFill>
                </a:rPr>
                <a:t>obindapur</a:t>
              </a:r>
              <a:r>
                <a:rPr lang="en-US" sz="2000" dirty="0">
                  <a:solidFill>
                    <a:srgbClr val="002060"/>
                  </a:solidFill>
                </a:rPr>
                <a:t> GPS, Sadar, </a:t>
              </a:r>
              <a:r>
                <a:rPr lang="en-US" sz="2000" dirty="0" err="1">
                  <a:solidFill>
                    <a:srgbClr val="002060"/>
                  </a:solidFill>
                </a:rPr>
                <a:t>Habiganj</a:t>
              </a:r>
              <a:r>
                <a:rPr lang="en-US" sz="2000" dirty="0">
                  <a:solidFill>
                    <a:srgbClr val="002060"/>
                  </a:solidFill>
                </a:rPr>
                <a:t>.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90600" y="5334000"/>
              <a:ext cx="7010400" cy="990633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en-US" sz="4400" b="1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BB0C99F3-E415-EAD4-0202-196FD274A6FB}"/>
              </a:ext>
            </a:extLst>
          </p:cNvPr>
          <p:cNvSpPr/>
          <p:nvPr/>
        </p:nvSpPr>
        <p:spPr>
          <a:xfrm>
            <a:off x="2325832" y="2803179"/>
            <a:ext cx="4412673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/>
              <a:t>Assistant Teacher </a:t>
            </a:r>
          </a:p>
        </p:txBody>
      </p:sp>
    </p:spTree>
    <p:extLst>
      <p:ext uri="{BB962C8B-B14F-4D97-AF65-F5344CB8AC3E}">
        <p14:creationId xmlns:p14="http://schemas.microsoft.com/office/powerpoint/2010/main" val="416595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975"/>
            </a:avLst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ction Button: Home 8">
            <a:hlinkClick r:id="" action="ppaction://hlinkshowjump?jump=firstslide" highlightClick="1"/>
          </p:cNvPr>
          <p:cNvSpPr/>
          <p:nvPr/>
        </p:nvSpPr>
        <p:spPr>
          <a:xfrm>
            <a:off x="34636" y="0"/>
            <a:ext cx="762000" cy="685800"/>
          </a:xfrm>
          <a:prstGeom prst="actionButtonHom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8305800" y="6213764"/>
            <a:ext cx="762000" cy="609600"/>
          </a:xfrm>
          <a:prstGeom prst="actionButtonForwardNex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4636" y="6085748"/>
            <a:ext cx="966216" cy="737616"/>
          </a:xfrm>
          <a:prstGeom prst="actionButtonBackPreviou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ction Button: Return 12">
            <a:hlinkClick r:id="" action="ppaction://hlinkshowjump?jump=lastslideviewed" highlightClick="1">
              <a:snd r:embed="rId2" name="arrow.wav"/>
            </a:hlinkClick>
          </p:cNvPr>
          <p:cNvSpPr/>
          <p:nvPr/>
        </p:nvSpPr>
        <p:spPr>
          <a:xfrm>
            <a:off x="8305800" y="0"/>
            <a:ext cx="838200" cy="685800"/>
          </a:xfrm>
          <a:prstGeom prst="actionButtonReturn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61" y="1323248"/>
            <a:ext cx="2962275" cy="4762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67856" y="1323248"/>
            <a:ext cx="2755665" cy="4762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95600" y="3000082"/>
            <a:ext cx="3677379" cy="20618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Up">
              <a:avLst/>
            </a:prstTxWarp>
            <a:spAutoFit/>
          </a:bodyPr>
          <a:lstStyle/>
          <a:p>
            <a:pPr algn="ctr"/>
            <a:r>
              <a: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Good bye</a:t>
            </a:r>
          </a:p>
        </p:txBody>
      </p:sp>
    </p:spTree>
    <p:extLst>
      <p:ext uri="{BB962C8B-B14F-4D97-AF65-F5344CB8AC3E}">
        <p14:creationId xmlns:p14="http://schemas.microsoft.com/office/powerpoint/2010/main" val="59538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3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4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5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6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7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8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9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143</Words>
  <Application>Microsoft Office PowerPoint</Application>
  <PresentationFormat>On-screen Show (4:3)</PresentationFormat>
  <Paragraphs>75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18</vt:i4>
      </vt:variant>
    </vt:vector>
  </HeadingPairs>
  <TitlesOfParts>
    <vt:vector size="39" baseType="lpstr">
      <vt:lpstr>Arial</vt:lpstr>
      <vt:lpstr>Bookman Old Style</vt:lpstr>
      <vt:lpstr>Calibri Light</vt:lpstr>
      <vt:lpstr>Century Gothic</vt:lpstr>
      <vt:lpstr>Corbel</vt:lpstr>
      <vt:lpstr>Gill Sans MT</vt:lpstr>
      <vt:lpstr>Rockwell</vt:lpstr>
      <vt:lpstr>Times New Roman</vt:lpstr>
      <vt:lpstr>Tw Cen MT</vt:lpstr>
      <vt:lpstr>Tw Cen MT Condensed</vt:lpstr>
      <vt:lpstr>Wingdings</vt:lpstr>
      <vt:lpstr>Wingdings 3</vt:lpstr>
      <vt:lpstr>Basis</vt:lpstr>
      <vt:lpstr>Atlas</vt:lpstr>
      <vt:lpstr>Gallery</vt:lpstr>
      <vt:lpstr>Integral</vt:lpstr>
      <vt:lpstr>Droplet</vt:lpstr>
      <vt:lpstr>Parallax</vt:lpstr>
      <vt:lpstr>Damask</vt:lpstr>
      <vt:lpstr>Circuit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alihossai</dc:creator>
  <cp:lastModifiedBy>WALTON</cp:lastModifiedBy>
  <cp:revision>43</cp:revision>
  <dcterms:created xsi:type="dcterms:W3CDTF">2006-08-16T00:00:00Z</dcterms:created>
  <dcterms:modified xsi:type="dcterms:W3CDTF">2026-06-21T15:25:00Z</dcterms:modified>
</cp:coreProperties>
</file>