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57" r:id="rId3"/>
    <p:sldId id="277" r:id="rId4"/>
    <p:sldId id="262" r:id="rId5"/>
    <p:sldId id="267" r:id="rId6"/>
    <p:sldId id="268" r:id="rId7"/>
    <p:sldId id="269" r:id="rId8"/>
    <p:sldId id="270" r:id="rId9"/>
    <p:sldId id="271" r:id="rId10"/>
    <p:sldId id="258" r:id="rId11"/>
    <p:sldId id="279" r:id="rId12"/>
    <p:sldId id="280" r:id="rId13"/>
    <p:sldId id="281" r:id="rId14"/>
    <p:sldId id="282" r:id="rId15"/>
    <p:sldId id="284" r:id="rId16"/>
    <p:sldId id="285" r:id="rId17"/>
    <p:sldId id="286" r:id="rId18"/>
    <p:sldId id="276" r:id="rId19"/>
  </p:sldIdLst>
  <p:sldSz cx="12515850" cy="7040563"/>
  <p:notesSz cx="6858000" cy="9144000"/>
  <p:defaultTextStyle>
    <a:defPPr>
      <a:defRPr lang="en-US"/>
    </a:defPPr>
    <a:lvl1pPr marL="0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7700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5400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831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108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385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66201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93902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21602" algn="l" defTabSz="105540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8" userDrawn="1">
          <p15:clr>
            <a:srgbClr val="A4A3A4"/>
          </p15:clr>
        </p15:guide>
        <p15:guide id="2" pos="39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69" y="58"/>
      </p:cViewPr>
      <p:guideLst>
        <p:guide orient="horz" pos="2218"/>
        <p:guide pos="394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8A616-8686-49F3-B99A-6AD1E5A0404C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CB178-34BA-431F-8F80-BB8BBE8A4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16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8689" y="2187138"/>
            <a:ext cx="10638473" cy="150915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7378" y="3989653"/>
            <a:ext cx="8761095" cy="17992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7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5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83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10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38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66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9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21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93" y="281950"/>
            <a:ext cx="11264265" cy="117342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793" y="1642799"/>
            <a:ext cx="11264265" cy="46464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665" y="4524214"/>
            <a:ext cx="10638473" cy="1398334"/>
          </a:xfrm>
          <a:prstGeom prst="rect">
            <a:avLst/>
          </a:prstGeo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665" y="2984092"/>
            <a:ext cx="10638473" cy="154012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77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5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831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108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385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662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939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216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93" y="281950"/>
            <a:ext cx="11264265" cy="117342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792" y="1642799"/>
            <a:ext cx="5527834" cy="464644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2224" y="1642799"/>
            <a:ext cx="5527834" cy="464644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93" y="281950"/>
            <a:ext cx="11264265" cy="117342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5793" y="1575979"/>
            <a:ext cx="5530007" cy="6567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/>
            </a:lvl1pPr>
            <a:lvl2pPr marL="527700" indent="0">
              <a:buNone/>
              <a:defRPr sz="2300" b="1"/>
            </a:lvl2pPr>
            <a:lvl3pPr marL="1055400" indent="0">
              <a:buNone/>
              <a:defRPr sz="2100" b="1"/>
            </a:lvl3pPr>
            <a:lvl4pPr marL="1583101" indent="0">
              <a:buNone/>
              <a:defRPr sz="1800" b="1"/>
            </a:lvl4pPr>
            <a:lvl5pPr marL="2110801" indent="0">
              <a:buNone/>
              <a:defRPr sz="1800" b="1"/>
            </a:lvl5pPr>
            <a:lvl6pPr marL="2638501" indent="0">
              <a:buNone/>
              <a:defRPr sz="1800" b="1"/>
            </a:lvl6pPr>
            <a:lvl7pPr marL="3166201" indent="0">
              <a:buNone/>
              <a:defRPr sz="1800" b="1"/>
            </a:lvl7pPr>
            <a:lvl8pPr marL="3693902" indent="0">
              <a:buNone/>
              <a:defRPr sz="1800" b="1"/>
            </a:lvl8pPr>
            <a:lvl9pPr marL="4221602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93" y="2232772"/>
            <a:ext cx="5530007" cy="405647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7879" y="1575979"/>
            <a:ext cx="5532180" cy="6567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/>
            </a:lvl1pPr>
            <a:lvl2pPr marL="527700" indent="0">
              <a:buNone/>
              <a:defRPr sz="2300" b="1"/>
            </a:lvl2pPr>
            <a:lvl3pPr marL="1055400" indent="0">
              <a:buNone/>
              <a:defRPr sz="2100" b="1"/>
            </a:lvl3pPr>
            <a:lvl4pPr marL="1583101" indent="0">
              <a:buNone/>
              <a:defRPr sz="1800" b="1"/>
            </a:lvl4pPr>
            <a:lvl5pPr marL="2110801" indent="0">
              <a:buNone/>
              <a:defRPr sz="1800" b="1"/>
            </a:lvl5pPr>
            <a:lvl6pPr marL="2638501" indent="0">
              <a:buNone/>
              <a:defRPr sz="1800" b="1"/>
            </a:lvl6pPr>
            <a:lvl7pPr marL="3166201" indent="0">
              <a:buNone/>
              <a:defRPr sz="1800" b="1"/>
            </a:lvl7pPr>
            <a:lvl8pPr marL="3693902" indent="0">
              <a:buNone/>
              <a:defRPr sz="1800" b="1"/>
            </a:lvl8pPr>
            <a:lvl9pPr marL="4221602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7879" y="2232772"/>
            <a:ext cx="5532180" cy="405647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93" y="281950"/>
            <a:ext cx="11264265" cy="117342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94" y="280319"/>
            <a:ext cx="4117628" cy="1192984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3349" y="280320"/>
            <a:ext cx="6996708" cy="6008925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794" y="1473305"/>
            <a:ext cx="4117628" cy="48159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7700" indent="0">
              <a:buNone/>
              <a:defRPr sz="1400"/>
            </a:lvl2pPr>
            <a:lvl3pPr marL="1055400" indent="0">
              <a:buNone/>
              <a:defRPr sz="1200"/>
            </a:lvl3pPr>
            <a:lvl4pPr marL="1583101" indent="0">
              <a:buNone/>
              <a:defRPr sz="1000"/>
            </a:lvl4pPr>
            <a:lvl5pPr marL="2110801" indent="0">
              <a:buNone/>
              <a:defRPr sz="1000"/>
            </a:lvl5pPr>
            <a:lvl6pPr marL="2638501" indent="0">
              <a:buNone/>
              <a:defRPr sz="1000"/>
            </a:lvl6pPr>
            <a:lvl7pPr marL="3166201" indent="0">
              <a:buNone/>
              <a:defRPr sz="1000"/>
            </a:lvl7pPr>
            <a:lvl8pPr marL="3693902" indent="0">
              <a:buNone/>
              <a:defRPr sz="1000"/>
            </a:lvl8pPr>
            <a:lvl9pPr marL="422160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194" y="4928395"/>
            <a:ext cx="7509510" cy="581825"/>
          </a:xfrm>
          <a:prstGeom prst="rect">
            <a:avLst/>
          </a:prstGeo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53194" y="629087"/>
            <a:ext cx="7509510" cy="4224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00"/>
            </a:lvl1pPr>
            <a:lvl2pPr marL="527700" indent="0">
              <a:buNone/>
              <a:defRPr sz="3200"/>
            </a:lvl2pPr>
            <a:lvl3pPr marL="1055400" indent="0">
              <a:buNone/>
              <a:defRPr sz="2800"/>
            </a:lvl3pPr>
            <a:lvl4pPr marL="1583101" indent="0">
              <a:buNone/>
              <a:defRPr sz="2300"/>
            </a:lvl4pPr>
            <a:lvl5pPr marL="2110801" indent="0">
              <a:buNone/>
              <a:defRPr sz="2300"/>
            </a:lvl5pPr>
            <a:lvl6pPr marL="2638501" indent="0">
              <a:buNone/>
              <a:defRPr sz="2300"/>
            </a:lvl6pPr>
            <a:lvl7pPr marL="3166201" indent="0">
              <a:buNone/>
              <a:defRPr sz="2300"/>
            </a:lvl7pPr>
            <a:lvl8pPr marL="3693902" indent="0">
              <a:buNone/>
              <a:defRPr sz="2300"/>
            </a:lvl8pPr>
            <a:lvl9pPr marL="4221602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53194" y="5510219"/>
            <a:ext cx="7509510" cy="82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527700" indent="0">
              <a:buNone/>
              <a:defRPr sz="1400"/>
            </a:lvl2pPr>
            <a:lvl3pPr marL="1055400" indent="0">
              <a:buNone/>
              <a:defRPr sz="1200"/>
            </a:lvl3pPr>
            <a:lvl4pPr marL="1583101" indent="0">
              <a:buNone/>
              <a:defRPr sz="1000"/>
            </a:lvl4pPr>
            <a:lvl5pPr marL="2110801" indent="0">
              <a:buNone/>
              <a:defRPr sz="1000"/>
            </a:lvl5pPr>
            <a:lvl6pPr marL="2638501" indent="0">
              <a:buNone/>
              <a:defRPr sz="1000"/>
            </a:lvl6pPr>
            <a:lvl7pPr marL="3166201" indent="0">
              <a:buNone/>
              <a:defRPr sz="1000"/>
            </a:lvl7pPr>
            <a:lvl8pPr marL="3693902" indent="0">
              <a:buNone/>
              <a:defRPr sz="1000"/>
            </a:lvl8pPr>
            <a:lvl9pPr marL="4221602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793" y="281950"/>
            <a:ext cx="11264265" cy="117342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793" y="1642799"/>
            <a:ext cx="11264265" cy="464644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73991" y="281951"/>
            <a:ext cx="2816066" cy="600729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793" y="281951"/>
            <a:ext cx="8239601" cy="600729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57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76249" y="6525560"/>
            <a:ext cx="3963353" cy="37484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9693" y="6525560"/>
            <a:ext cx="2920365" cy="37484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81630" y="1050059"/>
            <a:ext cx="2717890" cy="8188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468"/>
              </a:lnSpc>
            </a:pPr>
            <a:r>
              <a:rPr lang="bn-IN" sz="4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12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063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92231" y="1812098"/>
            <a:ext cx="10931389" cy="469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69"/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19157" y="532491"/>
            <a:ext cx="1230127" cy="123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96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66725" y="634363"/>
            <a:ext cx="2717890" cy="8847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988"/>
              </a:lnSpc>
            </a:pPr>
            <a:r>
              <a:rPr lang="bn-IN" sz="451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517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8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544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525" y="1544137"/>
            <a:ext cx="10931390" cy="469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56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10069500" y="423735"/>
            <a:ext cx="1623649" cy="116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72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35397" y="959493"/>
            <a:ext cx="1474772" cy="7434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106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106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69752" y="1691789"/>
            <a:ext cx="10888790" cy="469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56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556" y="420388"/>
            <a:ext cx="1213633" cy="121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09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515850" cy="6858000"/>
          </a:xfrm>
          <a:prstGeom prst="frame">
            <a:avLst>
              <a:gd name="adj1" fmla="val 5483"/>
            </a:avLst>
          </a:prstGeom>
          <a:blipFill dpi="0" rotWithShape="1">
            <a:blip r:embed="rId16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11066117" y="6228969"/>
            <a:ext cx="1866565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8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900581" y="6548988"/>
            <a:ext cx="71655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1055400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5775" indent="-395775" algn="l" defTabSz="1055400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7513" indent="-329813" algn="l" defTabSz="1055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9251" indent="-263850" algn="l" defTabSz="1055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46951" indent="-263850" algn="l" defTabSz="105540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74651" indent="-263850" algn="l" defTabSz="105540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02351" indent="-263850" algn="l" defTabSz="10554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30052" indent="-263850" algn="l" defTabSz="10554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57752" indent="-263850" algn="l" defTabSz="10554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85452" indent="-263850" algn="l" defTabSz="10554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7700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400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831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108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85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6201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93902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21602" algn="l" defTabSz="10554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24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5" y="396081"/>
            <a:ext cx="10363200" cy="617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200525" y="700881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সবাইকে শুভেচ্ছা 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88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7908" y="3911425"/>
            <a:ext cx="4539134" cy="2414360"/>
          </a:xfrm>
          <a:prstGeom prst="rect">
            <a:avLst/>
          </a:prstGeom>
          <a:noFill/>
        </p:spPr>
        <p:txBody>
          <a:bodyPr wrap="square" lIns="105010" tIns="52505" rIns="105010" bIns="52505" rtlCol="0">
            <a:spAutoFit/>
          </a:bodyPr>
          <a:lstStyle/>
          <a:p>
            <a:r>
              <a:rPr lang="en-US" sz="3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কয়েছ</a:t>
            </a:r>
            <a:r>
              <a:rPr lang="en-US" sz="3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আহমদ</a:t>
            </a:r>
            <a:r>
              <a:rPr lang="en-US" sz="3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মোহাম্মদপুর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এ. </a:t>
            </a:r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গফুর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সপ্রাবি</a:t>
            </a:r>
            <a:endParaRPr lang="en-US" sz="3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সুরমা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01710504502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46448" y="237208"/>
            <a:ext cx="1901978" cy="762161"/>
          </a:xfrm>
          <a:prstGeom prst="rect">
            <a:avLst/>
          </a:prstGeom>
          <a:noFill/>
        </p:spPr>
        <p:txBody>
          <a:bodyPr wrap="square" lIns="105010" tIns="52505" rIns="105010" bIns="52505" rtlCol="0">
            <a:spAutoFit/>
          </a:bodyPr>
          <a:lstStyle/>
          <a:p>
            <a:r>
              <a:rPr lang="bn-BD" sz="4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1326" y="3911425"/>
            <a:ext cx="5021661" cy="2260480"/>
          </a:xfrm>
          <a:prstGeom prst="rect">
            <a:avLst/>
          </a:prstGeom>
          <a:noFill/>
        </p:spPr>
        <p:txBody>
          <a:bodyPr wrap="square" lIns="105019" tIns="52509" rIns="105019" bIns="52509" rtlCol="0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গণিত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১ম </a:t>
            </a:r>
            <a:endParaRPr lang="bn-IN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২,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IN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পিড়িয়ড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2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অনধিক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</a:p>
          <a:p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৪৫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97" y="691563"/>
            <a:ext cx="2790828" cy="3125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25" y="691562"/>
            <a:ext cx="3048000" cy="32044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13338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53" y="1451952"/>
            <a:ext cx="5090772" cy="436297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47" y="1512941"/>
            <a:ext cx="4951078" cy="4500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327944" y="595480"/>
            <a:ext cx="4343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আমরা কত পর্যন্ত গণনা করতে পারি?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1725" y="615366"/>
            <a:ext cx="4343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আমরা পাঁচ পর্যন্ত গণনা করতে পারি।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4947" y="613409"/>
            <a:ext cx="413589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আমাদের কয়টি চোখ আছে?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5044" y="449048"/>
            <a:ext cx="41980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আমাদের কয়টি হাত আছে?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2498" y="613409"/>
            <a:ext cx="4267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আমাদের দুইটি চোখ আছে।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82858" y="595480"/>
            <a:ext cx="41980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আমাদের দুইটি হাত আছে।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5525" y="556323"/>
            <a:ext cx="6019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বাংলাদেশের জাতীয় পতাকার রং কেমন?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861" y="1234281"/>
            <a:ext cx="7278864" cy="43878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1861" y="556322"/>
            <a:ext cx="54559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এখানে কয়টি জাতীয় পতাকা আছে?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4425" y="5729009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সবুজ ও লাল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59655" y="5729009"/>
            <a:ext cx="26441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একটি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32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0975" y="714542"/>
            <a:ext cx="4495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বাংলাদেশের জাতীয় ফল কী?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2046105"/>
            <a:ext cx="4038600" cy="27959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25" y="2046104"/>
            <a:ext cx="4038600" cy="27959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53125" y="5349082"/>
            <a:ext cx="15621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কাঁঠাল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0975" y="705182"/>
            <a:ext cx="4419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এখানে কয়টি কাঁঠাল আছে?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3525" y="5358388"/>
            <a:ext cx="24003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দুইটি কাঁঠাল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592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8525" y="478547"/>
            <a:ext cx="4495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বাংলাদেশের জাতীয় পাখি কী?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31" y="1462881"/>
            <a:ext cx="3362794" cy="20195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5" y="1462881"/>
            <a:ext cx="3362794" cy="2019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531" y="3977481"/>
            <a:ext cx="3362794" cy="2019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03101" y="5196680"/>
            <a:ext cx="190762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দোয়েল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8525" y="515135"/>
            <a:ext cx="4495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এখানে কয়টি দোয়েল পাখি আছে?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34522" y="5196681"/>
            <a:ext cx="2438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তিনটি দোয়েল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180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6525" y="422155"/>
            <a:ext cx="4495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বাংলাদেশের জাতীয় ফুল কী?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6" y="1310481"/>
            <a:ext cx="2524477" cy="2314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6" y="1370491"/>
            <a:ext cx="2524477" cy="23148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484" y="4206081"/>
            <a:ext cx="2524477" cy="2314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964" y="3977481"/>
            <a:ext cx="2524477" cy="2314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20125" y="3685390"/>
            <a:ext cx="173736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শাপলা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525" y="554749"/>
            <a:ext cx="4495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এখানে কয়টি শাপলা আছে?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20125" y="3625380"/>
            <a:ext cx="22479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চারটি শাপলা?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756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6525" y="422155"/>
            <a:ext cx="4267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বাংলাদেশের জাতীয় পশু কী?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6325" y="1310481"/>
            <a:ext cx="4114800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86325" y="1295082"/>
            <a:ext cx="4114800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085" y="3977481"/>
            <a:ext cx="4114800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24325" y="4358481"/>
            <a:ext cx="4114800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8125" y="4495324"/>
            <a:ext cx="4114800" cy="2514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44965" y="1987481"/>
            <a:ext cx="13411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বাঘ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4125" y="417589"/>
            <a:ext cx="457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এখানে কয়টি বাঘ আছে?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01125" y="1952209"/>
            <a:ext cx="214884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পাঁচটি বাঘ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422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6" y="1"/>
            <a:ext cx="11727028" cy="70405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81425" y="1158081"/>
            <a:ext cx="52578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গণনা করা </a:t>
            </a:r>
          </a:p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অনধিক ৫টি বস্তু গণনা করা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710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3722904" y="584267"/>
            <a:ext cx="4762766" cy="849113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3" y="1433378"/>
            <a:ext cx="9737853" cy="50613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22904" y="2748362"/>
            <a:ext cx="5070042" cy="5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6846" y="4282282"/>
            <a:ext cx="5718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২ অনধিক ৫টি বস্তু গণনা করতে পারবে।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926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5"/>
          <a:stretch/>
        </p:blipFill>
        <p:spPr>
          <a:xfrm>
            <a:off x="1789005" y="2123760"/>
            <a:ext cx="1816034" cy="11602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81126" y="1988675"/>
            <a:ext cx="2863671" cy="14554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1126" y="3579167"/>
            <a:ext cx="2863670" cy="1236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94953" y="4999537"/>
            <a:ext cx="2849844" cy="12639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086725" y="1988674"/>
            <a:ext cx="2895601" cy="1446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086725" y="3612478"/>
            <a:ext cx="2895601" cy="12032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86725" y="5021697"/>
            <a:ext cx="2895601" cy="12417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054" y="5319534"/>
            <a:ext cx="577942" cy="5501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27" y="5324455"/>
            <a:ext cx="577942" cy="5501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015" y="3774680"/>
            <a:ext cx="1680138" cy="9037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665" y="5166013"/>
            <a:ext cx="1009874" cy="9444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02" y="5166013"/>
            <a:ext cx="1009874" cy="9444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3878433"/>
            <a:ext cx="751108" cy="7282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73" y="3878433"/>
            <a:ext cx="751108" cy="7282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06" y="3879174"/>
            <a:ext cx="751108" cy="7282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047" y="2258397"/>
            <a:ext cx="739191" cy="8909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26" y="2276061"/>
            <a:ext cx="739191" cy="8909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404" y="5319534"/>
            <a:ext cx="577942" cy="550156"/>
          </a:xfrm>
          <a:prstGeom prst="rect">
            <a:avLst/>
          </a:prstGeom>
        </p:spPr>
      </p:pic>
      <p:cxnSp>
        <p:nvCxnSpPr>
          <p:cNvPr id="24" name="Straight Connector 23"/>
          <p:cNvCxnSpPr>
            <a:stCxn id="5" idx="3"/>
            <a:endCxn id="9" idx="1"/>
          </p:cNvCxnSpPr>
          <p:nvPr/>
        </p:nvCxnSpPr>
        <p:spPr>
          <a:xfrm>
            <a:off x="4244796" y="2716378"/>
            <a:ext cx="3841928" cy="14977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3"/>
            <a:endCxn id="10" idx="1"/>
          </p:cNvCxnSpPr>
          <p:nvPr/>
        </p:nvCxnSpPr>
        <p:spPr>
          <a:xfrm>
            <a:off x="4244796" y="4197425"/>
            <a:ext cx="3841928" cy="14451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7" idx="3"/>
            <a:endCxn id="8" idx="1"/>
          </p:cNvCxnSpPr>
          <p:nvPr/>
        </p:nvCxnSpPr>
        <p:spPr>
          <a:xfrm flipV="1">
            <a:off x="4244798" y="2711839"/>
            <a:ext cx="3841927" cy="29196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72342" y="1189170"/>
            <a:ext cx="4659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দাগ টেনে সমান সংখ্যক ছবি মিল কর।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5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87084" y="2032581"/>
            <a:ext cx="3146260" cy="13047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63757" y="3445854"/>
            <a:ext cx="3162966" cy="1369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144306" y="4924247"/>
            <a:ext cx="3182417" cy="1285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879341" y="2035050"/>
            <a:ext cx="3637547" cy="12971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899568" y="3489558"/>
            <a:ext cx="3617319" cy="13261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914265" y="4973073"/>
            <a:ext cx="3637547" cy="1236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51788" y="1189343"/>
            <a:ext cx="4659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দাগ টেনে সমান সংখ্যক ছবি মিল কর।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4333405" y="2575719"/>
            <a:ext cx="3587481" cy="31543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7" idx="3"/>
          </p:cNvCxnSpPr>
          <p:nvPr/>
        </p:nvCxnSpPr>
        <p:spPr>
          <a:xfrm flipV="1">
            <a:off x="4326723" y="2575719"/>
            <a:ext cx="3566163" cy="15550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8" idx="3"/>
            <a:endCxn id="30" idx="1"/>
          </p:cNvCxnSpPr>
          <p:nvPr/>
        </p:nvCxnSpPr>
        <p:spPr>
          <a:xfrm flipV="1">
            <a:off x="4326723" y="4152620"/>
            <a:ext cx="3572845" cy="14143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864" y="2155259"/>
            <a:ext cx="1277473" cy="94304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838" y="3672526"/>
            <a:ext cx="1511788" cy="93748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36"/>
          <a:stretch/>
        </p:blipFill>
        <p:spPr>
          <a:xfrm>
            <a:off x="1808412" y="5091568"/>
            <a:ext cx="1637733" cy="100679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57"/>
          <a:stretch/>
        </p:blipFill>
        <p:spPr>
          <a:xfrm>
            <a:off x="9175899" y="5185151"/>
            <a:ext cx="1117942" cy="73121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0132" y="3745052"/>
            <a:ext cx="1196422" cy="79243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67" y="2157490"/>
            <a:ext cx="890109" cy="94081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787" y="2157490"/>
            <a:ext cx="890109" cy="94081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79310" y="3707428"/>
            <a:ext cx="1181661" cy="84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46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771525" y="2037912"/>
            <a:ext cx="1134913" cy="592659"/>
            <a:chOff x="670721" y="1707898"/>
            <a:chExt cx="3379817" cy="152974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721" y="1749973"/>
              <a:ext cx="1676399" cy="1487666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4138" y="1707898"/>
              <a:ext cx="1676400" cy="1487667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1773268" y="5671239"/>
            <a:ext cx="1005112" cy="724322"/>
            <a:chOff x="201324" y="4252119"/>
            <a:chExt cx="3997574" cy="2939361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620" y="5690570"/>
              <a:ext cx="1333500" cy="143845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9470" y="5753029"/>
              <a:ext cx="1333500" cy="143845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24" y="4314579"/>
              <a:ext cx="1333500" cy="143845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898" y="4252119"/>
              <a:ext cx="1333500" cy="1438451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5398" y="4314578"/>
              <a:ext cx="1333500" cy="1438451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1743757" y="2943773"/>
            <a:ext cx="1111861" cy="711072"/>
            <a:chOff x="5129647" y="2816254"/>
            <a:chExt cx="2792362" cy="2183710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0661" y="3957034"/>
              <a:ext cx="1396181" cy="1042930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827" y="3940760"/>
              <a:ext cx="1396181" cy="1042930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828" y="2873863"/>
              <a:ext cx="1396181" cy="1042930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647" y="2816254"/>
              <a:ext cx="1396181" cy="1042930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8578091" y="2017631"/>
            <a:ext cx="851702" cy="664944"/>
            <a:chOff x="7528719" y="3176982"/>
            <a:chExt cx="2552650" cy="2399224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47" t="13327" r="44479" b="5302"/>
            <a:stretch/>
          </p:blipFill>
          <p:spPr>
            <a:xfrm>
              <a:off x="8881227" y="4376594"/>
              <a:ext cx="1181050" cy="119961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47" t="13327" r="44479" b="5302"/>
            <a:stretch/>
          </p:blipFill>
          <p:spPr>
            <a:xfrm>
              <a:off x="7528719" y="4376594"/>
              <a:ext cx="1181050" cy="119961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47" t="13327" r="44479" b="5302"/>
            <a:stretch/>
          </p:blipFill>
          <p:spPr>
            <a:xfrm>
              <a:off x="8900319" y="3194301"/>
              <a:ext cx="1181050" cy="119961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47" t="13327" r="44479" b="5302"/>
            <a:stretch/>
          </p:blipFill>
          <p:spPr>
            <a:xfrm>
              <a:off x="7528719" y="3176982"/>
              <a:ext cx="1181050" cy="1199612"/>
            </a:xfrm>
            <a:prstGeom prst="rect">
              <a:avLst/>
            </a:prstGeom>
          </p:spPr>
        </p:pic>
      </p:grpSp>
      <p:sp>
        <p:nvSpPr>
          <p:cNvPr id="57" name="TextBox 56"/>
          <p:cNvSpPr txBox="1"/>
          <p:nvPr/>
        </p:nvSpPr>
        <p:spPr>
          <a:xfrm>
            <a:off x="4155552" y="1149897"/>
            <a:ext cx="5850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দাগ টেনে সমান সংখ্যক ছবি মিল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24" y="3821527"/>
            <a:ext cx="877906" cy="709998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4"/>
          <a:stretch/>
        </p:blipFill>
        <p:spPr>
          <a:xfrm>
            <a:off x="1896173" y="4785940"/>
            <a:ext cx="787517" cy="616484"/>
          </a:xfrm>
          <a:prstGeom prst="rect">
            <a:avLst/>
          </a:prstGeom>
        </p:spPr>
      </p:pic>
      <p:grpSp>
        <p:nvGrpSpPr>
          <p:cNvPr id="60" name="Group 59"/>
          <p:cNvGrpSpPr/>
          <p:nvPr/>
        </p:nvGrpSpPr>
        <p:grpSpPr>
          <a:xfrm>
            <a:off x="8115915" y="4791699"/>
            <a:ext cx="1824131" cy="582884"/>
            <a:chOff x="7299025" y="5337404"/>
            <a:chExt cx="3377550" cy="1979408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5280" y="6292731"/>
              <a:ext cx="1162212" cy="1024081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3139" y="6172090"/>
              <a:ext cx="1162212" cy="1024081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9025" y="5337405"/>
              <a:ext cx="1162212" cy="1024081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1237" y="5337404"/>
              <a:ext cx="1162212" cy="1024081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4363" y="5337405"/>
              <a:ext cx="1162212" cy="1024081"/>
            </a:xfrm>
            <a:prstGeom prst="rect">
              <a:avLst/>
            </a:prstGeom>
          </p:spPr>
        </p:pic>
      </p:grpSp>
      <p:grpSp>
        <p:nvGrpSpPr>
          <p:cNvPr id="66" name="Group 65"/>
          <p:cNvGrpSpPr/>
          <p:nvPr/>
        </p:nvGrpSpPr>
        <p:grpSpPr>
          <a:xfrm>
            <a:off x="8214046" y="2944472"/>
            <a:ext cx="1557115" cy="538931"/>
            <a:chOff x="7744861" y="3094309"/>
            <a:chExt cx="2893184" cy="1346358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4861" y="3124789"/>
              <a:ext cx="904991" cy="1315878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8009" y="3094309"/>
              <a:ext cx="904991" cy="1315878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3054" y="3094309"/>
              <a:ext cx="904991" cy="1315878"/>
            </a:xfrm>
            <a:prstGeom prst="rect">
              <a:avLst/>
            </a:prstGeom>
          </p:spPr>
        </p:pic>
      </p:grpSp>
      <p:pic>
        <p:nvPicPr>
          <p:cNvPr id="70" name="Picture 6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128" y="5655902"/>
            <a:ext cx="636335" cy="605742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461" y="3860614"/>
            <a:ext cx="1099383" cy="653127"/>
          </a:xfrm>
          <a:prstGeom prst="rect">
            <a:avLst/>
          </a:prstGeom>
        </p:spPr>
      </p:pic>
      <p:cxnSp>
        <p:nvCxnSpPr>
          <p:cNvPr id="73" name="Straight Connector 72"/>
          <p:cNvCxnSpPr>
            <a:endCxn id="88" idx="1"/>
          </p:cNvCxnSpPr>
          <p:nvPr/>
        </p:nvCxnSpPr>
        <p:spPr>
          <a:xfrm>
            <a:off x="3354900" y="2296229"/>
            <a:ext cx="4659042" cy="1856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86" idx="1"/>
          </p:cNvCxnSpPr>
          <p:nvPr/>
        </p:nvCxnSpPr>
        <p:spPr>
          <a:xfrm flipV="1">
            <a:off x="3323984" y="2331746"/>
            <a:ext cx="4689958" cy="10081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endCxn id="90" idx="1"/>
          </p:cNvCxnSpPr>
          <p:nvPr/>
        </p:nvCxnSpPr>
        <p:spPr>
          <a:xfrm>
            <a:off x="3329189" y="4152938"/>
            <a:ext cx="4684753" cy="18286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87" idx="1"/>
          </p:cNvCxnSpPr>
          <p:nvPr/>
        </p:nvCxnSpPr>
        <p:spPr>
          <a:xfrm flipV="1">
            <a:off x="3304966" y="3238361"/>
            <a:ext cx="4708976" cy="18820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89" idx="1"/>
          </p:cNvCxnSpPr>
          <p:nvPr/>
        </p:nvCxnSpPr>
        <p:spPr>
          <a:xfrm flipV="1">
            <a:off x="3358349" y="5067161"/>
            <a:ext cx="4655593" cy="10176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1348982" y="1938066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1348982" y="28446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1348982" y="37590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348982" y="46734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1348982" y="55878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8013942" y="1917746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8013942" y="28243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8013942" y="37387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8013942" y="46531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8013942" y="55675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54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4155552" y="1149897"/>
            <a:ext cx="5850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দাগ টেনে সমান সংখ্যক ছবি মিল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348982" y="1938066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1348982" y="28446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1348982" y="37590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348982" y="46734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1348982" y="558788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8013942" y="1917746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8013942" y="28243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8013942" y="37387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8013942" y="55675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5"/>
          <a:stretch/>
        </p:blipFill>
        <p:spPr>
          <a:xfrm>
            <a:off x="2021356" y="3933522"/>
            <a:ext cx="688001" cy="438477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78" y="5754371"/>
            <a:ext cx="344537" cy="317579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73" y="2099191"/>
            <a:ext cx="452232" cy="430490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91" y="2994699"/>
            <a:ext cx="532339" cy="510342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3701">
            <a:off x="1509365" y="4775987"/>
            <a:ext cx="632161" cy="591188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73" y="2099191"/>
            <a:ext cx="452232" cy="430490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493" y="2099191"/>
            <a:ext cx="452232" cy="430490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693" y="2099191"/>
            <a:ext cx="452232" cy="430490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151" y="2994699"/>
            <a:ext cx="532339" cy="510342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71" y="2994699"/>
            <a:ext cx="532339" cy="510342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3701">
            <a:off x="2261206" y="4786147"/>
            <a:ext cx="632161" cy="591188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98" y="5754371"/>
            <a:ext cx="344537" cy="317579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858" y="5754371"/>
            <a:ext cx="344537" cy="317579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778" y="5754371"/>
            <a:ext cx="344537" cy="317579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98" y="5754371"/>
            <a:ext cx="344537" cy="317579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787" y="4837946"/>
            <a:ext cx="530976" cy="487589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99" y="2088379"/>
            <a:ext cx="282126" cy="395819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t="8144" r="5856"/>
          <a:stretch/>
        </p:blipFill>
        <p:spPr>
          <a:xfrm>
            <a:off x="8347628" y="2910681"/>
            <a:ext cx="536657" cy="620269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628" y="5664381"/>
            <a:ext cx="762480" cy="634360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319" y="2088379"/>
            <a:ext cx="282126" cy="395819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439" y="2088379"/>
            <a:ext cx="282126" cy="395819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719" y="2088379"/>
            <a:ext cx="282126" cy="395819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999" y="2088379"/>
            <a:ext cx="282126" cy="395819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t="8144" r="5856"/>
          <a:stretch/>
        </p:blipFill>
        <p:spPr>
          <a:xfrm>
            <a:off x="8997868" y="2910681"/>
            <a:ext cx="536657" cy="620269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339" r="8532"/>
          <a:stretch/>
        </p:blipFill>
        <p:spPr>
          <a:xfrm>
            <a:off x="8183937" y="3901281"/>
            <a:ext cx="583508" cy="568731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339" r="8532"/>
          <a:stretch/>
        </p:blipFill>
        <p:spPr>
          <a:xfrm>
            <a:off x="8793537" y="3901281"/>
            <a:ext cx="583508" cy="568731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339" r="8532"/>
          <a:stretch/>
        </p:blipFill>
        <p:spPr>
          <a:xfrm>
            <a:off x="9301537" y="3901281"/>
            <a:ext cx="583508" cy="568731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668" y="4837946"/>
            <a:ext cx="530976" cy="487589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294" y="4822566"/>
            <a:ext cx="530976" cy="487589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31" y="4822566"/>
            <a:ext cx="530976" cy="487589"/>
          </a:xfrm>
          <a:prstGeom prst="rect">
            <a:avLst/>
          </a:prstGeom>
        </p:spPr>
      </p:pic>
      <p:sp>
        <p:nvSpPr>
          <p:cNvPr id="89" name="Rectangle 88"/>
          <p:cNvSpPr/>
          <p:nvPr/>
        </p:nvSpPr>
        <p:spPr>
          <a:xfrm>
            <a:off x="8013942" y="4653161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Connector 139"/>
          <p:cNvCxnSpPr>
            <a:stCxn id="78" idx="3"/>
          </p:cNvCxnSpPr>
          <p:nvPr/>
        </p:nvCxnSpPr>
        <p:spPr>
          <a:xfrm>
            <a:off x="3328982" y="2352066"/>
            <a:ext cx="4706201" cy="28446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endCxn id="88" idx="1"/>
          </p:cNvCxnSpPr>
          <p:nvPr/>
        </p:nvCxnSpPr>
        <p:spPr>
          <a:xfrm>
            <a:off x="3344247" y="3224400"/>
            <a:ext cx="4669695" cy="9283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endCxn id="90" idx="1"/>
          </p:cNvCxnSpPr>
          <p:nvPr/>
        </p:nvCxnSpPr>
        <p:spPr>
          <a:xfrm>
            <a:off x="3322868" y="4164452"/>
            <a:ext cx="4691074" cy="18171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endCxn id="87" idx="1"/>
          </p:cNvCxnSpPr>
          <p:nvPr/>
        </p:nvCxnSpPr>
        <p:spPr>
          <a:xfrm flipV="1">
            <a:off x="3336640" y="3238361"/>
            <a:ext cx="4677302" cy="19115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85" idx="3"/>
            <a:endCxn id="86" idx="1"/>
          </p:cNvCxnSpPr>
          <p:nvPr/>
        </p:nvCxnSpPr>
        <p:spPr>
          <a:xfrm flipV="1">
            <a:off x="3328982" y="2331746"/>
            <a:ext cx="4684960" cy="3670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52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688" y="4724556"/>
            <a:ext cx="372117" cy="343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127" y="2817104"/>
            <a:ext cx="620129" cy="5903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024" y="2041717"/>
            <a:ext cx="328581" cy="3150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3701">
            <a:off x="9014398" y="2954406"/>
            <a:ext cx="439773" cy="4112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82834" y="990849"/>
            <a:ext cx="568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দাগ টেনে সমান সংখ্যক ছবি মিল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578" y="4623886"/>
            <a:ext cx="721198" cy="66226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25" y="5653881"/>
            <a:ext cx="317172" cy="4449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339" r="8532"/>
          <a:stretch/>
        </p:blipFill>
        <p:spPr>
          <a:xfrm>
            <a:off x="1457932" y="3767362"/>
            <a:ext cx="485683" cy="47338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t="8144" r="5856"/>
          <a:stretch/>
        </p:blipFill>
        <p:spPr>
          <a:xfrm rot="241799">
            <a:off x="1673430" y="1930010"/>
            <a:ext cx="465840" cy="53841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02" y="3833062"/>
            <a:ext cx="441323" cy="449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367" y="5607007"/>
            <a:ext cx="849812" cy="484055"/>
          </a:xfrm>
          <a:prstGeom prst="rect">
            <a:avLst/>
          </a:prstGeom>
        </p:spPr>
      </p:pic>
      <p:cxnSp>
        <p:nvCxnSpPr>
          <p:cNvPr id="36" name="Straight Connector 35"/>
          <p:cNvCxnSpPr>
            <a:endCxn id="59" idx="1"/>
          </p:cNvCxnSpPr>
          <p:nvPr/>
        </p:nvCxnSpPr>
        <p:spPr>
          <a:xfrm>
            <a:off x="3335172" y="2168580"/>
            <a:ext cx="5439173" cy="276605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60" idx="1"/>
          </p:cNvCxnSpPr>
          <p:nvPr/>
        </p:nvCxnSpPr>
        <p:spPr>
          <a:xfrm>
            <a:off x="3343916" y="3080252"/>
            <a:ext cx="5430429" cy="276878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43" idx="3"/>
            <a:endCxn id="57" idx="1"/>
          </p:cNvCxnSpPr>
          <p:nvPr/>
        </p:nvCxnSpPr>
        <p:spPr>
          <a:xfrm flipV="1">
            <a:off x="3347705" y="3105835"/>
            <a:ext cx="5426640" cy="9144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44" idx="3"/>
            <a:endCxn id="56" idx="1"/>
          </p:cNvCxnSpPr>
          <p:nvPr/>
        </p:nvCxnSpPr>
        <p:spPr>
          <a:xfrm flipV="1">
            <a:off x="3347705" y="2199220"/>
            <a:ext cx="5426640" cy="273541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45" idx="3"/>
            <a:endCxn id="33" idx="1"/>
          </p:cNvCxnSpPr>
          <p:nvPr/>
        </p:nvCxnSpPr>
        <p:spPr>
          <a:xfrm flipV="1">
            <a:off x="3347705" y="4057672"/>
            <a:ext cx="5440697" cy="17913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367705" y="1785220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367705" y="26918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367705" y="36062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367705" y="45206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367705" y="54350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t="8144" r="5856"/>
          <a:stretch/>
        </p:blipFill>
        <p:spPr>
          <a:xfrm rot="241799">
            <a:off x="2364310" y="1919850"/>
            <a:ext cx="465840" cy="53841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339" r="8532"/>
          <a:stretch/>
        </p:blipFill>
        <p:spPr>
          <a:xfrm>
            <a:off x="2077840" y="3767362"/>
            <a:ext cx="485683" cy="47338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" t="4339" r="8532"/>
          <a:stretch/>
        </p:blipFill>
        <p:spPr>
          <a:xfrm>
            <a:off x="2727932" y="3767362"/>
            <a:ext cx="485683" cy="47338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88" y="4724556"/>
            <a:ext cx="372117" cy="34300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28" y="4724556"/>
            <a:ext cx="372117" cy="343001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808" y="4724556"/>
            <a:ext cx="372117" cy="34300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83" y="5653881"/>
            <a:ext cx="317172" cy="44498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477" y="5653881"/>
            <a:ext cx="317172" cy="44498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642" y="5653881"/>
            <a:ext cx="317172" cy="44498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511" y="5653881"/>
            <a:ext cx="317172" cy="444988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8774345" y="1785220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8774345" y="26918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8774345" y="36062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8774345" y="45206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8774345" y="5435035"/>
            <a:ext cx="1980000" cy="82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904" y="2041717"/>
            <a:ext cx="328581" cy="31500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304" y="2051877"/>
            <a:ext cx="328581" cy="31500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544" y="2041717"/>
            <a:ext cx="328581" cy="31500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3701">
            <a:off x="9461438" y="2954406"/>
            <a:ext cx="439773" cy="41126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3701">
            <a:off x="9938958" y="2954406"/>
            <a:ext cx="439773" cy="41126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525" y="3833062"/>
            <a:ext cx="441323" cy="449219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605" y="3833062"/>
            <a:ext cx="441323" cy="449219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845" y="3833062"/>
            <a:ext cx="441323" cy="449219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618" y="4613726"/>
            <a:ext cx="721198" cy="662268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525" y="3825081"/>
            <a:ext cx="441323" cy="4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8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2891254" y="290702"/>
            <a:ext cx="4824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এখানে কতটি আপেল আছে?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432719" y="1639206"/>
            <a:ext cx="7818094" cy="5288923"/>
            <a:chOff x="975517" y="1858796"/>
            <a:chExt cx="7818094" cy="4810083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5718" y="1889919"/>
              <a:ext cx="2407893" cy="221949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2518" y="1858796"/>
              <a:ext cx="2407893" cy="2219492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9463" y="4449387"/>
              <a:ext cx="2407893" cy="221949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384" y="4261811"/>
              <a:ext cx="2407893" cy="221949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517" y="2011196"/>
              <a:ext cx="2407893" cy="2219492"/>
            </a:xfrm>
            <a:prstGeom prst="rect">
              <a:avLst/>
            </a:prstGeom>
          </p:spPr>
        </p:pic>
      </p:grpSp>
      <p:sp>
        <p:nvSpPr>
          <p:cNvPr id="56" name="TextBox 55"/>
          <p:cNvSpPr txBox="1"/>
          <p:nvPr/>
        </p:nvSpPr>
        <p:spPr>
          <a:xfrm>
            <a:off x="8671719" y="4976880"/>
            <a:ext cx="1676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পাঁচটি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979185" y="2862215"/>
            <a:ext cx="8648961" cy="2716302"/>
            <a:chOff x="899319" y="2053711"/>
            <a:chExt cx="8648961" cy="271630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319" y="2194719"/>
              <a:ext cx="2705360" cy="2575294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611" y="2053711"/>
              <a:ext cx="2705360" cy="2575294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2920" y="2053711"/>
              <a:ext cx="2705360" cy="2575294"/>
            </a:xfrm>
            <a:prstGeom prst="rect">
              <a:avLst/>
            </a:prstGeom>
          </p:spPr>
        </p:pic>
      </p:grpSp>
      <p:sp>
        <p:nvSpPr>
          <p:cNvPr id="62" name="TextBox 61"/>
          <p:cNvSpPr txBox="1"/>
          <p:nvPr/>
        </p:nvSpPr>
        <p:spPr>
          <a:xfrm>
            <a:off x="3069117" y="329571"/>
            <a:ext cx="3950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এখানে কতটি বল আছে?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946014" y="5178493"/>
            <a:ext cx="1402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তিনটি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43342" y="1702404"/>
            <a:ext cx="9601201" cy="3858704"/>
            <a:chOff x="696181" y="2483418"/>
            <a:chExt cx="10183320" cy="3179194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0" t="8144" r="5856"/>
            <a:stretch/>
          </p:blipFill>
          <p:spPr>
            <a:xfrm>
              <a:off x="696181" y="2483418"/>
              <a:ext cx="2601535" cy="301824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0" t="8144" r="5856"/>
            <a:stretch/>
          </p:blipFill>
          <p:spPr>
            <a:xfrm>
              <a:off x="3171016" y="2526424"/>
              <a:ext cx="2532579" cy="2975235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0" t="8144" r="5856"/>
            <a:stretch/>
          </p:blipFill>
          <p:spPr>
            <a:xfrm>
              <a:off x="5703595" y="2526423"/>
              <a:ext cx="2515090" cy="2906945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0" t="8144" r="5856"/>
            <a:stretch/>
          </p:blipFill>
          <p:spPr>
            <a:xfrm>
              <a:off x="8140336" y="2496681"/>
              <a:ext cx="2739165" cy="3165931"/>
            </a:xfrm>
            <a:prstGeom prst="rect">
              <a:avLst/>
            </a:prstGeom>
          </p:spPr>
        </p:pic>
      </p:grpSp>
      <p:sp>
        <p:nvSpPr>
          <p:cNvPr id="69" name="TextBox 68"/>
          <p:cNvSpPr txBox="1"/>
          <p:nvPr/>
        </p:nvSpPr>
        <p:spPr>
          <a:xfrm>
            <a:off x="3242872" y="352257"/>
            <a:ext cx="3679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এখানে কতটি বেগুন আছে?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53251" y="5147715"/>
            <a:ext cx="1514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চারটি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769752" y="1508919"/>
            <a:ext cx="6155815" cy="4315905"/>
            <a:chOff x="2224950" y="1510284"/>
            <a:chExt cx="5701767" cy="4169418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4950" y="1673427"/>
              <a:ext cx="2855536" cy="4006275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1181" y="1510284"/>
              <a:ext cx="2855536" cy="4132140"/>
            </a:xfrm>
            <a:prstGeom prst="rect">
              <a:avLst/>
            </a:prstGeom>
          </p:spPr>
        </p:pic>
      </p:grpSp>
      <p:sp>
        <p:nvSpPr>
          <p:cNvPr id="75" name="TextBox 74"/>
          <p:cNvSpPr txBox="1"/>
          <p:nvPr/>
        </p:nvSpPr>
        <p:spPr>
          <a:xfrm>
            <a:off x="3205990" y="352257"/>
            <a:ext cx="3301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এখানে কতটি আম আছে?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946014" y="5292409"/>
            <a:ext cx="1624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দুইটি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5"/>
          <a:stretch/>
        </p:blipFill>
        <p:spPr>
          <a:xfrm>
            <a:off x="1941443" y="1667831"/>
            <a:ext cx="7382446" cy="4964062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3069117" y="352027"/>
            <a:ext cx="3980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এখানে কতটি হাতি আছে?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3251" y="5470881"/>
            <a:ext cx="1533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একটি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40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6" grpId="0"/>
      <p:bldP spid="56" grpId="1"/>
      <p:bldP spid="62" grpId="0"/>
      <p:bldP spid="62" grpId="1"/>
      <p:bldP spid="63" grpId="0"/>
      <p:bldP spid="63" grpId="1"/>
      <p:bldP spid="69" grpId="0"/>
      <p:bldP spid="69" grpId="1"/>
      <p:bldP spid="70" grpId="0"/>
      <p:bldP spid="70" grpId="1"/>
      <p:bldP spid="75" grpId="0"/>
      <p:bldP spid="75" grpId="1"/>
      <p:bldP spid="76" grpId="0"/>
      <p:bldP spid="76" grpId="1"/>
      <p:bldP spid="79" grpId="0"/>
      <p:bldP spid="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1843881"/>
            <a:ext cx="3276600" cy="4298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1845457"/>
            <a:ext cx="4267200" cy="4418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9525" y="1081881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পাঠ্য পুস্তকের ৬ পৃষ্ঠা বের কর ও দাগ টেনে সমান সংখ্যক ছবি মিল কর।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90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43" y="319881"/>
            <a:ext cx="8797564" cy="6172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81625" y="2377282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8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262</Words>
  <Application>Microsoft Office PowerPoint</Application>
  <PresentationFormat>Custom</PresentationFormat>
  <Paragraphs>60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</dc:creator>
  <cp:lastModifiedBy>Mohammadpur AG GPS</cp:lastModifiedBy>
  <cp:revision>27</cp:revision>
  <dcterms:created xsi:type="dcterms:W3CDTF">2006-08-16T00:00:00Z</dcterms:created>
  <dcterms:modified xsi:type="dcterms:W3CDTF">2026-06-21T14:27:37Z</dcterms:modified>
</cp:coreProperties>
</file>