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64" r:id="rId11"/>
    <p:sldId id="265" r:id="rId12"/>
    <p:sldId id="266" r:id="rId13"/>
    <p:sldId id="267" r:id="rId14"/>
    <p:sldId id="276" r:id="rId15"/>
    <p:sldId id="274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1498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ECEEDF-4797-4A5F-93FC-83B93867CCFD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39200A-490E-49EF-955D-7DA80E6B6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677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EFC62-5F9B-4928-8274-45A0F5797F71}" type="datetime1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67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3EA46-2CAF-4B64-9BD7-AC8B39A1DB00}" type="datetime1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471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27D18-8FE4-43F6-B6D7-FCFA097B1EBD}" type="datetime1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626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44C47-4253-4E2D-BEEB-703793451178}" type="datetime1">
              <a:rPr lang="en-US" smtClean="0"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238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6CA35-8019-495A-B462-599DB1CFD08F}" type="datetime1">
              <a:rPr lang="en-US" smtClean="0"/>
              <a:t>5/29/2026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417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B9DE-C5B0-420D-BEDA-C97AE150453E}" type="datetime1">
              <a:rPr lang="en-US" smtClean="0"/>
              <a:t>5/29/2026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741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CF308-AEE4-43C7-AEC9-ABE0D757C30F}" type="datetime1">
              <a:rPr lang="en-US" smtClean="0"/>
              <a:t>5/29/2026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327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804EE-AEEE-4990-83F7-45026F92E71A}" type="datetime1">
              <a:rPr lang="en-US" smtClean="0"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58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BD508-E9CA-42F9-87BC-F4284F68CCD9}" type="datetime1">
              <a:rPr lang="en-US" smtClean="0"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29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9383F-6AAF-44C5-98E7-4AF237D7315C}" type="datetime1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10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71AD0-1135-4E8F-B9C6-0A4E88F72587}" type="datetime1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941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AFD98-86C9-4AB0-BDBD-7B972B52ABD0}" type="datetime1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02B48-E9C5-46CB-840F-2142F30D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205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victorbhuyan0@gmail.com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7377-8841-4F01-940F-6530061B14CC}" type="datetime1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90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3D5BAEF-BCF0-8393-8664-1385CC96C58C}"/>
              </a:ext>
            </a:extLst>
          </p:cNvPr>
          <p:cNvSpPr/>
          <p:nvPr/>
        </p:nvSpPr>
        <p:spPr>
          <a:xfrm>
            <a:off x="1135374" y="1640100"/>
            <a:ext cx="9734842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96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96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96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96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96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F2C44-F4AC-445B-A958-DFA0ADBF8BA2}" type="datetime1">
              <a:rPr lang="en-US" smtClean="0"/>
              <a:t>5/29/2026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48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C6CC91-191A-6422-718A-2D8A378DD6AC}"/>
              </a:ext>
            </a:extLst>
          </p:cNvPr>
          <p:cNvSpPr txBox="1"/>
          <p:nvPr/>
        </p:nvSpPr>
        <p:spPr>
          <a:xfrm>
            <a:off x="4273824" y="982270"/>
            <a:ext cx="3332922" cy="9801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u="sng" kern="12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শিক্ষক</a:t>
            </a:r>
            <a:r>
              <a:rPr lang="en-US" sz="4800" u="sng" kern="12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4800" u="sng" kern="12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পরিচিতি</a:t>
            </a:r>
            <a:endParaRPr lang="en-US" sz="4800" u="sng" kern="12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D4D36B-4864-F912-FFA6-09B90CAF4DC8}"/>
              </a:ext>
            </a:extLst>
          </p:cNvPr>
          <p:cNvSpPr txBox="1"/>
          <p:nvPr/>
        </p:nvSpPr>
        <p:spPr>
          <a:xfrm>
            <a:off x="415548" y="1937225"/>
            <a:ext cx="4921765" cy="36783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000" b="1" dirty="0" err="1" smtClean="0">
                <a:ln w="7620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সোহেল</a:t>
            </a:r>
            <a:r>
              <a:rPr lang="en-US" sz="4000" b="1" dirty="0" smtClean="0">
                <a:ln w="7620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7620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মিয়া</a:t>
            </a:r>
            <a:r>
              <a:rPr lang="en-US" sz="4000" b="1" dirty="0" smtClean="0">
                <a:ln w="7620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ln w="7620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কংশেরকুল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স.প্রা.বি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ভালুকা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ময়মনসিনংহ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– ০১৭২১৫৪৯১৪১১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ইমেইল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shohelkgps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@gmail.com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138" y="1947951"/>
            <a:ext cx="3624935" cy="38366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373" y="1906225"/>
            <a:ext cx="3098265" cy="37491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D116D-DD38-47C0-9B4E-FE16A3111181}" type="datetime1">
              <a:rPr lang="en-US" smtClean="0"/>
              <a:t>5/29/2026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48000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7BDA87-C7E0-9BB0-EB61-C155B520C6B8}"/>
              </a:ext>
            </a:extLst>
          </p:cNvPr>
          <p:cNvSpPr txBox="1"/>
          <p:nvPr/>
        </p:nvSpPr>
        <p:spPr>
          <a:xfrm>
            <a:off x="888813" y="784224"/>
            <a:ext cx="5343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8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48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8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C87DD9-2ED6-C58F-2BCE-894CC1E00985}"/>
              </a:ext>
            </a:extLst>
          </p:cNvPr>
          <p:cNvSpPr txBox="1"/>
          <p:nvPr/>
        </p:nvSpPr>
        <p:spPr>
          <a:xfrm>
            <a:off x="-62330" y="1163739"/>
            <a:ext cx="5767390" cy="4733211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n w="12700">
                  <a:solidFill>
                    <a:srgbClr val="0000CC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4800" b="1" dirty="0">
                <a:ln w="12700">
                  <a:solidFill>
                    <a:srgbClr val="0000CC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bn-IN" sz="4800" b="1" dirty="0">
              <a:ln w="12700">
                <a:solidFill>
                  <a:srgbClr val="0000CC"/>
                </a:solidFill>
                <a:prstDash val="solid"/>
                <a:miter lim="800000"/>
              </a:ln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 dirty="0" err="1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sz="44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en-US" sz="4400" b="1" dirty="0">
              <a:ln w="12700" cmpd="sng">
                <a:solidFill>
                  <a:srgbClr val="C00000"/>
                </a:solidFill>
                <a:prstDash val="solid"/>
              </a:ln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:- </a:t>
            </a:r>
            <a:r>
              <a:rPr lang="en-US" sz="36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15</a:t>
            </a:r>
            <a:endParaRPr lang="en-US" sz="3600" b="1" dirty="0">
              <a:ln w="12700" cmpd="sng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>
                <a:ln w="12700" cmpd="sng">
                  <a:solidFill>
                    <a:srgbClr val="00B0F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3600" b="1" dirty="0">
                <a:ln w="12700" cmpd="sng">
                  <a:solidFill>
                    <a:srgbClr val="00B0F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2700" cmpd="sng">
                  <a:solidFill>
                    <a:srgbClr val="00B0F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b="1" dirty="0">
                <a:ln w="12700" cmpd="sng">
                  <a:solidFill>
                    <a:srgbClr val="00B0F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3600" b="1" dirty="0" err="1" smtClean="0">
                <a:ln w="12700" cmpd="sng">
                  <a:solidFill>
                    <a:srgbClr val="00B0F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3600" b="1" dirty="0" smtClean="0">
                <a:ln w="12700" cmpd="sng">
                  <a:solidFill>
                    <a:srgbClr val="00B0F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12700" cmpd="sng">
                  <a:solidFill>
                    <a:srgbClr val="00B0F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আনন্দ</a:t>
            </a:r>
            <a:r>
              <a:rPr lang="en-US" sz="3600" b="1" dirty="0" smtClean="0">
                <a:ln w="12700" cmpd="sng">
                  <a:solidFill>
                    <a:srgbClr val="00B0F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ln w="12700" cmpd="sng">
                <a:solidFill>
                  <a:srgbClr val="00B0F0"/>
                </a:solidFill>
                <a:prstDash val="solid"/>
              </a:ln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600" b="1" dirty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600" b="1" dirty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৩০</a:t>
            </a:r>
            <a:endParaRPr lang="en-US" sz="3600" b="1" dirty="0">
              <a:ln w="12700" cmpd="sng">
                <a:solidFill>
                  <a:srgbClr val="C00000"/>
                </a:solidFill>
                <a:prstDash val="solid"/>
              </a:ln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600" b="1" dirty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6০ </a:t>
            </a:r>
            <a:r>
              <a:rPr lang="en-US" sz="3600" b="1" dirty="0" err="1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600" b="1" dirty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 smtClean="0">
              <a:ln w="12700" cmpd="sng">
                <a:solidFill>
                  <a:srgbClr val="C00000"/>
                </a:solidFill>
                <a:prstDash val="solid"/>
              </a:ln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3600" b="1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২৯/০৫/২০২৬ইং।</a:t>
            </a:r>
            <a:endParaRPr lang="en-US" sz="3600" b="1" dirty="0">
              <a:ln w="12700" cmpd="sng">
                <a:solidFill>
                  <a:srgbClr val="C00000"/>
                </a:solidFill>
                <a:prstDash val="solid"/>
              </a:ln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B84773-782F-71C8-9724-D651915442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14" t="16830" r="35184" b="21199"/>
          <a:stretch/>
        </p:blipFill>
        <p:spPr>
          <a:xfrm>
            <a:off x="8468139" y="1610139"/>
            <a:ext cx="3524257" cy="45322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639958"/>
            <a:ext cx="3180522" cy="45024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2F9A5-7C2B-4D67-87AC-23F931265A26}" type="datetime1">
              <a:rPr lang="en-US" smtClean="0"/>
              <a:t>5/29/2026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45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D99CE2-0097-AA65-93FB-A8FE1321BB55}"/>
              </a:ext>
            </a:extLst>
          </p:cNvPr>
          <p:cNvSpPr txBox="1"/>
          <p:nvPr/>
        </p:nvSpPr>
        <p:spPr>
          <a:xfrm>
            <a:off x="691326" y="2560049"/>
            <a:ext cx="11122780" cy="3967103"/>
          </a:xfrm>
          <a:prstGeom prst="horizontalScroll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৪.১.২ </a:t>
            </a:r>
            <a:r>
              <a:rPr lang="en-US" sz="32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r>
              <a:rPr lang="en-US" sz="32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2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আনন্দের</a:t>
            </a:r>
            <a:r>
              <a:rPr lang="en-US" sz="32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32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</a:t>
            </a:r>
            <a:r>
              <a:rPr lang="en-US" sz="32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32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</a:t>
            </a:r>
            <a:r>
              <a:rPr lang="en-US" sz="32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৮.১.১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শুদ্ধ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স্পষ্ট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উচ্চারণে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১২.১.৪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স্পষ্ট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শুদ্ধ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স্বরে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আনন্দ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সহকারে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পড়তে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১৬.১.৩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কবিতার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চরণ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b="1" dirty="0">
              <a:ln/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35543F-3804-6819-D567-118C86BC0179}"/>
              </a:ext>
            </a:extLst>
          </p:cNvPr>
          <p:cNvSpPr txBox="1"/>
          <p:nvPr/>
        </p:nvSpPr>
        <p:spPr>
          <a:xfrm>
            <a:off x="4198201" y="2031768"/>
            <a:ext cx="56190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 </a:t>
            </a:r>
          </a:p>
        </p:txBody>
      </p:sp>
      <p:sp>
        <p:nvSpPr>
          <p:cNvPr id="2" name="Rectangle 1"/>
          <p:cNvSpPr/>
          <p:nvPr/>
        </p:nvSpPr>
        <p:spPr>
          <a:xfrm>
            <a:off x="370416" y="933218"/>
            <a:ext cx="402071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800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49246-2786-48AD-B5FE-5FAC7652103D}" type="datetime1">
              <a:rPr lang="en-US" smtClean="0"/>
              <a:t>5/29/2026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32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70758" y="1099934"/>
            <a:ext cx="815247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বাড়িতে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লাগে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ভালো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লাগে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লাভ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94A4A-20DE-4754-A5DD-1E2C9EB80B56}" type="datetime1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26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8405" y="2516543"/>
            <a:ext cx="40095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আনন্দ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”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5413" y="1218191"/>
            <a:ext cx="4215465" cy="919401"/>
          </a:xfrm>
          <a:prstGeom prst="round2Diag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আজকের পাঠ</a:t>
            </a:r>
            <a:endParaRPr lang="en-US" sz="48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6" t="20171" r="29823" b="5296"/>
          <a:stretch/>
        </p:blipFill>
        <p:spPr>
          <a:xfrm>
            <a:off x="4989345" y="247149"/>
            <a:ext cx="4614105" cy="56726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5A618-F64C-4727-AC35-400DA0A5B301}" type="datetime1">
              <a:rPr lang="en-US" smtClean="0"/>
              <a:t>5/29/2026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9702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921" y="1571272"/>
            <a:ext cx="8020879" cy="51171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ight Arrow 1"/>
          <p:cNvSpPr/>
          <p:nvPr/>
        </p:nvSpPr>
        <p:spPr>
          <a:xfrm>
            <a:off x="228601" y="1003852"/>
            <a:ext cx="4343400" cy="18486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</a:t>
            </a:r>
            <a:r>
              <a:rPr lang="en-US" sz="6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1BD0-886A-4504-895A-885FF3203A9B}" type="datetime1">
              <a:rPr lang="en-US" smtClean="0"/>
              <a:t>5/29/2026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7753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629625" y="1083506"/>
            <a:ext cx="4662534" cy="5443072"/>
            <a:chOff x="1865015" y="1337003"/>
            <a:chExt cx="4662534" cy="544307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076" t="20171" r="29823" b="5296"/>
            <a:stretch/>
          </p:blipFill>
          <p:spPr>
            <a:xfrm>
              <a:off x="1865015" y="1337003"/>
              <a:ext cx="4662534" cy="5443072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2634558" y="1629624"/>
              <a:ext cx="1729212" cy="25168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533293" y="2281548"/>
            <a:ext cx="531769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মধু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কোথা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কবিতাটির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82446" y="1746504"/>
            <a:ext cx="2962656" cy="5350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আনন্দ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19CA-91DE-43B0-B0FD-CFD78BF47961}" type="datetime1">
              <a:rPr lang="en-US" smtClean="0"/>
              <a:t>5/29/2026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0252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6" t="20171" r="29823" b="5296"/>
          <a:stretch/>
        </p:blipFill>
        <p:spPr>
          <a:xfrm>
            <a:off x="769545" y="1530037"/>
            <a:ext cx="4308134" cy="46620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4" t="23202" r="22232" b="16472"/>
          <a:stretch/>
        </p:blipFill>
        <p:spPr>
          <a:xfrm>
            <a:off x="7315200" y="1530036"/>
            <a:ext cx="4802399" cy="472229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4879" y="630343"/>
            <a:ext cx="298576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US" sz="6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6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086" y="1540565"/>
            <a:ext cx="2232991" cy="4691270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C1AD1-09C1-4BCF-B944-2CEAA9EE7223}" type="datetime1">
              <a:rPr lang="en-US" smtClean="0"/>
              <a:t>5/29/2026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7556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E2C7F8-FD54-E0EB-7CE4-CE90F6EDAADC}"/>
              </a:ext>
            </a:extLst>
          </p:cNvPr>
          <p:cNvSpPr txBox="1"/>
          <p:nvPr/>
        </p:nvSpPr>
        <p:spPr>
          <a:xfrm>
            <a:off x="79514" y="1322937"/>
            <a:ext cx="504907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৩০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খুলি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কবিতাটি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সরবে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খুজে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6" t="20171" r="29823" b="5296"/>
          <a:stretch/>
        </p:blipFill>
        <p:spPr>
          <a:xfrm>
            <a:off x="8030818" y="1321904"/>
            <a:ext cx="3939650" cy="52588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956" y="1431235"/>
            <a:ext cx="2827592" cy="45620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18CA0-FFC9-42CC-85C1-B909A5486EF5}" type="datetime1">
              <a:rPr lang="en-US" smtClean="0"/>
              <a:t>5/29/2026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22949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3" tmFilter="0, 0; 0.125,0.2665; 0.25,0.4; 0.375,0.465; 0.5,0.5;  0.625,0.535; 0.75,0.6; 0.875,0.7335; 1,1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1" tmFilter="0, 0; 0.125,0.2665; 0.25,0.4; 0.375,0.465; 0.5,0.5;  0.625,0.535; 0.75,0.6; 0.875,0.7335; 1,1">
                                          <p:stCondLst>
                                            <p:cond delay="16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" tmFilter="0, 0; 0.125,0.2665; 0.25,0.4; 0.375,0.465; 0.5,0.5;  0.625,0.535; 0.75,0.6; 0.875,0.7335; 1,1">
                                          <p:stCondLst>
                                            <p:cond delay="20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">
                                          <p:stCondLst>
                                            <p:cond delay="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1" decel="50000">
                                          <p:stCondLst>
                                            <p:cond delay="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1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">
                                          <p:stCondLst>
                                            <p:cond delay="2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1" decel="50000">
                                          <p:stCondLst>
                                            <p:cond delay="20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">
                                          <p:stCondLst>
                                            <p:cond delay="22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1" decel="50000">
                                          <p:stCondLst>
                                            <p:cond delay="22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47177" y="978747"/>
            <a:ext cx="30656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…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0274" y="1981156"/>
            <a:ext cx="6239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মধু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সংগ্রহকারী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একধরনের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পোকা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4891" y="2999724"/>
            <a:ext cx="21384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নাচানাচি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 </a:t>
            </a:r>
            <a:endParaRPr lang="en-US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4889" y="4170691"/>
            <a:ext cx="19845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আহরণ</a:t>
            </a:r>
            <a:r>
              <a:rPr lang="en-US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 </a:t>
            </a:r>
            <a:endParaRPr lang="en-US" sz="4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7292" y="1981157"/>
            <a:ext cx="2138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মৌমাছি</a:t>
            </a:r>
            <a:r>
              <a:rPr lang="en-US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85724" y="2999724"/>
            <a:ext cx="6239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নেচে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নেচে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33325" y="4170691"/>
            <a:ext cx="6239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সংগ্রহ</a:t>
            </a:r>
            <a:r>
              <a:rPr lang="en-US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4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F4C0-1D62-48C3-9E0C-7B1C983E14AB}" type="datetime1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039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6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6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41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6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6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6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6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41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6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6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6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6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41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6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6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6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6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41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6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6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6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6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41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6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6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6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6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41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6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6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6" t="20171" r="29823" b="5296"/>
          <a:stretch/>
        </p:blipFill>
        <p:spPr>
          <a:xfrm>
            <a:off x="4369085" y="1129813"/>
            <a:ext cx="2876542" cy="50293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0" name="Flowchart: Alternate Process 39"/>
          <p:cNvSpPr/>
          <p:nvPr/>
        </p:nvSpPr>
        <p:spPr>
          <a:xfrm>
            <a:off x="99589" y="1557195"/>
            <a:ext cx="4092165" cy="823865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কবিতাটি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922" y="1160393"/>
            <a:ext cx="3796748" cy="49389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6F60-7BA6-461E-967D-50435E9A12D3}" type="datetime1">
              <a:rPr lang="en-US" smtClean="0"/>
              <a:t>5/29/2026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4457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013791"/>
            <a:ext cx="6321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চেইন</a:t>
            </a:r>
            <a:r>
              <a:rPr lang="en-US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ড্রিলের</a:t>
            </a:r>
            <a:r>
              <a:rPr lang="en-US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কবিতাটি</a:t>
            </a:r>
            <a:r>
              <a:rPr lang="en-US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করিঃ</a:t>
            </a:r>
            <a:r>
              <a:rPr lang="en-US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147" y="1649896"/>
            <a:ext cx="5420139" cy="40651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9AE6-0869-4624-83E4-47A7431EA912}" type="datetime1">
              <a:rPr lang="en-US" smtClean="0"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98117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Flowchart: Alternate Process 1"/>
          <p:cNvSpPr/>
          <p:nvPr/>
        </p:nvSpPr>
        <p:spPr>
          <a:xfrm>
            <a:off x="805760" y="989189"/>
            <a:ext cx="9813955" cy="823865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শব্দগুলো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3" name="Flowchart: Alternate Process 2"/>
          <p:cNvSpPr/>
          <p:nvPr/>
        </p:nvSpPr>
        <p:spPr>
          <a:xfrm>
            <a:off x="932509" y="1910280"/>
            <a:ext cx="1611516" cy="82386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মৌমাছি</a:t>
            </a: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</p:txBody>
      </p:sp>
      <p:sp>
        <p:nvSpPr>
          <p:cNvPr id="4" name="Flowchart: Alternate Process 3"/>
          <p:cNvSpPr/>
          <p:nvPr/>
        </p:nvSpPr>
        <p:spPr>
          <a:xfrm>
            <a:off x="932509" y="2734145"/>
            <a:ext cx="1611516" cy="82386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নাচি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32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932509" y="3558010"/>
            <a:ext cx="1611516" cy="82386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আহরণ</a:t>
            </a:r>
            <a:r>
              <a:rPr lang="en-US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3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lowchart: Alternate Process 5"/>
          <p:cNvSpPr/>
          <p:nvPr/>
        </p:nvSpPr>
        <p:spPr>
          <a:xfrm>
            <a:off x="932509" y="4381875"/>
            <a:ext cx="1611516" cy="82386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2544025" y="1910279"/>
            <a:ext cx="5911912" cy="82386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মৌমাছি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মৌমাছি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কোথা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যাও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নাচি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নাচি</a:t>
            </a:r>
            <a:r>
              <a:rPr lang="en-US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chemeClr val="bg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2234698" y="2734144"/>
            <a:ext cx="5911912" cy="82386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মৌমাছি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মৌমাছি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কোথা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যাও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নাচি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নাচি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2389362" y="3558009"/>
            <a:ext cx="5911912" cy="82386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যাই</a:t>
            </a:r>
            <a:r>
              <a:rPr lang="en-US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মধু</a:t>
            </a:r>
            <a:r>
              <a:rPr lang="en-US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আহরণে</a:t>
            </a:r>
            <a:r>
              <a:rPr lang="en-US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2234698" y="4470900"/>
            <a:ext cx="5911912" cy="82386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দাঁড়াবার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নাই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308B9-46A1-49A8-A00E-D93D3DAD693F}" type="datetime1">
              <a:rPr lang="en-US" smtClean="0"/>
              <a:t>5/29/2026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71777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731F5E6-4065-DE1F-B3A8-CFE4DF424825}"/>
              </a:ext>
            </a:extLst>
          </p:cNvPr>
          <p:cNvSpPr txBox="1"/>
          <p:nvPr/>
        </p:nvSpPr>
        <p:spPr>
          <a:xfrm>
            <a:off x="508559" y="2594801"/>
            <a:ext cx="673706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কবিতাটি</a:t>
            </a:r>
            <a:r>
              <a:rPr lang="en-US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এককভাবে</a:t>
            </a:r>
            <a:r>
              <a:rPr lang="en-US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4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আনন্দ</a:t>
            </a:r>
            <a:r>
              <a:rPr lang="en-US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” </a:t>
            </a:r>
            <a:r>
              <a:rPr lang="en-US" sz="4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কবিতাটি</a:t>
            </a:r>
            <a:r>
              <a:rPr lang="en-US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লিখেছেন</a:t>
            </a:r>
            <a:r>
              <a:rPr lang="en-US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598" y="1057726"/>
            <a:ext cx="33892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7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991" y="1649896"/>
            <a:ext cx="4913242" cy="45123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6C059-08FB-489A-BE5A-FACCCD62F348}" type="datetime1">
              <a:rPr lang="en-US" smtClean="0"/>
              <a:t>5/29/2026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62357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bldLvl="5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Heart 4"/>
          <p:cNvSpPr/>
          <p:nvPr/>
        </p:nvSpPr>
        <p:spPr>
          <a:xfrm rot="19407344">
            <a:off x="-218662" y="2812772"/>
            <a:ext cx="6510131" cy="2007705"/>
          </a:xfrm>
          <a:prstGeom prst="hear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818" y="1133061"/>
            <a:ext cx="5748130" cy="55162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9E72-79B1-4B19-B1D9-B80A3538308F}" type="datetime1">
              <a:rPr lang="en-US" smtClean="0"/>
              <a:t>5/29/2026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1686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184A6D-F428-1FA8-C2DA-35AC3966DE47}"/>
              </a:ext>
            </a:extLst>
          </p:cNvPr>
          <p:cNvSpPr txBox="1"/>
          <p:nvPr/>
        </p:nvSpPr>
        <p:spPr>
          <a:xfrm>
            <a:off x="1471991" y="1987438"/>
            <a:ext cx="9551963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l"/>
            <a:r>
              <a:rPr lang="en-US" sz="11500" b="1" dirty="0" err="1" smtClean="0">
                <a:ln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11500" b="1" dirty="0" smtClean="0">
                <a:ln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500" b="1" dirty="0" err="1" smtClean="0">
                <a:ln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11500" b="1" dirty="0" smtClean="0">
                <a:ln/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1500" b="1" dirty="0">
              <a:ln/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7AAF8-ABF8-4FA8-AA3B-D64406116C34}" type="datetime1">
              <a:rPr lang="en-US" smtClean="0"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ময়মনসিনংহ। ০১৭২১৪৯১৪১১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2B48-E9C5-46CB-840F-2142F30D3D6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90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605</Words>
  <Application>Microsoft Office PowerPoint</Application>
  <PresentationFormat>Widescreen</PresentationFormat>
  <Paragraphs>119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NikoshBAN</vt:lpstr>
      <vt:lpstr>Times New Roman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Stars</cp:lastModifiedBy>
  <cp:revision>56</cp:revision>
  <dcterms:created xsi:type="dcterms:W3CDTF">2026-05-18T16:35:26Z</dcterms:created>
  <dcterms:modified xsi:type="dcterms:W3CDTF">2026-05-29T01:11:31Z</dcterms:modified>
</cp:coreProperties>
</file>