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0" r:id="rId3"/>
    <p:sldId id="262" r:id="rId4"/>
    <p:sldId id="263" r:id="rId5"/>
    <p:sldId id="272" r:id="rId6"/>
    <p:sldId id="288" r:id="rId7"/>
    <p:sldId id="291" r:id="rId8"/>
    <p:sldId id="289" r:id="rId9"/>
    <p:sldId id="290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5PZnCuhV26nhO4OUpbTOQ==" hashData="qVcRxbVsZYHILc7YvfjixFpKv4e3gr6wGHiAS9pmNfvkO3Ka2JmbBbkvenysE16Zfgug+MzEOtuv9S6uuq1zKg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562" autoAdjust="0"/>
  </p:normalViewPr>
  <p:slideViewPr>
    <p:cSldViewPr snapToGrid="0">
      <p:cViewPr varScale="1">
        <p:scale>
          <a:sx n="92" d="100"/>
          <a:sy n="92" d="100"/>
        </p:scale>
        <p:origin x="432" y="84"/>
      </p:cViewPr>
      <p:guideLst/>
    </p:cSldViewPr>
  </p:slideViewPr>
  <p:outlineViewPr>
    <p:cViewPr>
      <p:scale>
        <a:sx n="33" d="100"/>
        <a:sy n="33" d="100"/>
      </p:scale>
      <p:origin x="0" y="-11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37002A-1626-61B6-F8CC-587FFEFD07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D1F71-8A9E-6738-AB29-F135A5BA54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90F24-0468-4501-9480-DDE81620027A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D6A52-BBBE-2E0D-3512-6D2D7DC59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8AB4-EEAA-CDA8-2DA4-DD3426450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8A-8987-4ED3-B512-4597AB591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04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F76A6-10FC-4F98-976A-325BA8F0CCFE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E074D-357D-4272-9526-F78E58BC1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6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4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8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5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3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3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306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383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086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216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5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0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67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3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28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29D4ED-C3CC-4174-8BC7-466EA69FC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3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82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1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9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28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5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5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4513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9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63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9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867E03F-E966-6FD9-44C3-CF11F628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10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accent3">
                <a:lumMod val="5000"/>
                <a:lumOff val="95000"/>
              </a:schemeClr>
            </a:gs>
            <a:gs pos="68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9BCA1-22C7-4571-99E0-3E83552A2B59}" type="datetimeFigureOut">
              <a:rPr lang="en-GB" smtClean="0"/>
              <a:t>19/06/2026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21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4E213B-0FDE-E9C3-2680-BF9EA7D324E0}"/>
              </a:ext>
            </a:extLst>
          </p:cNvPr>
          <p:cNvSpPr/>
          <p:nvPr/>
        </p:nvSpPr>
        <p:spPr>
          <a:xfrm>
            <a:off x="2375118" y="1597608"/>
            <a:ext cx="776302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tabLst>
                <a:tab pos="2865755" algn="ctr"/>
                <a:tab pos="5731510" algn="r"/>
              </a:tabLst>
            </a:pP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কম্পিউটার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রক্ষণাবেক্ষণ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সাইবার</a:t>
            </a:r>
            <a:r>
              <a:rPr lang="en-GB" sz="22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2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নিরাপত্তা</a:t>
            </a:r>
            <a:endParaRPr lang="en-GB" sz="22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EE7587-37F3-EDD8-7E02-40D070A0BC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2" y="567836"/>
            <a:ext cx="4257675" cy="4257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319897-DFA2-4059-63A1-35F675F43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290" y="1892883"/>
            <a:ext cx="7029450" cy="36861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7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707">
        <p15:prstTrans prst="curtains"/>
      </p:transition>
    </mc:Choice>
    <mc:Fallback xmlns="">
      <p:transition spd="slow" advTm="670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6C87C7-3811-2045-886D-0082042115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12984" y="952328"/>
            <a:ext cx="9348317" cy="923330"/>
          </a:xfrm>
          <a:prstGeom prst="rect">
            <a:avLst/>
          </a:prstGeom>
          <a:ln/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394C44-FE4E-A64E-AB30-8E6049F27B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55437" y="2571895"/>
            <a:ext cx="4160016" cy="857105"/>
          </a:xfrm>
          <a:prstGeom prst="rect">
            <a:avLst/>
          </a:prstGeom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C4DEBA6-AFFF-AE48-B2B1-3988F20A4F2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5975052" y="1875659"/>
            <a:ext cx="4414943" cy="85710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9C460-1385-FA09-560A-5DBD38A2402F}"/>
              </a:ext>
            </a:extLst>
          </p:cNvPr>
          <p:cNvSpPr txBox="1"/>
          <p:nvPr/>
        </p:nvSpPr>
        <p:spPr>
          <a:xfrm>
            <a:off x="1555436" y="3627455"/>
            <a:ext cx="4160017" cy="1908215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ছায়েদ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আরিফ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নোয়াখালী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asulymoon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84@gmail.com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7093C-F84C-489B-0BE1-C6B6EA09B416}"/>
              </a:ext>
            </a:extLst>
          </p:cNvPr>
          <p:cNvSpPr txBox="1"/>
          <p:nvPr/>
        </p:nvSpPr>
        <p:spPr>
          <a:xfrm>
            <a:off x="6085952" y="2972814"/>
            <a:ext cx="4293996" cy="1908215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২য়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কম্পিউটার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রক্ষণাবেক্ষন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ও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সাইবার</a:t>
            </a:r>
            <a:r>
              <a:rPr lang="en-GB" sz="2000" b="1" dirty="0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ea typeface="MS Gothic" panose="020B0609070205080204" pitchFamily="49" charset="-128"/>
                <a:cs typeface="NikoshBAN" panose="02000000000000000000" pitchFamily="2" charset="0"/>
              </a:rPr>
              <a:t>নিরাপত্তা</a:t>
            </a:r>
            <a:endParaRPr lang="bn-IN" sz="2000" b="1" dirty="0">
              <a:latin typeface="NikoshBAN" panose="02000000000000000000" pitchFamily="2" charset="0"/>
              <a:ea typeface="MS Gothic" panose="020B0609070205080204" pitchFamily="49" charset="-128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  </a:t>
            </a:r>
          </a:p>
          <a:p>
            <a:endParaRPr lang="en-GB" b="1" dirty="0"/>
          </a:p>
        </p:txBody>
      </p:sp>
      <p:pic>
        <p:nvPicPr>
          <p:cNvPr id="5" name="Picture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C5B5DDE7-2DEB-BC6B-A805-6D0122F51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3130">
            <a:off x="1978680" y="3968111"/>
            <a:ext cx="708660" cy="922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288229"/>
      </p:ext>
    </p:extLst>
  </p:cSld>
  <p:clrMapOvr>
    <a:masterClrMapping/>
  </p:clrMapOvr>
  <p:transition spd="slow" advTm="966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9" grpId="0" build="p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6A08D9-931D-64A4-33A0-EB16255DED69}"/>
              </a:ext>
            </a:extLst>
          </p:cNvPr>
          <p:cNvSpPr/>
          <p:nvPr/>
        </p:nvSpPr>
        <p:spPr>
          <a:xfrm>
            <a:off x="2214489" y="2998113"/>
            <a:ext cx="7763022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ফেইক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নিউজ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(</a:t>
            </a:r>
            <a:r>
              <a:rPr lang="en-GB" sz="16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Fake News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) ও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ফেইক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নিউজ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চিহ্নিত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উপায়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!!</a:t>
            </a:r>
            <a:endParaRPr lang="en-US" sz="2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A3592-A54E-DDA5-0A96-809F017FC67C}"/>
              </a:ext>
            </a:extLst>
          </p:cNvPr>
          <p:cNvSpPr/>
          <p:nvPr/>
        </p:nvSpPr>
        <p:spPr>
          <a:xfrm>
            <a:off x="1304925" y="2567226"/>
            <a:ext cx="2428875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পাঠের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বিষয়ঃ</a:t>
            </a:r>
            <a:endParaRPr lang="en-US" sz="22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027844"/>
      </p:ext>
    </p:extLst>
  </p:cSld>
  <p:clrMapOvr>
    <a:masterClrMapping/>
  </p:clrMapOvr>
  <p:transition spd="med" advTm="47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A899-C227-9243-B98C-C7A5269B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700" y="1615535"/>
            <a:ext cx="8169311" cy="645344"/>
          </a:xfrm>
          <a:solidFill>
            <a:schemeClr val="accent1">
              <a:lumMod val="60000"/>
              <a:lumOff val="40000"/>
            </a:schemeClr>
          </a:solidFill>
          <a:scene3d>
            <a:camera prst="perspectiveRelaxedModerately"/>
            <a:lightRig rig="threePt" dir="t"/>
          </a:scene3d>
        </p:spPr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en-US" sz="2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bn-IN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শেষে শিক্ষার্থীরা</a:t>
            </a:r>
            <a:r>
              <a:rPr lang="bn-IN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--- 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D742F-EC42-69D1-A1AB-8BD5CCABC348}"/>
              </a:ext>
            </a:extLst>
          </p:cNvPr>
          <p:cNvSpPr txBox="1"/>
          <p:nvPr/>
        </p:nvSpPr>
        <p:spPr>
          <a:xfrm>
            <a:off x="1350180" y="945573"/>
            <a:ext cx="14339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GB" sz="2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864174B-418F-BADB-6315-A5B0DDCCCA84}"/>
              </a:ext>
            </a:extLst>
          </p:cNvPr>
          <p:cNvSpPr txBox="1">
            <a:spLocks/>
          </p:cNvSpPr>
          <p:nvPr/>
        </p:nvSpPr>
        <p:spPr>
          <a:xfrm>
            <a:off x="3157606" y="3961980"/>
            <a:ext cx="7357889" cy="1663420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(৫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কখনও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দেখেছ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প্রমাণিত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দেবেন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8AF35FD-FD9A-7432-24E5-D7168857B9AF}"/>
              </a:ext>
            </a:extLst>
          </p:cNvPr>
          <p:cNvSpPr txBox="1">
            <a:spLocks/>
          </p:cNvSpPr>
          <p:nvPr/>
        </p:nvSpPr>
        <p:spPr>
          <a:xfrm>
            <a:off x="3320397" y="2298560"/>
            <a:ext cx="7357889" cy="1663420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59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808">
        <p:split orient="vert"/>
      </p:transition>
    </mc:Choice>
    <mc:Fallback xmlns="">
      <p:transition spd="slow" advTm="9808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1190626" y="659972"/>
            <a:ext cx="1012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(Fake News)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ইচ্ছাকৃতভাবে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ভুলবশত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বিভ্রান্তিকর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বিকৃতভাবে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3B0BAF-B20D-D95F-C95D-0D73E78154D1}"/>
              </a:ext>
            </a:extLst>
          </p:cNvPr>
          <p:cNvSpPr txBox="1"/>
          <p:nvPr/>
        </p:nvSpPr>
        <p:spPr>
          <a:xfrm>
            <a:off x="4076033" y="1006564"/>
            <a:ext cx="486041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উদাহরণঃ</a:t>
            </a:r>
            <a:endParaRPr lang="en-GB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বিখ্যাত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মৃত্যুর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মিথ্যা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ভুয়া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বিজ্ঞপ্তি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ঘটনার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CACBA8-583E-7DE3-36F8-FC2BE7655152}"/>
              </a:ext>
            </a:extLst>
          </p:cNvPr>
          <p:cNvSpPr txBox="1"/>
          <p:nvPr/>
        </p:nvSpPr>
        <p:spPr>
          <a:xfrm>
            <a:off x="3681984" y="867491"/>
            <a:ext cx="4559808" cy="500906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DDA54-83D4-2C6A-156C-7949A8B641C3}"/>
              </a:ext>
            </a:extLst>
          </p:cNvPr>
          <p:cNvSpPr txBox="1"/>
          <p:nvPr/>
        </p:nvSpPr>
        <p:spPr>
          <a:xfrm>
            <a:off x="4076033" y="2617891"/>
            <a:ext cx="4039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বিভ্রান্ত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রাজনৈতিক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জনপ্রিয়তা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গুজব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আতঙ্ক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63EE2C-CC1E-DC03-DD8C-5387D2E8F8BA}"/>
              </a:ext>
            </a:extLst>
          </p:cNvPr>
          <p:cNvSpPr txBox="1"/>
          <p:nvPr/>
        </p:nvSpPr>
        <p:spPr>
          <a:xfrm>
            <a:off x="4443413" y="218774"/>
            <a:ext cx="18097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2200" b="1" kern="1800" dirty="0"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?</a:t>
            </a:r>
            <a:endParaRPr lang="en-GB" sz="2200" kern="100" dirty="0"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4EF67-3A5F-2681-9C75-DBFEA86F4155}"/>
              </a:ext>
            </a:extLst>
          </p:cNvPr>
          <p:cNvSpPr txBox="1"/>
          <p:nvPr/>
        </p:nvSpPr>
        <p:spPr>
          <a:xfrm>
            <a:off x="4443412" y="2253633"/>
            <a:ext cx="260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sz="2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নিউজের</a:t>
            </a:r>
            <a:r>
              <a:rPr lang="en-GB" sz="22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কারণঃ</a:t>
            </a:r>
            <a:endParaRPr lang="en-GB" sz="2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BFA98C-3392-FBC5-9A83-0E896DBD840C}"/>
              </a:ext>
            </a:extLst>
          </p:cNvPr>
          <p:cNvSpPr txBox="1"/>
          <p:nvPr/>
        </p:nvSpPr>
        <p:spPr>
          <a:xfrm>
            <a:off x="4076033" y="4527997"/>
            <a:ext cx="4039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বিভ্রান্তি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অস্থিরতা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বিশৃঙ্খলা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ক্ষুণ্ন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গুজব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আতঙ্ক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883040-AFE0-D5C6-090E-08A80B013CED}"/>
              </a:ext>
            </a:extLst>
          </p:cNvPr>
          <p:cNvSpPr txBox="1"/>
          <p:nvPr/>
        </p:nvSpPr>
        <p:spPr>
          <a:xfrm>
            <a:off x="4443412" y="4167664"/>
            <a:ext cx="3195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sz="22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নিউজের</a:t>
            </a:r>
            <a:r>
              <a:rPr lang="en-GB" sz="22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GB" sz="22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প্রভাবঃ</a:t>
            </a:r>
            <a:endParaRPr lang="en-GB" sz="22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0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9460">
        <p15:prstTrans prst="fallOver"/>
      </p:transition>
    </mc:Choice>
    <mc:Fallback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1" grpId="0"/>
      <p:bldP spid="5" grpId="0"/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3328415" y="628086"/>
            <a:ext cx="5129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বিশ্বস্ত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সংবাদমাধ্যম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4B692-713C-C072-36EC-3BD8F7F36785}"/>
              </a:ext>
            </a:extLst>
          </p:cNvPr>
          <p:cNvSpPr txBox="1"/>
          <p:nvPr/>
        </p:nvSpPr>
        <p:spPr>
          <a:xfrm>
            <a:off x="2062596" y="290903"/>
            <a:ext cx="3400425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b="1" kern="1800" dirty="0" err="1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ফেইক</a:t>
            </a:r>
            <a:r>
              <a:rPr lang="en-GB" sz="2200" b="1" kern="1800" dirty="0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নিউজ</a:t>
            </a:r>
            <a:r>
              <a:rPr lang="en-GB" sz="2200" b="1" kern="1800" dirty="0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চিহ্নিত</a:t>
            </a:r>
            <a:r>
              <a:rPr lang="en-GB" sz="2200" b="1" kern="1800" dirty="0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করার</a:t>
            </a:r>
            <a:r>
              <a:rPr lang="en-GB" sz="2200" b="1" kern="1800" dirty="0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rgbClr val="7030A0"/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উপায়ঃ</a:t>
            </a:r>
            <a:endParaRPr lang="en-GB" sz="2200" kern="100" dirty="0">
              <a:solidFill>
                <a:srgbClr val="7030A0"/>
              </a:solidFill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4A9BDB-FDAD-39CA-0CC8-3FFBF3DB63F8}"/>
              </a:ext>
            </a:extLst>
          </p:cNvPr>
          <p:cNvSpPr txBox="1"/>
          <p:nvPr/>
        </p:nvSpPr>
        <p:spPr>
          <a:xfrm>
            <a:off x="3328415" y="1515457"/>
            <a:ext cx="5129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বিভ্রান্ত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আকর্ষণীয়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চমকপ্রদ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6B698E-2276-167C-F096-42F29B6A6EA1}"/>
              </a:ext>
            </a:extLst>
          </p:cNvPr>
          <p:cNvSpPr txBox="1"/>
          <p:nvPr/>
        </p:nvSpPr>
        <p:spPr>
          <a:xfrm>
            <a:off x="3328415" y="2345761"/>
            <a:ext cx="51297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প্রকাশের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F4E3E2-520E-A2F9-147A-B964E83CA6AE}"/>
              </a:ext>
            </a:extLst>
          </p:cNvPr>
          <p:cNvSpPr txBox="1"/>
          <p:nvPr/>
        </p:nvSpPr>
        <p:spPr>
          <a:xfrm>
            <a:off x="3328415" y="2945029"/>
            <a:ext cx="51297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লেখকের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লেখকের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55EBA0-B9A5-2B3B-4B6F-BF7FA325AA81}"/>
              </a:ext>
            </a:extLst>
          </p:cNvPr>
          <p:cNvSpPr txBox="1"/>
          <p:nvPr/>
        </p:nvSpPr>
        <p:spPr>
          <a:xfrm>
            <a:off x="3269394" y="3581395"/>
            <a:ext cx="65356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নির্ভরযোগ্য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বিশ্বস্ত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সংবাদমাধ্যম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6D6D54-2BC8-815C-F9CD-C4593F0122E8}"/>
              </a:ext>
            </a:extLst>
          </p:cNvPr>
          <p:cNvSpPr txBox="1"/>
          <p:nvPr/>
        </p:nvSpPr>
        <p:spPr>
          <a:xfrm>
            <a:off x="3269394" y="4256914"/>
            <a:ext cx="6535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সম্পাদিত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রিভার্স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00AA2D-95EF-3929-B668-3B01EC1EF39F}"/>
              </a:ext>
            </a:extLst>
          </p:cNvPr>
          <p:cNvSpPr txBox="1"/>
          <p:nvPr/>
        </p:nvSpPr>
        <p:spPr>
          <a:xfrm>
            <a:off x="3269394" y="5211021"/>
            <a:ext cx="65356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আবেগপ্রবণ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সতর্ক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থাকো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উত্তেজনা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বিশ্বাস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400179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9460">
        <p15:prstTrans prst="drape"/>
      </p:transition>
    </mc:Choice>
    <mc:Fallback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3947540" y="2489312"/>
            <a:ext cx="5129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STOP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S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Source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T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Title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বিভ্রান্ত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Other Sources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b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GB" sz="1400" b="1" dirty="0">
                <a:latin typeface="NikoshBAN" panose="02000000000000000000" pitchFamily="2" charset="0"/>
                <a:cs typeface="NikoshBAN" panose="02000000000000000000" pitchFamily="2" charset="0"/>
              </a:rPr>
              <a:t>Proof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4B692-713C-C072-36EC-3BD8F7F36785}"/>
              </a:ext>
            </a:extLst>
          </p:cNvPr>
          <p:cNvSpPr txBox="1"/>
          <p:nvPr/>
        </p:nvSpPr>
        <p:spPr>
          <a:xfrm>
            <a:off x="2695575" y="1916874"/>
            <a:ext cx="3400425" cy="468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b="1" kern="1800" dirty="0" err="1">
                <a:solidFill>
                  <a:schemeClr val="accent6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মনে</a:t>
            </a:r>
            <a:r>
              <a:rPr lang="en-GB" sz="2200" b="1" kern="1800" dirty="0">
                <a:solidFill>
                  <a:schemeClr val="accent6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chemeClr val="accent6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রাখার</a:t>
            </a:r>
            <a:r>
              <a:rPr lang="en-GB" sz="2200" b="1" kern="1800" dirty="0">
                <a:solidFill>
                  <a:schemeClr val="accent6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GB" sz="2200" b="1" kern="1800" dirty="0" err="1">
                <a:solidFill>
                  <a:schemeClr val="accent6">
                    <a:lumMod val="75000"/>
                  </a:schemeClr>
                </a:solidFill>
                <a:effectLst/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সূত্রঃ</a:t>
            </a:r>
            <a:endParaRPr lang="en-GB" sz="2200" kern="100" dirty="0">
              <a:solidFill>
                <a:schemeClr val="accent6">
                  <a:lumMod val="75000"/>
                </a:schemeClr>
              </a:solidFill>
              <a:effectLst/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7749656"/>
      </p:ext>
    </p:extLst>
  </p:cSld>
  <p:clrMapOvr>
    <a:masterClrMapping/>
  </p:clrMapOvr>
  <p:transition spd="slow" advTm="946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6ADDA54-83D4-2C6A-156C-7949A8B641C3}"/>
              </a:ext>
            </a:extLst>
          </p:cNvPr>
          <p:cNvSpPr txBox="1"/>
          <p:nvPr/>
        </p:nvSpPr>
        <p:spPr>
          <a:xfrm>
            <a:off x="1775980" y="406540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GB" sz="2200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200" b="1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কার্যক্রমঃ</a:t>
            </a:r>
            <a:endParaRPr lang="en-GB" sz="22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264287-C021-BF0D-8C9E-5D779183231A}"/>
              </a:ext>
            </a:extLst>
          </p:cNvPr>
          <p:cNvSpPr txBox="1"/>
          <p:nvPr/>
        </p:nvSpPr>
        <p:spPr>
          <a:xfrm>
            <a:off x="2756916" y="914877"/>
            <a:ext cx="7939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সংবাদ-১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আগামীকাল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দেশের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।"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সংবাদ-২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"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মন্ত্রণালয়ের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অফিসিয়াল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বিজ্ঞপ্তি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আগামী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সপ্তাহে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অনুষ্ঠিত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।"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4001A9-981B-ABA6-59CB-CD2928FA084B}"/>
              </a:ext>
            </a:extLst>
          </p:cNvPr>
          <p:cNvSpPr txBox="1"/>
          <p:nvPr/>
        </p:nvSpPr>
        <p:spPr>
          <a:xfrm>
            <a:off x="2756916" y="2365060"/>
            <a:ext cx="7939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বিশ্বাসযোগ্য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FB2F9-4FC9-8DDC-8BA6-8DE4DB3B335A}"/>
              </a:ext>
            </a:extLst>
          </p:cNvPr>
          <p:cNvSpPr txBox="1"/>
          <p:nvPr/>
        </p:nvSpPr>
        <p:spPr>
          <a:xfrm>
            <a:off x="1775980" y="3349945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GB" sz="2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0AA9D5-9736-0593-0FE3-F836FF492AB9}"/>
              </a:ext>
            </a:extLst>
          </p:cNvPr>
          <p:cNvSpPr txBox="1"/>
          <p:nvPr/>
        </p:nvSpPr>
        <p:spPr>
          <a:xfrm>
            <a:off x="2756915" y="3756663"/>
            <a:ext cx="793965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162750"/>
      </p:ext>
    </p:extLst>
  </p:cSld>
  <p:clrMapOvr>
    <a:masterClrMapping/>
  </p:clrMapOvr>
  <p:transition spd="med" advTm="946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5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381FC29-8AAB-F0C4-C53D-93C7A84386F0}"/>
              </a:ext>
            </a:extLst>
          </p:cNvPr>
          <p:cNvSpPr txBox="1"/>
          <p:nvPr/>
        </p:nvSpPr>
        <p:spPr>
          <a:xfrm>
            <a:off x="2797319" y="946150"/>
            <a:ext cx="76459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বিষয়গুলো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সংবাদটির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400"/>
              </a:spcAft>
            </a:pP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A6C11-3B12-F923-BDC3-FBB2AD63DD0D}"/>
              </a:ext>
            </a:extLst>
          </p:cNvPr>
          <p:cNvSpPr txBox="1"/>
          <p:nvPr/>
        </p:nvSpPr>
        <p:spPr>
          <a:xfrm>
            <a:off x="1883353" y="519774"/>
            <a:ext cx="306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GB" sz="20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GB" sz="20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E2DF6-CA4C-DBA7-7F50-29C540E18AC5}"/>
              </a:ext>
            </a:extLst>
          </p:cNvPr>
          <p:cNvSpPr txBox="1"/>
          <p:nvPr/>
        </p:nvSpPr>
        <p:spPr>
          <a:xfrm>
            <a:off x="2797319" y="3125115"/>
            <a:ext cx="7645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যুগে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সংবাদ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বিশ্বাস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উচিত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সচেতন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B726A3-FF00-DD8B-2BA3-F8C4E54E31BB}"/>
              </a:ext>
            </a:extLst>
          </p:cNvPr>
          <p:cNvSpPr txBox="1"/>
          <p:nvPr/>
        </p:nvSpPr>
        <p:spPr>
          <a:xfrm>
            <a:off x="1883353" y="2694228"/>
            <a:ext cx="3065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উপসংহারঃ</a:t>
            </a:r>
            <a:endParaRPr lang="en-GB" sz="2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4382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10273">
        <p14:switch dir="r"/>
      </p:transition>
    </mc:Choice>
    <mc:Fallback>
      <p:transition spd="slow" advTm="102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nk watercolor with black text&#10;&#10;AI-generated content may be incorrect.">
            <a:extLst>
              <a:ext uri="{FF2B5EF4-FFF2-40B4-BE49-F238E27FC236}">
                <a16:creationId xmlns:a16="http://schemas.microsoft.com/office/drawing/2014/main" id="{94E338CB-04F5-8D88-76B5-CD071A2C2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46" y="-602672"/>
            <a:ext cx="7730836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8405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8043">
        <p14:prism/>
      </p:transition>
    </mc:Choice>
    <mc:Fallback>
      <p:transition spd="slow" advTm="80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2.9|1.1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|1.4|2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1566</TotalTime>
  <Words>625</Words>
  <Application>Microsoft Office PowerPoint</Application>
  <PresentationFormat>Widescreen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NikoshBAN</vt:lpstr>
      <vt:lpstr>Wingdings</vt:lpstr>
      <vt:lpstr>Wingdings 3</vt:lpstr>
      <vt:lpstr>Wisp</vt:lpstr>
      <vt:lpstr>PowerPoint Presentation</vt:lpstr>
      <vt:lpstr>পরিচিতি</vt:lpstr>
      <vt:lpstr>PowerPoint Presentation</vt:lpstr>
      <vt:lpstr>--- এই পাঠ শেষে শিক্ষার্থীরা ---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Latfur Rahman Rubel</dc:creator>
  <cp:lastModifiedBy>MD. Sayed Arif</cp:lastModifiedBy>
  <cp:revision>236</cp:revision>
  <dcterms:created xsi:type="dcterms:W3CDTF">2025-11-16T12:57:25Z</dcterms:created>
  <dcterms:modified xsi:type="dcterms:W3CDTF">2026-06-19T15:56:37Z</dcterms:modified>
</cp:coreProperties>
</file>