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7" r:id="rId2"/>
    <p:sldId id="256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488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B17E5-B471-4609-A403-0642FDB8A5DA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D18D7-8045-4420-BCB5-3D90AF630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46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D18D7-8045-4420-BCB5-3D90AF630E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4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6/20/2026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52400"/>
            <a:ext cx="8763000" cy="6553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57200" y="762000"/>
            <a:ext cx="8305800" cy="186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WELCOME</a:t>
            </a:r>
            <a:endParaRPr lang="en-US" sz="115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27660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8763000" cy="6477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65014"/>
            <a:ext cx="2857500" cy="2724969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114800" y="426914"/>
            <a:ext cx="45720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Teachers </a:t>
            </a:r>
            <a:r>
              <a:rPr lang="en-US" sz="2400" b="1" dirty="0" err="1" smtClean="0">
                <a:solidFill>
                  <a:srgbClr val="FF0000"/>
                </a:solidFill>
              </a:rPr>
              <a:t>Name:Fouzia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yesmin</a:t>
            </a:r>
            <a:r>
              <a:rPr lang="en-US" sz="2400" b="1" dirty="0" smtClean="0">
                <a:solidFill>
                  <a:srgbClr val="FF0000"/>
                </a:solidFill>
              </a:rPr>
              <a:t>,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Asistant</a:t>
            </a:r>
            <a:r>
              <a:rPr lang="en-US" sz="2400" b="1" dirty="0" smtClean="0">
                <a:solidFill>
                  <a:srgbClr val="FF0000"/>
                </a:solidFill>
              </a:rPr>
              <a:t> Teacher,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53 </a:t>
            </a:r>
            <a:r>
              <a:rPr lang="en-US" sz="2400" b="1" dirty="0" err="1" smtClean="0">
                <a:solidFill>
                  <a:srgbClr val="FF0000"/>
                </a:solidFill>
              </a:rPr>
              <a:t>no.Batikamary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Govt.Primary</a:t>
            </a:r>
            <a:r>
              <a:rPr lang="en-US" sz="2400" b="1" dirty="0" smtClean="0">
                <a:solidFill>
                  <a:srgbClr val="FF0000"/>
                </a:solidFill>
              </a:rPr>
              <a:t> School.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endParaRPr lang="en-US" sz="2400" b="1" dirty="0" smtClean="0">
              <a:solidFill>
                <a:srgbClr val="FF0000"/>
              </a:solidFill>
            </a:endParaRPr>
          </a:p>
          <a:p>
            <a:endParaRPr lang="en-US" sz="2400" b="1" dirty="0" smtClean="0">
              <a:solidFill>
                <a:srgbClr val="FF0000"/>
              </a:solidFill>
            </a:endParaRPr>
          </a:p>
          <a:p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b="1" dirty="0" smtClean="0">
                <a:solidFill>
                  <a:srgbClr val="FF0000"/>
                </a:solidFill>
              </a:rPr>
              <a:t>Subject:  English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Unit:5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Lesson:3</a:t>
            </a:r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Topic:Seven</a:t>
            </a:r>
            <a:r>
              <a:rPr lang="en-US" sz="2400" b="1" dirty="0" smtClean="0">
                <a:solidFill>
                  <a:srgbClr val="FF0000"/>
                </a:solidFill>
              </a:rPr>
              <a:t> days of a week.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Class Time:40 min</a:t>
            </a:r>
            <a:r>
              <a:rPr lang="en-US" sz="2400" dirty="0" smtClean="0">
                <a:solidFill>
                  <a:srgbClr val="FF0000"/>
                </a:solidFill>
              </a:rPr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3327337"/>
            <a:ext cx="2857499" cy="306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9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477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584895"/>
            <a:ext cx="7620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Learning Objective</a:t>
            </a:r>
          </a:p>
          <a:p>
            <a:endParaRPr lang="en-US" sz="2800" b="1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By the end of todays lesson ,students  will be able to know …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1-say the names 0f the days of a week.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2-Ask and answer questions about days.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3-Identify todays day.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4-Write the name of the days correctly.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91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6858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Warm up Activities</a:t>
            </a:r>
            <a:r>
              <a:rPr lang="en-US" sz="3200" b="1" dirty="0" smtClean="0">
                <a:solidFill>
                  <a:srgbClr val="FF0000"/>
                </a:solidFill>
              </a:rPr>
              <a:t>-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628507"/>
            <a:ext cx="7315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Good morning student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Good morning teacher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How are you all today?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We are </a:t>
            </a:r>
            <a:r>
              <a:rPr lang="en-US" sz="2800" dirty="0" err="1" smtClean="0">
                <a:solidFill>
                  <a:srgbClr val="002060"/>
                </a:solidFill>
              </a:rPr>
              <a:t>fine.thank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tou.And</a:t>
            </a:r>
            <a:r>
              <a:rPr lang="en-US" sz="2800" dirty="0" smtClean="0">
                <a:solidFill>
                  <a:srgbClr val="002060"/>
                </a:solidFill>
              </a:rPr>
              <a:t> you?</a:t>
            </a:r>
          </a:p>
          <a:p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Ok </a:t>
            </a:r>
            <a:r>
              <a:rPr lang="en-US" sz="3200" b="1" dirty="0" smtClean="0">
                <a:solidFill>
                  <a:srgbClr val="FF0000"/>
                </a:solidFill>
              </a:rPr>
              <a:t>Let ‘s sing a song now.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94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76400" y="685800"/>
            <a:ext cx="708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Look at the picture.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And think about it.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743200"/>
            <a:ext cx="5562600" cy="312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8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839200" cy="6477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47800" y="685800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</a:rPr>
              <a:t>Lesson announcement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1981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35189" y="2967335"/>
            <a:ext cx="6673622" cy="923330"/>
          </a:xfrm>
          <a:prstGeom prst="rect">
            <a:avLst/>
          </a:prstGeom>
          <a:solidFill>
            <a:srgbClr val="FFC000"/>
          </a:solidFill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Days of the week</a:t>
            </a:r>
            <a:endParaRPr lang="en-US" sz="5400" b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653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4008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90600" y="914400"/>
            <a:ext cx="70866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Seven days of a week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Sunday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Monday</a:t>
            </a:r>
          </a:p>
          <a:p>
            <a:r>
              <a:rPr lang="en-US" sz="2800" b="1" dirty="0" smtClean="0">
                <a:solidFill>
                  <a:schemeClr val="accent2"/>
                </a:solidFill>
              </a:rPr>
              <a:t>Tuesday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Wednesday</a:t>
            </a:r>
          </a:p>
          <a:p>
            <a:r>
              <a:rPr lang="en-US" sz="2800" b="1" dirty="0" smtClean="0">
                <a:solidFill>
                  <a:schemeClr val="accent2"/>
                </a:solidFill>
              </a:rPr>
              <a:t>Thursday</a:t>
            </a:r>
          </a:p>
          <a:p>
            <a:r>
              <a:rPr lang="en-US" sz="2800" b="1" dirty="0" smtClean="0">
                <a:solidFill>
                  <a:srgbClr val="002060"/>
                </a:solidFill>
              </a:rPr>
              <a:t>Friday</a:t>
            </a:r>
          </a:p>
          <a:p>
            <a:r>
              <a:rPr lang="en-US" sz="2800" b="1" dirty="0" smtClean="0">
                <a:solidFill>
                  <a:schemeClr val="accent2"/>
                </a:solidFill>
              </a:rPr>
              <a:t>Saturday</a:t>
            </a:r>
            <a:endParaRPr lang="en-US" sz="2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17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0"/>
            <a:ext cx="8839200" cy="6477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43000" y="600788"/>
            <a:ext cx="4419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Listen and say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2057400"/>
            <a:ext cx="69342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Teacher: </a:t>
            </a:r>
            <a:r>
              <a:rPr lang="en-US" sz="2800" b="1" dirty="0" smtClean="0"/>
              <a:t>How many  days are there in a week?</a:t>
            </a:r>
          </a:p>
          <a:p>
            <a:r>
              <a:rPr lang="en-US" sz="3200" b="1" dirty="0" smtClean="0"/>
              <a:t>Students:   </a:t>
            </a:r>
            <a:r>
              <a:rPr lang="en-US" sz="2800" b="1" dirty="0" smtClean="0">
                <a:solidFill>
                  <a:srgbClr val="FF0000"/>
                </a:solidFill>
              </a:rPr>
              <a:t>7 days.</a:t>
            </a:r>
          </a:p>
          <a:p>
            <a:r>
              <a:rPr lang="en-US" sz="3200" b="1" dirty="0" smtClean="0"/>
              <a:t>Teacher: </a:t>
            </a:r>
            <a:r>
              <a:rPr lang="en-US" sz="2800" b="1" dirty="0" smtClean="0"/>
              <a:t>What day is Today?</a:t>
            </a:r>
          </a:p>
          <a:p>
            <a:r>
              <a:rPr lang="en-US" sz="3200" b="1" dirty="0" smtClean="0"/>
              <a:t>Students: </a:t>
            </a:r>
            <a:r>
              <a:rPr lang="en-US" sz="2800" b="1" dirty="0" smtClean="0">
                <a:solidFill>
                  <a:srgbClr val="FF0000"/>
                </a:solidFill>
              </a:rPr>
              <a:t>Today is Monday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8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450" y="0"/>
            <a:ext cx="8839200" cy="6477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6800" y="685800"/>
            <a:ext cx="58674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Vocabulary practice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Read aloud(Whole class reading ,Individual reading</a:t>
            </a:r>
            <a:r>
              <a:rPr lang="en-US" sz="3200" dirty="0" smtClean="0"/>
              <a:t>)</a:t>
            </a:r>
          </a:p>
          <a:p>
            <a:endParaRPr lang="en-US" sz="3200" dirty="0" smtClean="0"/>
          </a:p>
          <a:p>
            <a:r>
              <a:rPr lang="en-US" sz="3200" b="1" dirty="0" err="1" smtClean="0">
                <a:solidFill>
                  <a:srgbClr val="FF0000"/>
                </a:solidFill>
              </a:rPr>
              <a:t>Sanday</a:t>
            </a:r>
            <a:r>
              <a:rPr lang="en-US" sz="3200" b="1" dirty="0" smtClean="0">
                <a:solidFill>
                  <a:srgbClr val="FF0000"/>
                </a:solidFill>
              </a:rPr>
              <a:t>-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Monday-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 Tuesday-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Wednesday-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Thursday-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Friday-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Saturday-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38600" y="2698076"/>
            <a:ext cx="2667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7030A0"/>
                </a:solidFill>
              </a:rPr>
              <a:t>রবিবার</a:t>
            </a:r>
            <a:endParaRPr lang="en-US" sz="3200" b="1" dirty="0" smtClean="0">
              <a:solidFill>
                <a:srgbClr val="7030A0"/>
              </a:solidFill>
            </a:endParaRPr>
          </a:p>
          <a:p>
            <a:r>
              <a:rPr lang="en-US" sz="3200" b="1" dirty="0" err="1" smtClean="0">
                <a:solidFill>
                  <a:srgbClr val="7030A0"/>
                </a:solidFill>
              </a:rPr>
              <a:t>সোমবার</a:t>
            </a:r>
            <a:endParaRPr lang="en-US" sz="3200" b="1" dirty="0" smtClean="0">
              <a:solidFill>
                <a:srgbClr val="7030A0"/>
              </a:solidFill>
            </a:endParaRPr>
          </a:p>
          <a:p>
            <a:r>
              <a:rPr lang="en-US" sz="3200" b="1" dirty="0" err="1" smtClean="0">
                <a:solidFill>
                  <a:srgbClr val="7030A0"/>
                </a:solidFill>
              </a:rPr>
              <a:t>মঙ্গলবার</a:t>
            </a:r>
            <a:endParaRPr lang="en-US" sz="3200" b="1" dirty="0" smtClean="0">
              <a:solidFill>
                <a:srgbClr val="7030A0"/>
              </a:solidFill>
            </a:endParaRPr>
          </a:p>
          <a:p>
            <a:r>
              <a:rPr lang="en-US" sz="3200" b="1" dirty="0" err="1" smtClean="0">
                <a:solidFill>
                  <a:srgbClr val="7030A0"/>
                </a:solidFill>
              </a:rPr>
              <a:t>বুধবার</a:t>
            </a:r>
            <a:endParaRPr lang="en-US" sz="3200" b="1" dirty="0" smtClean="0">
              <a:solidFill>
                <a:srgbClr val="7030A0"/>
              </a:solidFill>
            </a:endParaRPr>
          </a:p>
          <a:p>
            <a:r>
              <a:rPr lang="en-US" sz="3200" b="1" dirty="0" err="1" smtClean="0">
                <a:solidFill>
                  <a:srgbClr val="7030A0"/>
                </a:solidFill>
              </a:rPr>
              <a:t>বৃহস্পতিবার</a:t>
            </a:r>
            <a:endParaRPr lang="en-US" sz="3200" b="1" dirty="0" smtClean="0">
              <a:solidFill>
                <a:srgbClr val="7030A0"/>
              </a:solidFill>
            </a:endParaRPr>
          </a:p>
          <a:p>
            <a:r>
              <a:rPr lang="en-US" sz="3200" b="1" dirty="0" err="1" smtClean="0">
                <a:solidFill>
                  <a:srgbClr val="7030A0"/>
                </a:solidFill>
              </a:rPr>
              <a:t>শুক্রবার</a:t>
            </a:r>
            <a:endParaRPr lang="en-US" sz="3200" b="1" dirty="0" smtClean="0">
              <a:solidFill>
                <a:srgbClr val="7030A0"/>
              </a:solidFill>
            </a:endParaRPr>
          </a:p>
          <a:p>
            <a:r>
              <a:rPr lang="en-US" sz="3200" b="1" dirty="0" err="1" smtClean="0">
                <a:solidFill>
                  <a:srgbClr val="7030A0"/>
                </a:solidFill>
              </a:rPr>
              <a:t>শনিবার</a:t>
            </a:r>
            <a:endParaRPr lang="en-US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33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1162229"/>
            <a:ext cx="792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S1:How many days </a:t>
            </a:r>
            <a:r>
              <a:rPr lang="en-US" sz="2400" dirty="0" err="1" smtClean="0"/>
              <a:t>aare</a:t>
            </a:r>
            <a:r>
              <a:rPr lang="en-US" sz="2400" dirty="0" smtClean="0"/>
              <a:t> there in a week?</a:t>
            </a:r>
            <a:endParaRPr lang="bn-BD" sz="2400" dirty="0" smtClean="0"/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rgbClr val="FF0000"/>
                </a:solidFill>
              </a:rPr>
              <a:t>S2:There are 7 days in a week.</a:t>
            </a:r>
            <a:endParaRPr lang="bn-BD" sz="2400" b="1" dirty="0" smtClean="0">
              <a:solidFill>
                <a:srgbClr val="FF0000"/>
              </a:solidFill>
            </a:endParaRPr>
          </a:p>
          <a:p>
            <a:endParaRPr lang="en-US" sz="2400" dirty="0" smtClean="0"/>
          </a:p>
          <a:p>
            <a:r>
              <a:rPr lang="en-US" sz="2400" dirty="0" smtClean="0"/>
              <a:t>S1:What are they?</a:t>
            </a:r>
            <a:endParaRPr lang="bn-BD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S2:</a:t>
            </a:r>
            <a:r>
              <a:rPr lang="bn-BD" sz="2400" b="1" dirty="0" smtClean="0">
                <a:solidFill>
                  <a:srgbClr val="FF0000"/>
                </a:solidFill>
              </a:rPr>
              <a:t>They are -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4297115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Sunday</a:t>
            </a:r>
            <a:r>
              <a:rPr lang="bn-BD" sz="2400" b="1" dirty="0" smtClean="0">
                <a:solidFill>
                  <a:srgbClr val="FF0000"/>
                </a:solidFill>
              </a:rPr>
              <a:t>,</a:t>
            </a:r>
            <a:r>
              <a:rPr lang="en-US" sz="2400" b="1" dirty="0" smtClean="0">
                <a:solidFill>
                  <a:srgbClr val="FF0000"/>
                </a:solidFill>
              </a:rPr>
              <a:t>Monday</a:t>
            </a:r>
            <a:r>
              <a:rPr lang="bn-BD" sz="2400" b="1" dirty="0">
                <a:solidFill>
                  <a:srgbClr val="FF0000"/>
                </a:solidFill>
              </a:rPr>
              <a:t>,</a:t>
            </a:r>
            <a:r>
              <a:rPr lang="en-US" sz="2400" b="1" dirty="0" smtClean="0">
                <a:solidFill>
                  <a:srgbClr val="FF0000"/>
                </a:solidFill>
              </a:rPr>
              <a:t>Tuesday</a:t>
            </a:r>
          </a:p>
          <a:p>
            <a:r>
              <a:rPr lang="bn-BD" sz="2400" b="1" dirty="0" smtClean="0">
                <a:solidFill>
                  <a:srgbClr val="FF0000"/>
                </a:solidFill>
              </a:rPr>
              <a:t>,</a:t>
            </a:r>
            <a:r>
              <a:rPr lang="en-US" sz="2400" b="1" dirty="0" smtClean="0">
                <a:solidFill>
                  <a:srgbClr val="FF0000"/>
                </a:solidFill>
              </a:rPr>
              <a:t>Wednesday</a:t>
            </a:r>
            <a:r>
              <a:rPr lang="bn-BD" sz="2400" b="1" dirty="0">
                <a:solidFill>
                  <a:srgbClr val="FF0000"/>
                </a:solidFill>
              </a:rPr>
              <a:t>,</a:t>
            </a:r>
            <a:r>
              <a:rPr lang="en-US" sz="2400" b="1" dirty="0" smtClean="0">
                <a:solidFill>
                  <a:srgbClr val="FF0000"/>
                </a:solidFill>
              </a:rPr>
              <a:t>Thursday</a:t>
            </a:r>
            <a:r>
              <a:rPr lang="bn-BD" sz="2400" b="1" dirty="0">
                <a:solidFill>
                  <a:srgbClr val="FF0000"/>
                </a:solidFill>
              </a:rPr>
              <a:t>,</a:t>
            </a:r>
            <a:r>
              <a:rPr lang="en-US" sz="2400" b="1" dirty="0" smtClean="0">
                <a:solidFill>
                  <a:srgbClr val="FF0000"/>
                </a:solidFill>
              </a:rPr>
              <a:t>Friday</a:t>
            </a:r>
            <a:r>
              <a:rPr lang="bn-BD" sz="2400" b="1" dirty="0">
                <a:solidFill>
                  <a:srgbClr val="FF0000"/>
                </a:solidFill>
              </a:rPr>
              <a:t> </a:t>
            </a:r>
            <a:r>
              <a:rPr lang="bn-BD" sz="2400" b="1" dirty="0" smtClean="0">
                <a:solidFill>
                  <a:srgbClr val="FF0000"/>
                </a:solidFill>
              </a:rPr>
              <a:t>and </a:t>
            </a:r>
            <a:r>
              <a:rPr lang="en-US" sz="2400" b="1" dirty="0" smtClean="0">
                <a:solidFill>
                  <a:srgbClr val="FF0000"/>
                </a:solidFill>
              </a:rPr>
              <a:t>Saturday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33600" y="4572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/>
              <a:t>Students activity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7386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57300" y="838200"/>
            <a:ext cx="59817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Ask and answer</a:t>
            </a:r>
            <a:endParaRPr lang="bn-BD" sz="4000" b="1" dirty="0" smtClean="0"/>
          </a:p>
          <a:p>
            <a:endParaRPr lang="bn-BD" sz="2400" dirty="0" smtClean="0"/>
          </a:p>
          <a:p>
            <a:r>
              <a:rPr lang="en-US" sz="2400" dirty="0" smtClean="0"/>
              <a:t>S1:What day is today?</a:t>
            </a:r>
            <a:endParaRPr lang="bn-BD" sz="2400" dirty="0" smtClean="0"/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rgbClr val="FF0000"/>
                </a:solidFill>
              </a:rPr>
              <a:t>S2:Today is Monday.</a:t>
            </a:r>
            <a:endParaRPr lang="bn-BD" sz="2400" b="1" dirty="0" smtClean="0">
              <a:solidFill>
                <a:srgbClr val="FF0000"/>
              </a:solidFill>
            </a:endParaRPr>
          </a:p>
          <a:p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S2:What day comes after Monday?</a:t>
            </a:r>
            <a:endParaRPr lang="bn-BD" sz="2400" dirty="0" smtClean="0"/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rgbClr val="FF0000"/>
                </a:solidFill>
              </a:rPr>
              <a:t>S3:Tuesday</a:t>
            </a:r>
            <a:endParaRPr lang="bn-BD" sz="2400" b="1" dirty="0" smtClean="0">
              <a:solidFill>
                <a:srgbClr val="FF0000"/>
              </a:solidFill>
            </a:endParaRPr>
          </a:p>
          <a:p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S3:What day comes after Tuesday?</a:t>
            </a:r>
            <a:endParaRPr lang="bn-BD" sz="2400" dirty="0" smtClean="0"/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rgbClr val="FF0000"/>
                </a:solidFill>
              </a:rPr>
              <a:t>S4:Wednesday.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44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914400"/>
            <a:ext cx="77724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Arrange the Days in order-</a:t>
            </a:r>
          </a:p>
          <a:p>
            <a:endParaRPr lang="en-US" sz="2400" dirty="0"/>
          </a:p>
          <a:p>
            <a:r>
              <a:rPr lang="en-US" sz="3200" b="1" dirty="0" smtClean="0"/>
              <a:t>Friday-Monday-Sunday-Saturday-</a:t>
            </a:r>
            <a:r>
              <a:rPr lang="en-US" sz="3200" b="1" dirty="0" err="1" smtClean="0"/>
              <a:t>Thurday</a:t>
            </a:r>
            <a:r>
              <a:rPr lang="en-US" sz="3200" b="1" dirty="0" smtClean="0"/>
              <a:t>-Tuesday-</a:t>
            </a:r>
            <a:r>
              <a:rPr lang="en-US" sz="3200" b="1" dirty="0" err="1" smtClean="0"/>
              <a:t>Wensday</a:t>
            </a:r>
            <a:endParaRPr lang="en-US" sz="3200" b="1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800" b="1" dirty="0" smtClean="0">
                <a:solidFill>
                  <a:srgbClr val="FF0000"/>
                </a:solidFill>
              </a:rPr>
              <a:t>Sunday-Monday-Tuesday-Wednesday-Thursday-Friday-Saturday 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00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990600"/>
            <a:ext cx="71628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Fill in the blanks</a:t>
            </a:r>
            <a:endParaRPr lang="bn-BD" sz="3600" b="1" dirty="0" smtClean="0"/>
          </a:p>
          <a:p>
            <a:endParaRPr lang="en-US" sz="3600" b="1" dirty="0" smtClean="0"/>
          </a:p>
          <a:p>
            <a:r>
              <a:rPr lang="en-US" sz="2800" dirty="0" smtClean="0"/>
              <a:t>1-_________comes after Monday</a:t>
            </a:r>
            <a:endParaRPr lang="bn-BD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2-____________comes before Friday</a:t>
            </a:r>
            <a:endParaRPr lang="bn-BD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3-Today is ________</a:t>
            </a:r>
            <a:endParaRPr lang="bn-BD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4-There are _______ days in a week.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18288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FF0000"/>
                </a:solidFill>
              </a:rPr>
              <a:t>Tuesday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2667982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FF0000"/>
                </a:solidFill>
              </a:rPr>
              <a:t>Thursday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0" y="35814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FF0000"/>
                </a:solidFill>
              </a:rPr>
              <a:t>Monday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5600" y="444752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FF0000"/>
                </a:solidFill>
              </a:rPr>
              <a:t>Sevevn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92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2950" y="990600"/>
            <a:ext cx="73152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Shorts Questions</a:t>
            </a:r>
            <a:endParaRPr lang="bn-BD" sz="3200" b="1" dirty="0" smtClean="0"/>
          </a:p>
          <a:p>
            <a:r>
              <a:rPr lang="en-US" sz="3200" b="1" dirty="0" smtClean="0"/>
              <a:t>W</a:t>
            </a:r>
            <a:r>
              <a:rPr lang="bn-BD" sz="3200" b="1" dirty="0" smtClean="0"/>
              <a:t>rite on your exercise book.</a:t>
            </a:r>
          </a:p>
          <a:p>
            <a:endParaRPr lang="en-US" sz="3200" b="1" dirty="0" smtClean="0"/>
          </a:p>
          <a:p>
            <a:r>
              <a:rPr lang="en-US" sz="2800" b="1" dirty="0" smtClean="0">
                <a:solidFill>
                  <a:srgbClr val="FF0000"/>
                </a:solidFill>
              </a:rPr>
              <a:t>1-How many days are there in a week?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2-What day is today?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3-Whice day comes after Friday?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4-Write the name any three days of the week?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32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143000"/>
            <a:ext cx="7696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Homework</a:t>
            </a:r>
            <a:endParaRPr lang="bn-BD" sz="3600" b="1" dirty="0" smtClean="0"/>
          </a:p>
          <a:p>
            <a:endParaRPr lang="bn-BD" sz="3600" b="1" dirty="0">
              <a:solidFill>
                <a:srgbClr val="7030A0"/>
              </a:solidFill>
            </a:endParaRPr>
          </a:p>
          <a:p>
            <a:r>
              <a:rPr lang="en-US" sz="3600" b="1" dirty="0" smtClean="0">
                <a:solidFill>
                  <a:srgbClr val="7030A0"/>
                </a:solidFill>
              </a:rPr>
              <a:t>Write the names of the seven days five times in your exercise book?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4648200"/>
            <a:ext cx="647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No more </a:t>
            </a:r>
            <a:r>
              <a:rPr lang="en-US" sz="3200" dirty="0" err="1" smtClean="0"/>
              <a:t>today.Do</a:t>
            </a:r>
            <a:r>
              <a:rPr lang="en-US" sz="3200" dirty="0" smtClean="0"/>
              <a:t> you have any questions?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234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398" y="228600"/>
            <a:ext cx="8839200" cy="6477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39010" y="1885950"/>
            <a:ext cx="7402989" cy="15696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Thank you</a:t>
            </a:r>
            <a:endParaRPr lang="en-US" sz="96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9800" y="484257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</a:rPr>
              <a:t>The end</a:t>
            </a:r>
            <a:endParaRPr lang="en-US" sz="4000" b="1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636" y="3752850"/>
            <a:ext cx="1767714" cy="261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5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151</TotalTime>
  <Words>347</Words>
  <Application>Microsoft Office PowerPoint</Application>
  <PresentationFormat>On-screen Show (4:3)</PresentationFormat>
  <Paragraphs>117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</dc:creator>
  <cp:lastModifiedBy>ACER</cp:lastModifiedBy>
  <cp:revision>17</cp:revision>
  <dcterms:created xsi:type="dcterms:W3CDTF">2006-08-16T00:00:00Z</dcterms:created>
  <dcterms:modified xsi:type="dcterms:W3CDTF">2026-06-20T13:42:39Z</dcterms:modified>
</cp:coreProperties>
</file>