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1" r:id="rId3"/>
    <p:sldId id="258" r:id="rId4"/>
    <p:sldId id="259" r:id="rId5"/>
    <p:sldId id="326" r:id="rId6"/>
    <p:sldId id="313" r:id="rId7"/>
    <p:sldId id="261" r:id="rId8"/>
    <p:sldId id="318" r:id="rId9"/>
    <p:sldId id="324" r:id="rId10"/>
    <p:sldId id="329" r:id="rId11"/>
    <p:sldId id="332" r:id="rId12"/>
    <p:sldId id="330" r:id="rId13"/>
    <p:sldId id="333" r:id="rId14"/>
    <p:sldId id="331" r:id="rId15"/>
    <p:sldId id="264" r:id="rId16"/>
    <p:sldId id="311" r:id="rId17"/>
    <p:sldId id="334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80" d="100"/>
          <a:sy n="80" d="100"/>
        </p:scale>
        <p:origin x="-34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67474-3932-4EEA-8196-B9B3E8776E23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6C516-368F-4E2F-AC13-5DDC94FFF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5543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6312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6294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238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7953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1237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4561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42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0531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0915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037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8EE0-F307-4BEA-9A7B-CDB4DE97B8C1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7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64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74458" y="2186976"/>
            <a:ext cx="4201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দেবাশীষ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মধুখালী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ঝিকরগাছা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84" y="1431465"/>
            <a:ext cx="3450015" cy="3450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13278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98079" y="1982597"/>
            <a:ext cx="579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৪)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পাঠ্যাংশঃদেখি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পাঠঃ৪8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30" y="1608462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91490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4"/>
          <a:stretch/>
        </p:blipFill>
        <p:spPr>
          <a:xfrm>
            <a:off x="1459759" y="2055120"/>
            <a:ext cx="9190183" cy="212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51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1383" y="2407534"/>
            <a:ext cx="510443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কার্টুন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9928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420091" y="2361301"/>
                <a:ext cx="4322620" cy="9194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যোগ করি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১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৪</m:t>
                        </m:r>
                      </m:den>
                    </m:f>
                    <m:r>
                      <a:rPr lang="en-US" sz="3600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২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৫</m:t>
                        </m:r>
                      </m:den>
                    </m:f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091" y="2361301"/>
                <a:ext cx="4322620" cy="919419"/>
              </a:xfrm>
              <a:prstGeom prst="rect">
                <a:avLst/>
              </a:prstGeom>
              <a:blipFill rotWithShape="1">
                <a:blip r:embed="rId3"/>
                <a:stretch>
                  <a:fillRect b="-18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45218" y="3601694"/>
            <a:ext cx="1902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করিঃ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947679" y="3356370"/>
                <a:ext cx="1343770" cy="8300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679" y="3356370"/>
                <a:ext cx="1343770" cy="830099"/>
              </a:xfrm>
              <a:prstGeom prst="rect">
                <a:avLst/>
              </a:prstGeom>
              <a:blipFill rotWithShape="1">
                <a:blip r:embed="rId4"/>
                <a:stretch>
                  <a:fillRect l="-455" r="-727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57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8061029" y="3340868"/>
            <a:ext cx="2480320" cy="1774372"/>
            <a:chOff x="4230261" y="2146013"/>
            <a:chExt cx="2480320" cy="1774372"/>
          </a:xfrm>
        </p:grpSpPr>
        <p:sp>
          <p:nvSpPr>
            <p:cNvPr id="7" name="Oval Callout 6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69382" y="2438401"/>
              <a:ext cx="17790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বলেছো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4" name="Oval Callout 1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210596"/>
                <a:gd name="adj2" fmla="val 56979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94497" y="1937021"/>
              <a:ext cx="1694892" cy="126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সমহর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বিশিষ্ট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তারপর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বিয়োগ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করবো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6" name="Oval Callout 15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80139" y="2146013"/>
              <a:ext cx="1779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তুমি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বলো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49133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710928" y="1855274"/>
            <a:ext cx="1387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করিঃ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098664" y="1761073"/>
                <a:ext cx="860612" cy="6129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664" y="1761073"/>
                <a:ext cx="860612" cy="612925"/>
              </a:xfrm>
              <a:prstGeom prst="rect">
                <a:avLst/>
              </a:prstGeom>
              <a:blipFill rotWithShape="0">
                <a:blip r:embed="rId3"/>
                <a:stretch>
                  <a:fillRect b="-1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744302" y="2491227"/>
            <a:ext cx="227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 ও ৫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098664" y="3034847"/>
                <a:ext cx="1570616" cy="6129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664" y="3034847"/>
                <a:ext cx="1570616" cy="612925"/>
              </a:xfrm>
              <a:prstGeom prst="rect">
                <a:avLst/>
              </a:prstGeom>
              <a:blipFill rotWithShape="0">
                <a:blip r:embed="rId4"/>
                <a:stretch>
                  <a:fillRect b="-1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020030" y="3795760"/>
                <a:ext cx="1381076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২০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3795760"/>
                <a:ext cx="1381076" cy="622543"/>
              </a:xfrm>
              <a:prstGeom prst="rect">
                <a:avLst/>
              </a:prstGeom>
              <a:blipFill rotWithShape="0">
                <a:blip r:embed="rId5"/>
                <a:stretch>
                  <a:fillRect l="-1321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61612" y="4493250"/>
                <a:ext cx="1294248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২০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612" y="4493250"/>
                <a:ext cx="1294248" cy="622543"/>
              </a:xfrm>
              <a:prstGeom prst="rect">
                <a:avLst/>
              </a:prstGeom>
              <a:blipFill rotWithShape="0">
                <a:blip r:embed="rId6"/>
                <a:stretch>
                  <a:fillRect l="-14623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20030" y="5265686"/>
                <a:ext cx="1294248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১৩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২০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5265686"/>
                <a:ext cx="1294248" cy="622543"/>
              </a:xfrm>
              <a:prstGeom prst="rect">
                <a:avLst/>
              </a:prstGeom>
              <a:blipFill rotWithShape="0">
                <a:blip r:embed="rId7"/>
                <a:stretch>
                  <a:fillRect l="-1408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931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889049" y="1904320"/>
            <a:ext cx="1742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করিঃ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510765" y="1779182"/>
                <a:ext cx="860612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765" y="1779182"/>
                <a:ext cx="860612" cy="622543"/>
              </a:xfrm>
              <a:prstGeom prst="rect">
                <a:avLst/>
              </a:prstGeom>
              <a:blipFill rotWithShape="0">
                <a:blip r:embed="rId3"/>
                <a:stretch>
                  <a:fillRect l="-709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889049" y="2549837"/>
            <a:ext cx="3243433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 ও ৩ 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 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022587" y="3098059"/>
                <a:ext cx="1570616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587" y="3098059"/>
                <a:ext cx="1570616" cy="622543"/>
              </a:xfrm>
              <a:prstGeom prst="rect">
                <a:avLst/>
              </a:prstGeom>
              <a:blipFill rotWithShape="0">
                <a:blip r:embed="rId4"/>
                <a:stretch>
                  <a:fillRect l="-388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020030" y="3868714"/>
                <a:ext cx="1381076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3868714"/>
                <a:ext cx="1381076" cy="622543"/>
              </a:xfrm>
              <a:prstGeom prst="rect">
                <a:avLst/>
              </a:prstGeom>
              <a:blipFill rotWithShape="0">
                <a:blip r:embed="rId5"/>
                <a:stretch>
                  <a:fillRect l="-1321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20030" y="4675109"/>
                <a:ext cx="1294248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4675109"/>
                <a:ext cx="1294248" cy="622543"/>
              </a:xfrm>
              <a:prstGeom prst="rect">
                <a:avLst/>
              </a:prstGeom>
              <a:blipFill rotWithShape="0">
                <a:blip r:embed="rId6"/>
                <a:stretch>
                  <a:fillRect l="-1408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20030" y="5369858"/>
                <a:ext cx="1294248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5369858"/>
                <a:ext cx="1294248" cy="622543"/>
              </a:xfrm>
              <a:prstGeom prst="rect">
                <a:avLst/>
              </a:prstGeom>
              <a:blipFill rotWithShape="0">
                <a:blip r:embed="rId7"/>
                <a:stretch>
                  <a:fillRect l="-1408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282467" y="1867150"/>
            <a:ext cx="4206240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2467" y="2803740"/>
            <a:ext cx="4206240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561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151" y="1976015"/>
            <a:ext cx="7870522" cy="246866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434441" y="2899073"/>
            <a:ext cx="561702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িদ্যালয়ের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‍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২০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জন,ছাত্র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জন,ছাত্রী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434440" y="3267280"/>
                <a:ext cx="2541321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ছাত্র সংখ্যা=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১০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২০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১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জন।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440" y="3267280"/>
                <a:ext cx="2541321" cy="518860"/>
              </a:xfrm>
              <a:prstGeom prst="rect">
                <a:avLst/>
              </a:prstGeom>
              <a:blipFill rotWithShape="1">
                <a:blip r:embed="rId4"/>
                <a:stretch>
                  <a:fillRect l="-5995" b="-1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434441" y="3786140"/>
                <a:ext cx="2541321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ছাত্রী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সংখ্যা=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১০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২০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১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জন।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441" y="3786140"/>
                <a:ext cx="2541321" cy="518860"/>
              </a:xfrm>
              <a:prstGeom prst="rect">
                <a:avLst/>
              </a:prstGeom>
              <a:blipFill rotWithShape="1">
                <a:blip r:embed="rId5"/>
                <a:stretch>
                  <a:fillRect l="-5995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9577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840" y="1850331"/>
            <a:ext cx="7818354" cy="2412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56364" y="2481942"/>
            <a:ext cx="451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১২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11492" y="2337947"/>
            <a:ext cx="451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২৭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56364" y="3248614"/>
            <a:ext cx="344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১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11492" y="3248614"/>
            <a:ext cx="344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৩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51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84" y="1879640"/>
            <a:ext cx="7360407" cy="310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35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335" y="1749011"/>
            <a:ext cx="7360407" cy="310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3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24" y="2081520"/>
            <a:ext cx="7360407" cy="310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65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8886" y="3135086"/>
            <a:ext cx="5847607" cy="954417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!!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272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3" r="6728"/>
          <a:stretch/>
        </p:blipFill>
        <p:spPr bwMode="auto">
          <a:xfrm>
            <a:off x="1152216" y="2291938"/>
            <a:ext cx="10352698" cy="24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841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8886" y="3135086"/>
            <a:ext cx="5847607" cy="954417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!!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492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50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275</Words>
  <Application>Microsoft Office PowerPoint</Application>
  <PresentationFormat>Custom</PresentationFormat>
  <Paragraphs>42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তোমাদের কাজ আমাকে দেখাও!!</vt:lpstr>
      <vt:lpstr>PowerPoint Presentation</vt:lpstr>
      <vt:lpstr>তোমাদের কাজ আমাকে দেখাও!!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</dc:title>
  <dc:creator>Microsoft account</dc:creator>
  <cp:lastModifiedBy>WALTON</cp:lastModifiedBy>
  <cp:revision>192</cp:revision>
  <dcterms:created xsi:type="dcterms:W3CDTF">2024-05-14T13:09:00Z</dcterms:created>
  <dcterms:modified xsi:type="dcterms:W3CDTF">2026-06-20T07:51:58Z</dcterms:modified>
</cp:coreProperties>
</file>