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73" r:id="rId2"/>
    <p:sldId id="379" r:id="rId3"/>
    <p:sldId id="354" r:id="rId4"/>
    <p:sldId id="258" r:id="rId5"/>
    <p:sldId id="363" r:id="rId6"/>
    <p:sldId id="361" r:id="rId7"/>
    <p:sldId id="374" r:id="rId8"/>
    <p:sldId id="364" r:id="rId9"/>
    <p:sldId id="365" r:id="rId10"/>
    <p:sldId id="366" r:id="rId11"/>
    <p:sldId id="367" r:id="rId12"/>
    <p:sldId id="368" r:id="rId13"/>
    <p:sldId id="370" r:id="rId14"/>
    <p:sldId id="373" r:id="rId15"/>
    <p:sldId id="375" r:id="rId16"/>
    <p:sldId id="372" r:id="rId17"/>
    <p:sldId id="376" r:id="rId18"/>
    <p:sldId id="377" r:id="rId19"/>
    <p:sldId id="378" r:id="rId20"/>
    <p:sldId id="288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FCE406-FB1B-4BD2-AEA3-33C7FEFCBA8B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878E82-0451-448F-BBD2-8D6553A22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062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28420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g120f6c89457_0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7" name="Google Shape;977;g120f6c89457_0_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672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777e314435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777e314435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41216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5 -15- pre reading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878E82-0451-448F-BBD2-8D6553A2244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17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Pair 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878E82-0451-448F-BBD2-8D6553A2244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9171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prediction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878E82-0451-448F-BBD2-8D6553A2244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7834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16,17- while reading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878E82-0451-448F-BBD2-8D6553A2244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7392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g120f6c89457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7" name="Google Shape;867;g120f6c89457_0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6613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330200" y="-249933"/>
            <a:ext cx="12981939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 rotWithShape="1">
          <a:blip r:embed="rId3">
            <a:alphaModFix/>
          </a:blip>
          <a:srcRect b="61089"/>
          <a:stretch/>
        </p:blipFill>
        <p:spPr>
          <a:xfrm rot="-620881">
            <a:off x="2471402" y="53977"/>
            <a:ext cx="2757901" cy="2363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 rotWithShape="1">
          <a:blip r:embed="rId4">
            <a:alphaModFix/>
          </a:blip>
          <a:srcRect r="1545" b="6838"/>
          <a:stretch/>
        </p:blipFill>
        <p:spPr>
          <a:xfrm>
            <a:off x="1397183" y="698683"/>
            <a:ext cx="9397635" cy="5469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25233" y="3986034"/>
            <a:ext cx="2113032" cy="2470401"/>
          </a:xfrm>
          <a:prstGeom prst="rect">
            <a:avLst/>
          </a:prstGeom>
          <a:noFill/>
          <a:ln>
            <a:noFill/>
          </a:ln>
          <a:effectLst>
            <a:outerShdw blurRad="57150" dist="19050" dir="3300000" algn="bl" rotWithShape="0">
              <a:srgbClr val="000000">
                <a:alpha val="34000"/>
              </a:srgbClr>
            </a:outerShdw>
          </a:effectLst>
        </p:spPr>
      </p:pic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2042800" y="2304564"/>
            <a:ext cx="8106400" cy="220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8000">
                <a:solidFill>
                  <a:srgbClr val="0B5394"/>
                </a:solidFill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8000">
                <a:solidFill>
                  <a:srgbClr val="0B5394"/>
                </a:solidFill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8000">
                <a:solidFill>
                  <a:srgbClr val="0B5394"/>
                </a:solidFill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8000">
                <a:solidFill>
                  <a:srgbClr val="0B5394"/>
                </a:solidFill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8000">
                <a:solidFill>
                  <a:srgbClr val="0B5394"/>
                </a:solidFill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8000">
                <a:solidFill>
                  <a:srgbClr val="0B5394"/>
                </a:solidFill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8000">
                <a:solidFill>
                  <a:srgbClr val="0B5394"/>
                </a:solidFill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6000"/>
              <a:buNone/>
              <a:defRPr sz="8000">
                <a:solidFill>
                  <a:srgbClr val="0B5394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230351" y="5025767"/>
            <a:ext cx="1902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>
                <a:solidFill>
                  <a:schemeClr val="dk2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24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24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24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24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24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24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24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24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9930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7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330200" y="-249933"/>
            <a:ext cx="12981939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234" y="268151"/>
            <a:ext cx="11513532" cy="63217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1328500" y="2534033"/>
            <a:ext cx="3868800" cy="30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4025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2133">
                <a:solidFill>
                  <a:schemeClr val="dk2"/>
                </a:solidFill>
              </a:defRPr>
            </a:lvl1pPr>
            <a:lvl2pPr marL="1219170" lvl="1" indent="-440256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2133">
                <a:solidFill>
                  <a:schemeClr val="dk2"/>
                </a:solidFill>
              </a:defRPr>
            </a:lvl2pPr>
            <a:lvl3pPr marL="1828754" lvl="2" indent="-440256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2133">
                <a:solidFill>
                  <a:schemeClr val="dk2"/>
                </a:solidFill>
              </a:defRPr>
            </a:lvl3pPr>
            <a:lvl4pPr marL="2438339" lvl="3" indent="-440256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2133">
                <a:solidFill>
                  <a:schemeClr val="dk2"/>
                </a:solidFill>
              </a:defRPr>
            </a:lvl4pPr>
            <a:lvl5pPr marL="3047924" lvl="4" indent="-440256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2133">
                <a:solidFill>
                  <a:schemeClr val="dk2"/>
                </a:solidFill>
              </a:defRPr>
            </a:lvl5pPr>
            <a:lvl6pPr marL="3657509" lvl="5" indent="-440256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2133">
                <a:solidFill>
                  <a:schemeClr val="dk2"/>
                </a:solidFill>
              </a:defRPr>
            </a:lvl6pPr>
            <a:lvl7pPr marL="4267093" lvl="6" indent="-440256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2133">
                <a:solidFill>
                  <a:schemeClr val="dk2"/>
                </a:solidFill>
              </a:defRPr>
            </a:lvl7pPr>
            <a:lvl8pPr marL="4876678" lvl="7" indent="-440256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2133">
                <a:solidFill>
                  <a:schemeClr val="dk2"/>
                </a:solidFill>
              </a:defRPr>
            </a:lvl8pPr>
            <a:lvl9pPr marL="5486263" lvl="8" indent="-440256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2"/>
              </a:buClr>
              <a:buSzPts val="1600"/>
              <a:buChar char="■"/>
              <a:defRPr sz="2133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title"/>
          </p:nvPr>
        </p:nvSpPr>
        <p:spPr>
          <a:xfrm>
            <a:off x="1336433" y="948241"/>
            <a:ext cx="320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5073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3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330200" y="-249933"/>
            <a:ext cx="12981939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033" y="248368"/>
            <a:ext cx="11509931" cy="636126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>
            <a:spLocks noGrp="1"/>
          </p:cNvSpPr>
          <p:nvPr>
            <p:ph type="title"/>
          </p:nvPr>
        </p:nvSpPr>
        <p:spPr>
          <a:xfrm>
            <a:off x="1209960" y="2273644"/>
            <a:ext cx="38904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subTitle" idx="1"/>
          </p:nvPr>
        </p:nvSpPr>
        <p:spPr>
          <a:xfrm>
            <a:off x="1239133" y="2881700"/>
            <a:ext cx="3832000" cy="9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title" idx="2"/>
          </p:nvPr>
        </p:nvSpPr>
        <p:spPr>
          <a:xfrm>
            <a:off x="7091640" y="2273644"/>
            <a:ext cx="38904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subTitle" idx="3"/>
          </p:nvPr>
        </p:nvSpPr>
        <p:spPr>
          <a:xfrm>
            <a:off x="7120816" y="2881700"/>
            <a:ext cx="3832000" cy="9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title" idx="4"/>
          </p:nvPr>
        </p:nvSpPr>
        <p:spPr>
          <a:xfrm>
            <a:off x="1209960" y="4294797"/>
            <a:ext cx="38904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subTitle" idx="5"/>
          </p:nvPr>
        </p:nvSpPr>
        <p:spPr>
          <a:xfrm>
            <a:off x="1239133" y="4914500"/>
            <a:ext cx="3832000" cy="9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title" idx="6"/>
          </p:nvPr>
        </p:nvSpPr>
        <p:spPr>
          <a:xfrm>
            <a:off x="7091640" y="4294797"/>
            <a:ext cx="38904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900"/>
              <a:buNone/>
              <a:defRPr sz="5200"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subTitle" idx="7"/>
          </p:nvPr>
        </p:nvSpPr>
        <p:spPr>
          <a:xfrm>
            <a:off x="7120816" y="4914499"/>
            <a:ext cx="3832000" cy="95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title" idx="8"/>
          </p:nvPr>
        </p:nvSpPr>
        <p:spPr>
          <a:xfrm>
            <a:off x="1336433" y="948241"/>
            <a:ext cx="320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1248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1">
  <p:cSld name="Main point 1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6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330200" y="-249933"/>
            <a:ext cx="12981939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6"/>
          <p:cNvPicPr preferRelativeResize="0"/>
          <p:nvPr/>
        </p:nvPicPr>
        <p:blipFill rotWithShape="1">
          <a:blip r:embed="rId3">
            <a:alphaModFix/>
          </a:blip>
          <a:srcRect b="61089"/>
          <a:stretch/>
        </p:blipFill>
        <p:spPr>
          <a:xfrm rot="1142343">
            <a:off x="8297302" y="3055976"/>
            <a:ext cx="2757900" cy="2363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/>
          <p:cNvPicPr preferRelativeResize="0"/>
          <p:nvPr/>
        </p:nvPicPr>
        <p:blipFill rotWithShape="1">
          <a:blip r:embed="rId3">
            <a:alphaModFix/>
          </a:blip>
          <a:srcRect b="61089"/>
          <a:stretch/>
        </p:blipFill>
        <p:spPr>
          <a:xfrm rot="-1920292">
            <a:off x="1233803" y="1348509"/>
            <a:ext cx="2757899" cy="2363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98868" y="596933"/>
            <a:ext cx="7194267" cy="566413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90" name="Google Shape;90;p16"/>
          <p:cNvSpPr txBox="1">
            <a:spLocks noGrp="1"/>
          </p:cNvSpPr>
          <p:nvPr>
            <p:ph type="title"/>
          </p:nvPr>
        </p:nvSpPr>
        <p:spPr>
          <a:xfrm>
            <a:off x="3234800" y="1848901"/>
            <a:ext cx="5722400" cy="330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109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000"/>
              <a:buNone/>
              <a:defRPr sz="6667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5961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1">
  <p:cSld name="One column text 1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9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330200" y="-249933"/>
            <a:ext cx="12981939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8868" y="596933"/>
            <a:ext cx="7194267" cy="566413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05" name="Google Shape;105;p19"/>
          <p:cNvSpPr txBox="1">
            <a:spLocks noGrp="1"/>
          </p:cNvSpPr>
          <p:nvPr>
            <p:ph type="body" idx="1"/>
          </p:nvPr>
        </p:nvSpPr>
        <p:spPr>
          <a:xfrm>
            <a:off x="3532000" y="2856800"/>
            <a:ext cx="5128000" cy="252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4025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2133">
                <a:solidFill>
                  <a:schemeClr val="dk2"/>
                </a:solidFill>
              </a:defRPr>
            </a:lvl1pPr>
            <a:lvl2pPr marL="1219170" lvl="1" indent="-44025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2133">
                <a:solidFill>
                  <a:schemeClr val="dk2"/>
                </a:solidFill>
              </a:defRPr>
            </a:lvl2pPr>
            <a:lvl3pPr marL="1828754" lvl="2" indent="-44025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2133">
                <a:solidFill>
                  <a:schemeClr val="dk2"/>
                </a:solidFill>
              </a:defRPr>
            </a:lvl3pPr>
            <a:lvl4pPr marL="2438339" lvl="3" indent="-44025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2133">
                <a:solidFill>
                  <a:schemeClr val="dk2"/>
                </a:solidFill>
              </a:defRPr>
            </a:lvl4pPr>
            <a:lvl5pPr marL="3047924" lvl="4" indent="-44025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2133">
                <a:solidFill>
                  <a:schemeClr val="dk2"/>
                </a:solidFill>
              </a:defRPr>
            </a:lvl5pPr>
            <a:lvl6pPr marL="3657509" lvl="5" indent="-44025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2133">
                <a:solidFill>
                  <a:schemeClr val="dk2"/>
                </a:solidFill>
              </a:defRPr>
            </a:lvl6pPr>
            <a:lvl7pPr marL="4267093" lvl="6" indent="-44025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●"/>
              <a:defRPr sz="2133">
                <a:solidFill>
                  <a:schemeClr val="dk2"/>
                </a:solidFill>
              </a:defRPr>
            </a:lvl7pPr>
            <a:lvl8pPr marL="4876678" lvl="7" indent="-44025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dk2"/>
              </a:buClr>
              <a:buSzPts val="1600"/>
              <a:buChar char="○"/>
              <a:defRPr sz="2133">
                <a:solidFill>
                  <a:schemeClr val="dk2"/>
                </a:solidFill>
              </a:defRPr>
            </a:lvl8pPr>
            <a:lvl9pPr marL="5486263" lvl="8" indent="-440256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Clr>
                <a:schemeClr val="dk2"/>
              </a:buClr>
              <a:buSzPts val="1600"/>
              <a:buChar char="■"/>
              <a:defRPr sz="2133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4169433" y="1822333"/>
            <a:ext cx="3868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7916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20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330200" y="-249933"/>
            <a:ext cx="12981939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033" y="248368"/>
            <a:ext cx="11509931" cy="636126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0"/>
          <p:cNvSpPr txBox="1">
            <a:spLocks noGrp="1"/>
          </p:cNvSpPr>
          <p:nvPr>
            <p:ph type="title"/>
          </p:nvPr>
        </p:nvSpPr>
        <p:spPr>
          <a:xfrm>
            <a:off x="713200" y="3326684"/>
            <a:ext cx="5064000" cy="10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000"/>
              <a:buNone/>
              <a:defRPr sz="5333"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subTitle" idx="1"/>
          </p:nvPr>
        </p:nvSpPr>
        <p:spPr>
          <a:xfrm>
            <a:off x="1066200" y="4321461"/>
            <a:ext cx="4358000" cy="87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24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24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24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24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24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24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24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800"/>
              <a:buFont typeface="Coming Soon"/>
              <a:buNone/>
              <a:defRPr sz="2400" b="1">
                <a:solidFill>
                  <a:srgbClr val="0B5394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title" idx="2" hasCustomPrompt="1"/>
          </p:nvPr>
        </p:nvSpPr>
        <p:spPr>
          <a:xfrm>
            <a:off x="2186800" y="1797217"/>
            <a:ext cx="2116800" cy="133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6400" b="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64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64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64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64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64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64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64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64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2995391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1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330200" y="-249933"/>
            <a:ext cx="12981939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1"/>
          <p:cNvPicPr preferRelativeResize="0"/>
          <p:nvPr/>
        </p:nvPicPr>
        <p:blipFill rotWithShape="1">
          <a:blip r:embed="rId3">
            <a:alphaModFix/>
          </a:blip>
          <a:srcRect r="1545" b="6838"/>
          <a:stretch/>
        </p:blipFill>
        <p:spPr>
          <a:xfrm>
            <a:off x="513183" y="179867"/>
            <a:ext cx="11165635" cy="649829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2375400" y="948233"/>
            <a:ext cx="7911600" cy="8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62653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4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330200" y="-249933"/>
            <a:ext cx="12981939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234" y="268151"/>
            <a:ext cx="11513532" cy="6321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4"/>
          <p:cNvSpPr txBox="1">
            <a:spLocks noGrp="1"/>
          </p:cNvSpPr>
          <p:nvPr>
            <p:ph type="title"/>
          </p:nvPr>
        </p:nvSpPr>
        <p:spPr>
          <a:xfrm>
            <a:off x="8018152" y="1117867"/>
            <a:ext cx="31108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130" name="Google Shape;130;p24"/>
          <p:cNvSpPr txBox="1">
            <a:spLocks noGrp="1"/>
          </p:cNvSpPr>
          <p:nvPr>
            <p:ph type="subTitle" idx="1"/>
          </p:nvPr>
        </p:nvSpPr>
        <p:spPr>
          <a:xfrm>
            <a:off x="8018152" y="1599136"/>
            <a:ext cx="311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24"/>
          <p:cNvSpPr txBox="1">
            <a:spLocks noGrp="1"/>
          </p:cNvSpPr>
          <p:nvPr>
            <p:ph type="title" idx="2"/>
          </p:nvPr>
        </p:nvSpPr>
        <p:spPr>
          <a:xfrm>
            <a:off x="8018137" y="2806565"/>
            <a:ext cx="31108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132" name="Google Shape;132;p24"/>
          <p:cNvSpPr txBox="1">
            <a:spLocks noGrp="1"/>
          </p:cNvSpPr>
          <p:nvPr>
            <p:ph type="subTitle" idx="3"/>
          </p:nvPr>
        </p:nvSpPr>
        <p:spPr>
          <a:xfrm>
            <a:off x="8018135" y="3287835"/>
            <a:ext cx="311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33" name="Google Shape;133;p24"/>
          <p:cNvSpPr txBox="1">
            <a:spLocks noGrp="1"/>
          </p:cNvSpPr>
          <p:nvPr>
            <p:ph type="title" idx="4"/>
          </p:nvPr>
        </p:nvSpPr>
        <p:spPr>
          <a:xfrm>
            <a:off x="8018157" y="4495264"/>
            <a:ext cx="31108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134" name="Google Shape;134;p24"/>
          <p:cNvSpPr txBox="1">
            <a:spLocks noGrp="1"/>
          </p:cNvSpPr>
          <p:nvPr>
            <p:ph type="subTitle" idx="5"/>
          </p:nvPr>
        </p:nvSpPr>
        <p:spPr>
          <a:xfrm>
            <a:off x="8018153" y="4976533"/>
            <a:ext cx="311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2133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title" idx="6"/>
          </p:nvPr>
        </p:nvSpPr>
        <p:spPr>
          <a:xfrm>
            <a:off x="1336433" y="948241"/>
            <a:ext cx="320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9555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41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330200" y="-249933"/>
            <a:ext cx="12981939" cy="73601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1643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p42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330200" y="-249933"/>
            <a:ext cx="12981939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033" y="248368"/>
            <a:ext cx="11509931" cy="63612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2243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44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330200" y="-249933"/>
            <a:ext cx="12981939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44"/>
          <p:cNvPicPr preferRelativeResize="0"/>
          <p:nvPr/>
        </p:nvPicPr>
        <p:blipFill rotWithShape="1">
          <a:blip r:embed="rId3">
            <a:alphaModFix/>
          </a:blip>
          <a:srcRect r="1545" b="6838"/>
          <a:stretch/>
        </p:blipFill>
        <p:spPr>
          <a:xfrm>
            <a:off x="513183" y="179867"/>
            <a:ext cx="11165635" cy="64982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54529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38"/>
          <p:cNvPicPr preferRelativeResize="0"/>
          <p:nvPr/>
        </p:nvPicPr>
        <p:blipFill rotWithShape="1">
          <a:blip r:embed="rId2">
            <a:alphaModFix amt="28000"/>
          </a:blip>
          <a:srcRect t="3044" b="39510"/>
          <a:stretch/>
        </p:blipFill>
        <p:spPr>
          <a:xfrm>
            <a:off x="-330200" y="-249933"/>
            <a:ext cx="12981939" cy="736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8"/>
          <p:cNvPicPr preferRelativeResize="0"/>
          <p:nvPr/>
        </p:nvPicPr>
        <p:blipFill rotWithShape="1">
          <a:blip r:embed="rId3">
            <a:alphaModFix/>
          </a:blip>
          <a:srcRect r="1545" b="6838"/>
          <a:stretch/>
        </p:blipFill>
        <p:spPr>
          <a:xfrm>
            <a:off x="513183" y="179867"/>
            <a:ext cx="11165635" cy="6498299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8"/>
          <p:cNvSpPr txBox="1">
            <a:spLocks noGrp="1"/>
          </p:cNvSpPr>
          <p:nvPr>
            <p:ph type="title"/>
          </p:nvPr>
        </p:nvSpPr>
        <p:spPr>
          <a:xfrm>
            <a:off x="3077400" y="948233"/>
            <a:ext cx="6037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38"/>
          <p:cNvSpPr txBox="1">
            <a:spLocks noGrp="1"/>
          </p:cNvSpPr>
          <p:nvPr>
            <p:ph type="title" idx="2"/>
          </p:nvPr>
        </p:nvSpPr>
        <p:spPr>
          <a:xfrm>
            <a:off x="2219100" y="2382967"/>
            <a:ext cx="25452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254" name="Google Shape;254;p38"/>
          <p:cNvSpPr txBox="1">
            <a:spLocks noGrp="1"/>
          </p:cNvSpPr>
          <p:nvPr>
            <p:ph type="subTitle" idx="1"/>
          </p:nvPr>
        </p:nvSpPr>
        <p:spPr>
          <a:xfrm>
            <a:off x="2219112" y="2864264"/>
            <a:ext cx="2545200" cy="9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55" name="Google Shape;255;p38"/>
          <p:cNvSpPr txBox="1">
            <a:spLocks noGrp="1"/>
          </p:cNvSpPr>
          <p:nvPr>
            <p:ph type="title" idx="3"/>
          </p:nvPr>
        </p:nvSpPr>
        <p:spPr>
          <a:xfrm>
            <a:off x="5089945" y="2382967"/>
            <a:ext cx="25452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256" name="Google Shape;256;p38"/>
          <p:cNvSpPr txBox="1">
            <a:spLocks noGrp="1"/>
          </p:cNvSpPr>
          <p:nvPr>
            <p:ph type="subTitle" idx="4"/>
          </p:nvPr>
        </p:nvSpPr>
        <p:spPr>
          <a:xfrm>
            <a:off x="5089957" y="2864264"/>
            <a:ext cx="2545200" cy="9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57" name="Google Shape;257;p38"/>
          <p:cNvSpPr txBox="1">
            <a:spLocks noGrp="1"/>
          </p:cNvSpPr>
          <p:nvPr>
            <p:ph type="title" idx="5"/>
          </p:nvPr>
        </p:nvSpPr>
        <p:spPr>
          <a:xfrm>
            <a:off x="7960789" y="2382967"/>
            <a:ext cx="25452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258" name="Google Shape;258;p38"/>
          <p:cNvSpPr txBox="1">
            <a:spLocks noGrp="1"/>
          </p:cNvSpPr>
          <p:nvPr>
            <p:ph type="subTitle" idx="6"/>
          </p:nvPr>
        </p:nvSpPr>
        <p:spPr>
          <a:xfrm>
            <a:off x="7960803" y="2864264"/>
            <a:ext cx="2545200" cy="9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59" name="Google Shape;259;p38"/>
          <p:cNvSpPr txBox="1">
            <a:spLocks noGrp="1"/>
          </p:cNvSpPr>
          <p:nvPr>
            <p:ph type="title" idx="7"/>
          </p:nvPr>
        </p:nvSpPr>
        <p:spPr>
          <a:xfrm>
            <a:off x="2219100" y="4268033"/>
            <a:ext cx="25452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260" name="Google Shape;260;p38"/>
          <p:cNvSpPr txBox="1">
            <a:spLocks noGrp="1"/>
          </p:cNvSpPr>
          <p:nvPr>
            <p:ph type="subTitle" idx="8"/>
          </p:nvPr>
        </p:nvSpPr>
        <p:spPr>
          <a:xfrm>
            <a:off x="2219112" y="4749331"/>
            <a:ext cx="2545200" cy="9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61" name="Google Shape;261;p38"/>
          <p:cNvSpPr txBox="1">
            <a:spLocks noGrp="1"/>
          </p:cNvSpPr>
          <p:nvPr>
            <p:ph type="title" idx="9"/>
          </p:nvPr>
        </p:nvSpPr>
        <p:spPr>
          <a:xfrm>
            <a:off x="5089945" y="4268033"/>
            <a:ext cx="25452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262" name="Google Shape;262;p38"/>
          <p:cNvSpPr txBox="1">
            <a:spLocks noGrp="1"/>
          </p:cNvSpPr>
          <p:nvPr>
            <p:ph type="subTitle" idx="13"/>
          </p:nvPr>
        </p:nvSpPr>
        <p:spPr>
          <a:xfrm>
            <a:off x="5089957" y="4749331"/>
            <a:ext cx="2545200" cy="9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63" name="Google Shape;263;p38"/>
          <p:cNvSpPr txBox="1">
            <a:spLocks noGrp="1"/>
          </p:cNvSpPr>
          <p:nvPr>
            <p:ph type="title" idx="14"/>
          </p:nvPr>
        </p:nvSpPr>
        <p:spPr>
          <a:xfrm>
            <a:off x="7960789" y="4268033"/>
            <a:ext cx="2545200" cy="6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/>
            </a:lvl9pPr>
          </a:lstStyle>
          <a:p>
            <a:endParaRPr/>
          </a:p>
        </p:txBody>
      </p:sp>
      <p:sp>
        <p:nvSpPr>
          <p:cNvPr id="264" name="Google Shape;264;p38"/>
          <p:cNvSpPr txBox="1">
            <a:spLocks noGrp="1"/>
          </p:cNvSpPr>
          <p:nvPr>
            <p:ph type="subTitle" idx="15"/>
          </p:nvPr>
        </p:nvSpPr>
        <p:spPr>
          <a:xfrm>
            <a:off x="7960803" y="4749331"/>
            <a:ext cx="2545200" cy="90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99423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 sz="2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499867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Roboto Mono Medium"/>
              <a:buChar char="●"/>
              <a:defRPr sz="1800"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○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■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●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○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■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●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Roboto Mono Medium"/>
              <a:buChar char="○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Roboto Mono Medium"/>
              <a:buChar char="■"/>
              <a:defRPr>
                <a:solidFill>
                  <a:schemeClr val="accent2"/>
                </a:solidFill>
                <a:latin typeface="Roboto Mono Medium"/>
                <a:ea typeface="Roboto Mono Medium"/>
                <a:cs typeface="Roboto Mono Medium"/>
                <a:sym typeface="Roboto Mono Medium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350424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5" r:id="rId11"/>
    <p:sldLayoutId id="2147483678" r:id="rId12"/>
  </p:sldLayoutIdLst>
  <mc:AlternateContent xmlns:mc="http://schemas.openxmlformats.org/markup-compatibility/2006" xmlns:p14="http://schemas.microsoft.com/office/powerpoint/2010/main">
    <mc:Choice Requires="p14">
      <p:transition spd="slow">
        <p:push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png"/><Relationship Id="rId5" Type="http://schemas.openxmlformats.org/officeDocument/2006/relationships/image" Target="../media/image19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tmp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3.tmp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0"/>
          <p:cNvSpPr txBox="1">
            <a:spLocks noGrp="1"/>
          </p:cNvSpPr>
          <p:nvPr>
            <p:ph type="ctrTitle"/>
          </p:nvPr>
        </p:nvSpPr>
        <p:spPr>
          <a:xfrm>
            <a:off x="1871937" y="1375703"/>
            <a:ext cx="8604880" cy="3576647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en" dirty="0"/>
              <a:t>WELCOME</a:t>
            </a:r>
            <a:r>
              <a:rPr lang="en" sz="6400" dirty="0"/>
              <a:t> </a:t>
            </a:r>
            <a:br>
              <a:rPr lang="en" sz="6400" dirty="0"/>
            </a:br>
            <a:r>
              <a:rPr lang="en" sz="6400" dirty="0"/>
              <a:t>TO THE </a:t>
            </a:r>
            <a:br>
              <a:rPr lang="en" sz="6400" dirty="0"/>
            </a:br>
            <a:r>
              <a:rPr lang="en" sz="6400" dirty="0"/>
              <a:t>ENGLISH </a:t>
            </a:r>
            <a:br>
              <a:rPr lang="en" sz="6400" dirty="0"/>
            </a:br>
            <a:r>
              <a:rPr lang="en" sz="6400" dirty="0"/>
              <a:t>CLASS</a:t>
            </a:r>
            <a:endParaRPr sz="6400" dirty="0"/>
          </a:p>
        </p:txBody>
      </p:sp>
      <p:sp>
        <p:nvSpPr>
          <p:cNvPr id="316" name="Google Shape;316;p50"/>
          <p:cNvSpPr/>
          <p:nvPr/>
        </p:nvSpPr>
        <p:spPr>
          <a:xfrm>
            <a:off x="4243745" y="4689898"/>
            <a:ext cx="822767" cy="21167"/>
          </a:xfrm>
          <a:custGeom>
            <a:avLst/>
            <a:gdLst/>
            <a:ahLst/>
            <a:cxnLst/>
            <a:rect l="l" t="t" r="r" b="b"/>
            <a:pathLst>
              <a:path w="24683" h="635" extrusionOk="0">
                <a:moveTo>
                  <a:pt x="0" y="635"/>
                </a:moveTo>
                <a:cubicBezTo>
                  <a:pt x="8115" y="-719"/>
                  <a:pt x="16455" y="635"/>
                  <a:pt x="24683" y="635"/>
                </a:cubicBezTo>
              </a:path>
            </a:pathLst>
          </a:cu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" name="Google Shape;317;p50"/>
          <p:cNvSpPr/>
          <p:nvPr/>
        </p:nvSpPr>
        <p:spPr>
          <a:xfrm>
            <a:off x="7313335" y="4695509"/>
            <a:ext cx="818200" cy="18367"/>
          </a:xfrm>
          <a:custGeom>
            <a:avLst/>
            <a:gdLst/>
            <a:ahLst/>
            <a:cxnLst/>
            <a:rect l="l" t="t" r="r" b="b"/>
            <a:pathLst>
              <a:path w="24546" h="551" extrusionOk="0">
                <a:moveTo>
                  <a:pt x="0" y="551"/>
                </a:moveTo>
                <a:cubicBezTo>
                  <a:pt x="8133" y="-353"/>
                  <a:pt x="16363" y="137"/>
                  <a:pt x="24546" y="137"/>
                </a:cubicBezTo>
              </a:path>
            </a:pathLst>
          </a:cu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18" name="Google Shape;318;p50"/>
          <p:cNvSpPr/>
          <p:nvPr/>
        </p:nvSpPr>
        <p:spPr>
          <a:xfrm>
            <a:off x="2519867" y="5884672"/>
            <a:ext cx="1323800" cy="136800"/>
          </a:xfrm>
          <a:custGeom>
            <a:avLst/>
            <a:gdLst/>
            <a:ahLst/>
            <a:cxnLst/>
            <a:rect l="l" t="t" r="r" b="b"/>
            <a:pathLst>
              <a:path w="39714" h="4104" extrusionOk="0">
                <a:moveTo>
                  <a:pt x="0" y="4104"/>
                </a:moveTo>
                <a:cubicBezTo>
                  <a:pt x="11382" y="-2730"/>
                  <a:pt x="26437" y="1070"/>
                  <a:pt x="39714" y="1070"/>
                </a:cubicBezTo>
              </a:path>
            </a:pathLst>
          </a:cu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319" name="Google Shape;319;p50"/>
          <p:cNvPicPr preferRelativeResize="0"/>
          <p:nvPr/>
        </p:nvPicPr>
        <p:blipFill rotWithShape="1">
          <a:blip r:embed="rId3">
            <a:alphaModFix/>
          </a:blip>
          <a:srcRect t="16970" r="8892" b="21025"/>
          <a:stretch/>
        </p:blipFill>
        <p:spPr>
          <a:xfrm>
            <a:off x="8718900" y="4804304"/>
            <a:ext cx="2715800" cy="1080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50"/>
          <p:cNvPicPr preferRelativeResize="0"/>
          <p:nvPr/>
        </p:nvPicPr>
        <p:blipFill rotWithShape="1">
          <a:blip r:embed="rId4">
            <a:alphaModFix/>
          </a:blip>
          <a:srcRect t="16734" r="8892" b="18300"/>
          <a:stretch/>
        </p:blipFill>
        <p:spPr>
          <a:xfrm>
            <a:off x="8718900" y="4073467"/>
            <a:ext cx="2715800" cy="112805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2C43F5-AF64-FEA2-7F52-98EC2BFE085D}"/>
              </a:ext>
            </a:extLst>
          </p:cNvPr>
          <p:cNvSpPr txBox="1"/>
          <p:nvPr/>
        </p:nvSpPr>
        <p:spPr>
          <a:xfrm>
            <a:off x="2311179" y="4632960"/>
            <a:ext cx="1749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2400" kern="0" dirty="0">
                <a:solidFill>
                  <a:srgbClr val="000000"/>
                </a:solidFill>
                <a:latin typeface="Concert One" pitchFamily="2" charset="0"/>
                <a:cs typeface="Arial"/>
                <a:sym typeface="Arial"/>
              </a:rPr>
              <a:t>Learning </a:t>
            </a:r>
          </a:p>
          <a:p>
            <a:pPr algn="ctr" defTabSz="1219170">
              <a:buClr>
                <a:srgbClr val="000000"/>
              </a:buClr>
            </a:pPr>
            <a:r>
              <a:rPr lang="en-US" sz="2400" kern="0" dirty="0">
                <a:solidFill>
                  <a:srgbClr val="000000"/>
                </a:solidFill>
                <a:latin typeface="Concert One" pitchFamily="2" charset="0"/>
                <a:cs typeface="Arial"/>
                <a:sym typeface="Arial"/>
              </a:rPr>
              <a:t>Is </a:t>
            </a:r>
          </a:p>
          <a:p>
            <a:pPr algn="ctr" defTabSz="1219170">
              <a:buClr>
                <a:srgbClr val="000000"/>
              </a:buClr>
            </a:pPr>
            <a:r>
              <a:rPr lang="en-US" sz="2400" kern="0" dirty="0">
                <a:solidFill>
                  <a:srgbClr val="000000"/>
                </a:solidFill>
                <a:latin typeface="Concert One" pitchFamily="2" charset="0"/>
                <a:cs typeface="Arial"/>
                <a:sym typeface="Arial"/>
              </a:rPr>
              <a:t>FUN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95B67424-E570-D404-9735-6F372672304E}"/>
              </a:ext>
            </a:extLst>
          </p:cNvPr>
          <p:cNvSpPr txBox="1">
            <a:spLocks/>
          </p:cNvSpPr>
          <p:nvPr/>
        </p:nvSpPr>
        <p:spPr>
          <a:xfrm>
            <a:off x="2120539" y="3615731"/>
            <a:ext cx="8264434" cy="3137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Concert One"/>
              <a:buNone/>
              <a:defRPr sz="2800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7200" kern="0" dirty="0"/>
              <a:t>TEACHER</a:t>
            </a:r>
            <a:br>
              <a:rPr lang="en" sz="3600" kern="0" dirty="0"/>
            </a:br>
            <a:r>
              <a:rPr lang="en" sz="4400" kern="0" dirty="0">
                <a:solidFill>
                  <a:schemeClr val="tx1"/>
                </a:solidFill>
              </a:rPr>
              <a:t>Aysha Siddika Auntara</a:t>
            </a:r>
            <a:br>
              <a:rPr lang="en" sz="4400" kern="0" dirty="0">
                <a:solidFill>
                  <a:schemeClr val="tx1"/>
                </a:solidFill>
              </a:rPr>
            </a:br>
            <a:r>
              <a:rPr lang="en" sz="4000" kern="0" dirty="0">
                <a:solidFill>
                  <a:schemeClr val="tx1"/>
                </a:solidFill>
              </a:rPr>
              <a:t>Assistant Teacher</a:t>
            </a:r>
            <a:br>
              <a:rPr lang="en" sz="4400" kern="0" dirty="0">
                <a:solidFill>
                  <a:schemeClr val="tx1"/>
                </a:solidFill>
              </a:rPr>
            </a:br>
            <a:r>
              <a:rPr lang="en-US" sz="4000" kern="0" dirty="0" err="1">
                <a:solidFill>
                  <a:schemeClr val="tx1"/>
                </a:solidFill>
              </a:rPr>
              <a:t>Kolapara</a:t>
            </a:r>
            <a:r>
              <a:rPr lang="en-US" sz="4000" kern="0" dirty="0">
                <a:solidFill>
                  <a:schemeClr val="tx1"/>
                </a:solidFill>
              </a:rPr>
              <a:t> Government Primary School</a:t>
            </a:r>
            <a:br>
              <a:rPr lang="en-US" sz="4000" kern="0" dirty="0">
                <a:solidFill>
                  <a:schemeClr val="tx1"/>
                </a:solidFill>
              </a:rPr>
            </a:br>
            <a:r>
              <a:rPr lang="en-US" sz="4000" kern="0" dirty="0" err="1">
                <a:solidFill>
                  <a:schemeClr val="tx1"/>
                </a:solidFill>
              </a:rPr>
              <a:t>Sreenagar</a:t>
            </a:r>
            <a:r>
              <a:rPr lang="en-US" sz="4000" kern="0" dirty="0">
                <a:solidFill>
                  <a:schemeClr val="tx1"/>
                </a:solidFill>
              </a:rPr>
              <a:t>, </a:t>
            </a:r>
            <a:r>
              <a:rPr lang="en-US" sz="4000" kern="0" dirty="0" err="1">
                <a:solidFill>
                  <a:schemeClr val="tx1"/>
                </a:solidFill>
              </a:rPr>
              <a:t>Munshiganj</a:t>
            </a:r>
            <a:br>
              <a:rPr lang="en-US" sz="4800" kern="0" dirty="0">
                <a:solidFill>
                  <a:schemeClr val="tx1"/>
                </a:solidFill>
              </a:rPr>
            </a:br>
            <a:endParaRPr lang="en-US" kern="0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1FFA51-D1E1-4C6A-967C-5DA50035A9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903" y="297403"/>
            <a:ext cx="3385705" cy="3318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638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88"/>
          <p:cNvSpPr txBox="1">
            <a:spLocks noGrp="1"/>
          </p:cNvSpPr>
          <p:nvPr>
            <p:ph type="title"/>
          </p:nvPr>
        </p:nvSpPr>
        <p:spPr>
          <a:xfrm>
            <a:off x="3676855" y="854985"/>
            <a:ext cx="4577034" cy="136703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sz="8000" dirty="0"/>
              <a:t>Lession</a:t>
            </a:r>
            <a:r>
              <a:rPr lang="en" dirty="0"/>
              <a:t> </a:t>
            </a:r>
            <a:endParaRPr dirty="0"/>
          </a:p>
        </p:txBody>
      </p:sp>
      <p:pic>
        <p:nvPicPr>
          <p:cNvPr id="980" name="Google Shape;980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3567" y="5150910"/>
            <a:ext cx="3308267" cy="598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1" name="Google Shape;981;p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177071">
            <a:off x="2877193" y="1917429"/>
            <a:ext cx="844113" cy="556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982" name="Google Shape;982;p8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83600" y="4249304"/>
            <a:ext cx="828800" cy="90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3" name="Google Shape;983;p88"/>
          <p:cNvPicPr preferRelativeResize="0"/>
          <p:nvPr/>
        </p:nvPicPr>
        <p:blipFill rotWithShape="1">
          <a:blip r:embed="rId6">
            <a:alphaModFix/>
          </a:blip>
          <a:srcRect t="16970" r="8892" b="21025"/>
          <a:stretch/>
        </p:blipFill>
        <p:spPr>
          <a:xfrm rot="10800000">
            <a:off x="1336433" y="4302500"/>
            <a:ext cx="2715800" cy="108036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4">
            <a:extLst>
              <a:ext uri="{FF2B5EF4-FFF2-40B4-BE49-F238E27FC236}">
                <a16:creationId xmlns:a16="http://schemas.microsoft.com/office/drawing/2014/main" id="{200E5790-E57B-2205-7800-76A7113802FE}"/>
              </a:ext>
            </a:extLst>
          </p:cNvPr>
          <p:cNvSpPr txBox="1">
            <a:spLocks/>
          </p:cNvSpPr>
          <p:nvPr/>
        </p:nvSpPr>
        <p:spPr>
          <a:xfrm>
            <a:off x="2025483" y="2867855"/>
            <a:ext cx="8264434" cy="3411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oncert One"/>
              <a:buNone/>
              <a:defRPr sz="10933" b="1" i="0" u="none" strike="noStrike" cap="none">
                <a:solidFill>
                  <a:schemeClr val="accent2"/>
                </a:solidFill>
                <a:latin typeface="Concert One"/>
                <a:ea typeface="Concert One"/>
                <a:cs typeface="Concert One"/>
                <a:sym typeface="Concert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Font typeface="Arial"/>
              <a:buNone/>
              <a:defRPr sz="6667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Font typeface="Arial"/>
              <a:buNone/>
              <a:defRPr sz="6667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Font typeface="Arial"/>
              <a:buNone/>
              <a:defRPr sz="6667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Font typeface="Arial"/>
              <a:buNone/>
              <a:defRPr sz="6667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Font typeface="Arial"/>
              <a:buNone/>
              <a:defRPr sz="6667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Font typeface="Arial"/>
              <a:buNone/>
              <a:defRPr sz="6667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Font typeface="Arial"/>
              <a:buNone/>
              <a:defRPr sz="6667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Font typeface="Arial"/>
              <a:buNone/>
              <a:defRPr sz="6667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br>
              <a:rPr lang="en" sz="3600" kern="0" dirty="0"/>
            </a:br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Title-A Field Trip To Remember</a:t>
            </a:r>
          </a:p>
          <a:p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Class- Five</a:t>
            </a:r>
          </a:p>
          <a:p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Subject- English</a:t>
            </a:r>
          </a:p>
          <a:p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Unit-8 , Activity-1.1, 1.2</a:t>
            </a:r>
          </a:p>
          <a:p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Time-40 minutes</a:t>
            </a:r>
          </a:p>
          <a:p>
            <a:r>
              <a:rPr lang="en-US" sz="2800" dirty="0">
                <a:solidFill>
                  <a:schemeClr val="accent5">
                    <a:lumMod val="75000"/>
                  </a:schemeClr>
                </a:solidFill>
              </a:rPr>
              <a:t>Date: /06/2026</a:t>
            </a:r>
          </a:p>
          <a:p>
            <a:br>
              <a:rPr lang="en-US" sz="4800" kern="0" dirty="0">
                <a:solidFill>
                  <a:schemeClr val="tx1"/>
                </a:solidFill>
              </a:rPr>
            </a:br>
            <a:endParaRPr lang="en-US" kern="0" dirty="0">
              <a:solidFill>
                <a:schemeClr val="tx1"/>
              </a:solidFill>
            </a:endParaRPr>
          </a:p>
        </p:txBody>
      </p:sp>
      <p:pic>
        <p:nvPicPr>
          <p:cNvPr id="9" name="Google Shape;981;p88">
            <a:extLst>
              <a:ext uri="{FF2B5EF4-FFF2-40B4-BE49-F238E27FC236}">
                <a16:creationId xmlns:a16="http://schemas.microsoft.com/office/drawing/2014/main" id="{5E6516AA-6464-6513-062F-349656177DA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227560">
            <a:off x="8568243" y="1775341"/>
            <a:ext cx="844113" cy="5568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3457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9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52"/>
          <p:cNvSpPr txBox="1">
            <a:spLocks noGrp="1"/>
          </p:cNvSpPr>
          <p:nvPr>
            <p:ph type="title" idx="8"/>
          </p:nvPr>
        </p:nvSpPr>
        <p:spPr>
          <a:xfrm>
            <a:off x="604913" y="916982"/>
            <a:ext cx="7520184" cy="651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-US" sz="4400" u="sng" dirty="0"/>
              <a:t>Learning Outcomes:     </a:t>
            </a:r>
            <a:br>
              <a:rPr lang="en-US" sz="4400" u="sng" dirty="0">
                <a:solidFill>
                  <a:srgbClr val="FF0000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 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3200" dirty="0">
                <a:solidFill>
                  <a:schemeClr val="accent5"/>
                </a:solidFill>
              </a:rPr>
              <a:t>Students will be able to –</a:t>
            </a:r>
            <a:br>
              <a:rPr lang="en-US" sz="3200" dirty="0">
                <a:solidFill>
                  <a:schemeClr val="accent5"/>
                </a:solidFill>
              </a:rPr>
            </a:br>
            <a:endParaRPr dirty="0">
              <a:solidFill>
                <a:schemeClr val="accent5"/>
              </a:solidFill>
            </a:endParaRPr>
          </a:p>
        </p:txBody>
      </p:sp>
      <p:sp>
        <p:nvSpPr>
          <p:cNvPr id="333" name="Google Shape;333;p52"/>
          <p:cNvSpPr/>
          <p:nvPr/>
        </p:nvSpPr>
        <p:spPr>
          <a:xfrm>
            <a:off x="10253045" y="5293190"/>
            <a:ext cx="899817" cy="651232"/>
          </a:xfrm>
          <a:custGeom>
            <a:avLst/>
            <a:gdLst/>
            <a:ahLst/>
            <a:cxnLst/>
            <a:rect l="l" t="t" r="r" b="b"/>
            <a:pathLst>
              <a:path w="35347" h="25582" extrusionOk="0">
                <a:moveTo>
                  <a:pt x="32086" y="1331"/>
                </a:moveTo>
                <a:cubicBezTo>
                  <a:pt x="32060" y="1725"/>
                  <a:pt x="32014" y="2116"/>
                  <a:pt x="31884" y="2511"/>
                </a:cubicBezTo>
                <a:cubicBezTo>
                  <a:pt x="31710" y="3037"/>
                  <a:pt x="31422" y="3448"/>
                  <a:pt x="31140" y="3873"/>
                </a:cubicBezTo>
                <a:lnTo>
                  <a:pt x="31140" y="3875"/>
                </a:lnTo>
                <a:cubicBezTo>
                  <a:pt x="31045" y="3802"/>
                  <a:pt x="30957" y="3717"/>
                  <a:pt x="30879" y="3626"/>
                </a:cubicBezTo>
                <a:cubicBezTo>
                  <a:pt x="30960" y="3537"/>
                  <a:pt x="31004" y="3420"/>
                  <a:pt x="31004" y="3300"/>
                </a:cubicBezTo>
                <a:cubicBezTo>
                  <a:pt x="31012" y="2456"/>
                  <a:pt x="31170" y="1364"/>
                  <a:pt x="32086" y="1331"/>
                </a:cubicBezTo>
                <a:close/>
                <a:moveTo>
                  <a:pt x="33448" y="2151"/>
                </a:moveTo>
                <a:lnTo>
                  <a:pt x="33448" y="2151"/>
                </a:lnTo>
                <a:cubicBezTo>
                  <a:pt x="33674" y="2664"/>
                  <a:pt x="33586" y="3318"/>
                  <a:pt x="33167" y="3795"/>
                </a:cubicBezTo>
                <a:cubicBezTo>
                  <a:pt x="33046" y="3933"/>
                  <a:pt x="32896" y="4044"/>
                  <a:pt x="32729" y="4118"/>
                </a:cubicBezTo>
                <a:cubicBezTo>
                  <a:pt x="33098" y="3528"/>
                  <a:pt x="33326" y="2819"/>
                  <a:pt x="33448" y="2151"/>
                </a:cubicBezTo>
                <a:close/>
                <a:moveTo>
                  <a:pt x="32524" y="1387"/>
                </a:moveTo>
                <a:cubicBezTo>
                  <a:pt x="32540" y="1390"/>
                  <a:pt x="32555" y="1392"/>
                  <a:pt x="32571" y="1397"/>
                </a:cubicBezTo>
                <a:cubicBezTo>
                  <a:pt x="32884" y="1486"/>
                  <a:pt x="33123" y="1661"/>
                  <a:pt x="33289" y="1878"/>
                </a:cubicBezTo>
                <a:cubicBezTo>
                  <a:pt x="33081" y="2445"/>
                  <a:pt x="32804" y="2943"/>
                  <a:pt x="32503" y="3432"/>
                </a:cubicBezTo>
                <a:cubicBezTo>
                  <a:pt x="32416" y="3432"/>
                  <a:pt x="32336" y="3480"/>
                  <a:pt x="32295" y="3557"/>
                </a:cubicBezTo>
                <a:cubicBezTo>
                  <a:pt x="32169" y="3777"/>
                  <a:pt x="32049" y="4000"/>
                  <a:pt x="31925" y="4221"/>
                </a:cubicBezTo>
                <a:cubicBezTo>
                  <a:pt x="31817" y="4204"/>
                  <a:pt x="31712" y="4175"/>
                  <a:pt x="31611" y="4138"/>
                </a:cubicBezTo>
                <a:cubicBezTo>
                  <a:pt x="32171" y="3413"/>
                  <a:pt x="32513" y="2340"/>
                  <a:pt x="32524" y="1387"/>
                </a:cubicBezTo>
                <a:close/>
                <a:moveTo>
                  <a:pt x="9407" y="5159"/>
                </a:moveTo>
                <a:cubicBezTo>
                  <a:pt x="10187" y="6580"/>
                  <a:pt x="10603" y="7882"/>
                  <a:pt x="10645" y="9398"/>
                </a:cubicBezTo>
                <a:cubicBezTo>
                  <a:pt x="10279" y="9775"/>
                  <a:pt x="9939" y="10175"/>
                  <a:pt x="9627" y="10596"/>
                </a:cubicBezTo>
                <a:lnTo>
                  <a:pt x="9626" y="10596"/>
                </a:lnTo>
                <a:cubicBezTo>
                  <a:pt x="9570" y="10548"/>
                  <a:pt x="9511" y="10506"/>
                  <a:pt x="9457" y="10455"/>
                </a:cubicBezTo>
                <a:cubicBezTo>
                  <a:pt x="8958" y="9988"/>
                  <a:pt x="8631" y="9478"/>
                  <a:pt x="8445" y="8950"/>
                </a:cubicBezTo>
                <a:cubicBezTo>
                  <a:pt x="8239" y="7563"/>
                  <a:pt x="8522" y="6110"/>
                  <a:pt x="9407" y="5159"/>
                </a:cubicBezTo>
                <a:close/>
                <a:moveTo>
                  <a:pt x="14031" y="4662"/>
                </a:moveTo>
                <a:lnTo>
                  <a:pt x="14031" y="4662"/>
                </a:lnTo>
                <a:cubicBezTo>
                  <a:pt x="15409" y="5488"/>
                  <a:pt x="16195" y="7133"/>
                  <a:pt x="15661" y="8877"/>
                </a:cubicBezTo>
                <a:lnTo>
                  <a:pt x="15659" y="8877"/>
                </a:lnTo>
                <a:cubicBezTo>
                  <a:pt x="15430" y="9624"/>
                  <a:pt x="15018" y="10217"/>
                  <a:pt x="14503" y="10657"/>
                </a:cubicBezTo>
                <a:cubicBezTo>
                  <a:pt x="15162" y="8733"/>
                  <a:pt x="15142" y="6226"/>
                  <a:pt x="14031" y="4662"/>
                </a:cubicBezTo>
                <a:close/>
                <a:moveTo>
                  <a:pt x="12255" y="4111"/>
                </a:moveTo>
                <a:lnTo>
                  <a:pt x="12255" y="4111"/>
                </a:lnTo>
                <a:cubicBezTo>
                  <a:pt x="12734" y="4141"/>
                  <a:pt x="13204" y="4257"/>
                  <a:pt x="13641" y="4456"/>
                </a:cubicBezTo>
                <a:cubicBezTo>
                  <a:pt x="13946" y="5706"/>
                  <a:pt x="14445" y="6784"/>
                  <a:pt x="14438" y="8128"/>
                </a:cubicBezTo>
                <a:cubicBezTo>
                  <a:pt x="14433" y="9221"/>
                  <a:pt x="14153" y="10170"/>
                  <a:pt x="13778" y="11136"/>
                </a:cubicBezTo>
                <a:lnTo>
                  <a:pt x="13777" y="11136"/>
                </a:lnTo>
                <a:cubicBezTo>
                  <a:pt x="13579" y="11237"/>
                  <a:pt x="13371" y="11320"/>
                  <a:pt x="13158" y="11383"/>
                </a:cubicBezTo>
                <a:cubicBezTo>
                  <a:pt x="13508" y="10596"/>
                  <a:pt x="13480" y="9389"/>
                  <a:pt x="13480" y="8738"/>
                </a:cubicBezTo>
                <a:cubicBezTo>
                  <a:pt x="13481" y="7105"/>
                  <a:pt x="13101" y="5512"/>
                  <a:pt x="12255" y="4111"/>
                </a:cubicBezTo>
                <a:close/>
                <a:moveTo>
                  <a:pt x="10574" y="4370"/>
                </a:moveTo>
                <a:cubicBezTo>
                  <a:pt x="11032" y="5394"/>
                  <a:pt x="11434" y="6425"/>
                  <a:pt x="11654" y="7535"/>
                </a:cubicBezTo>
                <a:cubicBezTo>
                  <a:pt x="11731" y="7917"/>
                  <a:pt x="12221" y="10964"/>
                  <a:pt x="11674" y="11503"/>
                </a:cubicBezTo>
                <a:cubicBezTo>
                  <a:pt x="11256" y="11451"/>
                  <a:pt x="10850" y="11331"/>
                  <a:pt x="10471" y="11147"/>
                </a:cubicBezTo>
                <a:cubicBezTo>
                  <a:pt x="10513" y="11076"/>
                  <a:pt x="10551" y="11003"/>
                  <a:pt x="10593" y="10933"/>
                </a:cubicBezTo>
                <a:cubicBezTo>
                  <a:pt x="10613" y="10979"/>
                  <a:pt x="10666" y="11005"/>
                  <a:pt x="10718" y="11005"/>
                </a:cubicBezTo>
                <a:cubicBezTo>
                  <a:pt x="10776" y="11005"/>
                  <a:pt x="10833" y="10974"/>
                  <a:pt x="10849" y="10909"/>
                </a:cubicBezTo>
                <a:cubicBezTo>
                  <a:pt x="10901" y="10692"/>
                  <a:pt x="10939" y="10473"/>
                  <a:pt x="10966" y="10253"/>
                </a:cubicBezTo>
                <a:cubicBezTo>
                  <a:pt x="11086" y="10020"/>
                  <a:pt x="11201" y="9789"/>
                  <a:pt x="11304" y="9554"/>
                </a:cubicBezTo>
                <a:cubicBezTo>
                  <a:pt x="11399" y="9337"/>
                  <a:pt x="11239" y="9113"/>
                  <a:pt x="11045" y="9113"/>
                </a:cubicBezTo>
                <a:cubicBezTo>
                  <a:pt x="11035" y="9113"/>
                  <a:pt x="11025" y="9113"/>
                  <a:pt x="11016" y="9115"/>
                </a:cubicBezTo>
                <a:cubicBezTo>
                  <a:pt x="10959" y="7642"/>
                  <a:pt x="10449" y="6136"/>
                  <a:pt x="9532" y="5039"/>
                </a:cubicBezTo>
                <a:cubicBezTo>
                  <a:pt x="9833" y="4751"/>
                  <a:pt x="10187" y="4523"/>
                  <a:pt x="10574" y="4370"/>
                </a:cubicBezTo>
                <a:close/>
                <a:moveTo>
                  <a:pt x="12017" y="4105"/>
                </a:moveTo>
                <a:cubicBezTo>
                  <a:pt x="12017" y="4115"/>
                  <a:pt x="12020" y="4125"/>
                  <a:pt x="12023" y="4134"/>
                </a:cubicBezTo>
                <a:cubicBezTo>
                  <a:pt x="12459" y="5230"/>
                  <a:pt x="12828" y="6325"/>
                  <a:pt x="12963" y="7502"/>
                </a:cubicBezTo>
                <a:cubicBezTo>
                  <a:pt x="13008" y="7897"/>
                  <a:pt x="13034" y="10935"/>
                  <a:pt x="12588" y="11499"/>
                </a:cubicBezTo>
                <a:lnTo>
                  <a:pt x="12586" y="11499"/>
                </a:lnTo>
                <a:cubicBezTo>
                  <a:pt x="12468" y="11513"/>
                  <a:pt x="12349" y="11524"/>
                  <a:pt x="12230" y="11527"/>
                </a:cubicBezTo>
                <a:cubicBezTo>
                  <a:pt x="12489" y="10895"/>
                  <a:pt x="12334" y="9818"/>
                  <a:pt x="12313" y="9394"/>
                </a:cubicBezTo>
                <a:cubicBezTo>
                  <a:pt x="12224" y="7606"/>
                  <a:pt x="11756" y="5824"/>
                  <a:pt x="10864" y="4269"/>
                </a:cubicBezTo>
                <a:cubicBezTo>
                  <a:pt x="11115" y="4193"/>
                  <a:pt x="11375" y="4142"/>
                  <a:pt x="11637" y="4117"/>
                </a:cubicBezTo>
                <a:cubicBezTo>
                  <a:pt x="11766" y="4105"/>
                  <a:pt x="11891" y="4105"/>
                  <a:pt x="12017" y="4105"/>
                </a:cubicBezTo>
                <a:close/>
                <a:moveTo>
                  <a:pt x="25741" y="16319"/>
                </a:moveTo>
                <a:cubicBezTo>
                  <a:pt x="26033" y="16319"/>
                  <a:pt x="26325" y="16353"/>
                  <a:pt x="26608" y="16425"/>
                </a:cubicBezTo>
                <a:cubicBezTo>
                  <a:pt x="26757" y="16463"/>
                  <a:pt x="26903" y="16513"/>
                  <a:pt x="27044" y="16574"/>
                </a:cubicBezTo>
                <a:cubicBezTo>
                  <a:pt x="28124" y="17916"/>
                  <a:pt x="26413" y="20133"/>
                  <a:pt x="25036" y="20799"/>
                </a:cubicBezTo>
                <a:cubicBezTo>
                  <a:pt x="24616" y="21002"/>
                  <a:pt x="24156" y="21111"/>
                  <a:pt x="23701" y="21111"/>
                </a:cubicBezTo>
                <a:cubicBezTo>
                  <a:pt x="23171" y="21111"/>
                  <a:pt x="22648" y="20963"/>
                  <a:pt x="22200" y="20645"/>
                </a:cubicBezTo>
                <a:cubicBezTo>
                  <a:pt x="21851" y="20398"/>
                  <a:pt x="21618" y="20077"/>
                  <a:pt x="21492" y="19731"/>
                </a:cubicBezTo>
                <a:cubicBezTo>
                  <a:pt x="21476" y="19396"/>
                  <a:pt x="21503" y="19061"/>
                  <a:pt x="21572" y="18733"/>
                </a:cubicBezTo>
                <a:cubicBezTo>
                  <a:pt x="21617" y="18728"/>
                  <a:pt x="21662" y="18715"/>
                  <a:pt x="21702" y="18694"/>
                </a:cubicBezTo>
                <a:cubicBezTo>
                  <a:pt x="22164" y="18440"/>
                  <a:pt x="22446" y="18033"/>
                  <a:pt x="22768" y="17649"/>
                </a:cubicBezTo>
                <a:cubicBezTo>
                  <a:pt x="23416" y="18221"/>
                  <a:pt x="24064" y="18791"/>
                  <a:pt x="24704" y="19359"/>
                </a:cubicBezTo>
                <a:cubicBezTo>
                  <a:pt x="24857" y="19496"/>
                  <a:pt x="25027" y="19554"/>
                  <a:pt x="25190" y="19554"/>
                </a:cubicBezTo>
                <a:cubicBezTo>
                  <a:pt x="25767" y="19554"/>
                  <a:pt x="26268" y="18836"/>
                  <a:pt x="25734" y="18328"/>
                </a:cubicBezTo>
                <a:cubicBezTo>
                  <a:pt x="25166" y="17789"/>
                  <a:pt x="24597" y="17246"/>
                  <a:pt x="24027" y="16699"/>
                </a:cubicBezTo>
                <a:cubicBezTo>
                  <a:pt x="24563" y="16456"/>
                  <a:pt x="25153" y="16319"/>
                  <a:pt x="25741" y="16319"/>
                </a:cubicBezTo>
                <a:close/>
                <a:moveTo>
                  <a:pt x="27895" y="17098"/>
                </a:moveTo>
                <a:cubicBezTo>
                  <a:pt x="28227" y="17383"/>
                  <a:pt x="28508" y="17724"/>
                  <a:pt x="28723" y="18106"/>
                </a:cubicBezTo>
                <a:cubicBezTo>
                  <a:pt x="28458" y="19552"/>
                  <a:pt x="27924" y="20816"/>
                  <a:pt x="26655" y="21718"/>
                </a:cubicBezTo>
                <a:cubicBezTo>
                  <a:pt x="25884" y="22266"/>
                  <a:pt x="25025" y="22582"/>
                  <a:pt x="24076" y="22639"/>
                </a:cubicBezTo>
                <a:cubicBezTo>
                  <a:pt x="24017" y="22642"/>
                  <a:pt x="23950" y="22644"/>
                  <a:pt x="23875" y="22644"/>
                </a:cubicBezTo>
                <a:cubicBezTo>
                  <a:pt x="23571" y="22644"/>
                  <a:pt x="23149" y="22613"/>
                  <a:pt x="22716" y="22526"/>
                </a:cubicBezTo>
                <a:cubicBezTo>
                  <a:pt x="22231" y="22010"/>
                  <a:pt x="21886" y="21431"/>
                  <a:pt x="21690" y="20830"/>
                </a:cubicBezTo>
                <a:lnTo>
                  <a:pt x="21690" y="20830"/>
                </a:lnTo>
                <a:cubicBezTo>
                  <a:pt x="22236" y="21348"/>
                  <a:pt x="23021" y="21617"/>
                  <a:pt x="23774" y="21617"/>
                </a:cubicBezTo>
                <a:cubicBezTo>
                  <a:pt x="23888" y="21617"/>
                  <a:pt x="24001" y="21610"/>
                  <a:pt x="24112" y="21598"/>
                </a:cubicBezTo>
                <a:cubicBezTo>
                  <a:pt x="25882" y="21400"/>
                  <a:pt x="28208" y="18898"/>
                  <a:pt x="27895" y="17098"/>
                </a:cubicBezTo>
                <a:close/>
                <a:moveTo>
                  <a:pt x="4132" y="21347"/>
                </a:moveTo>
                <a:lnTo>
                  <a:pt x="4132" y="21347"/>
                </a:lnTo>
                <a:cubicBezTo>
                  <a:pt x="4450" y="21713"/>
                  <a:pt x="4661" y="22218"/>
                  <a:pt x="4648" y="22688"/>
                </a:cubicBezTo>
                <a:cubicBezTo>
                  <a:pt x="4476" y="22239"/>
                  <a:pt x="4293" y="21798"/>
                  <a:pt x="4132" y="21347"/>
                </a:cubicBezTo>
                <a:close/>
                <a:moveTo>
                  <a:pt x="2094" y="22062"/>
                </a:moveTo>
                <a:cubicBezTo>
                  <a:pt x="2166" y="22580"/>
                  <a:pt x="2241" y="23104"/>
                  <a:pt x="2354" y="23612"/>
                </a:cubicBezTo>
                <a:cubicBezTo>
                  <a:pt x="2209" y="23502"/>
                  <a:pt x="2084" y="23367"/>
                  <a:pt x="1985" y="23213"/>
                </a:cubicBezTo>
                <a:cubicBezTo>
                  <a:pt x="1858" y="23010"/>
                  <a:pt x="1761" y="22723"/>
                  <a:pt x="1712" y="22412"/>
                </a:cubicBezTo>
                <a:cubicBezTo>
                  <a:pt x="1816" y="22378"/>
                  <a:pt x="1908" y="22323"/>
                  <a:pt x="1972" y="22248"/>
                </a:cubicBezTo>
                <a:cubicBezTo>
                  <a:pt x="2019" y="22190"/>
                  <a:pt x="2059" y="22128"/>
                  <a:pt x="2094" y="22062"/>
                </a:cubicBezTo>
                <a:close/>
                <a:moveTo>
                  <a:pt x="29081" y="18929"/>
                </a:moveTo>
                <a:lnTo>
                  <a:pt x="29081" y="18930"/>
                </a:lnTo>
                <a:cubicBezTo>
                  <a:pt x="29363" y="19840"/>
                  <a:pt x="29336" y="20848"/>
                  <a:pt x="28921" y="21706"/>
                </a:cubicBezTo>
                <a:cubicBezTo>
                  <a:pt x="28288" y="23017"/>
                  <a:pt x="26888" y="23727"/>
                  <a:pt x="25492" y="23727"/>
                </a:cubicBezTo>
                <a:cubicBezTo>
                  <a:pt x="24668" y="23727"/>
                  <a:pt x="23846" y="23480"/>
                  <a:pt x="23183" y="22963"/>
                </a:cubicBezTo>
                <a:lnTo>
                  <a:pt x="23183" y="22963"/>
                </a:lnTo>
                <a:cubicBezTo>
                  <a:pt x="23552" y="23022"/>
                  <a:pt x="23905" y="23051"/>
                  <a:pt x="24198" y="23051"/>
                </a:cubicBezTo>
                <a:cubicBezTo>
                  <a:pt x="24347" y="23051"/>
                  <a:pt x="24480" y="23044"/>
                  <a:pt x="24592" y="23029"/>
                </a:cubicBezTo>
                <a:cubicBezTo>
                  <a:pt x="26773" y="22734"/>
                  <a:pt x="28616" y="21040"/>
                  <a:pt x="29081" y="18929"/>
                </a:cubicBezTo>
                <a:close/>
                <a:moveTo>
                  <a:pt x="3135" y="20825"/>
                </a:moveTo>
                <a:cubicBezTo>
                  <a:pt x="3311" y="20825"/>
                  <a:pt x="3491" y="20875"/>
                  <a:pt x="3656" y="20961"/>
                </a:cubicBezTo>
                <a:cubicBezTo>
                  <a:pt x="3657" y="20976"/>
                  <a:pt x="3661" y="20993"/>
                  <a:pt x="3663" y="21009"/>
                </a:cubicBezTo>
                <a:cubicBezTo>
                  <a:pt x="3656" y="21030"/>
                  <a:pt x="3647" y="21051"/>
                  <a:pt x="3641" y="21072"/>
                </a:cubicBezTo>
                <a:cubicBezTo>
                  <a:pt x="3621" y="21137"/>
                  <a:pt x="3651" y="21196"/>
                  <a:pt x="3697" y="21233"/>
                </a:cubicBezTo>
                <a:cubicBezTo>
                  <a:pt x="3821" y="21992"/>
                  <a:pt x="4033" y="22752"/>
                  <a:pt x="4420" y="23383"/>
                </a:cubicBezTo>
                <a:cubicBezTo>
                  <a:pt x="4377" y="23441"/>
                  <a:pt x="4329" y="23494"/>
                  <a:pt x="4277" y="23544"/>
                </a:cubicBezTo>
                <a:lnTo>
                  <a:pt x="4276" y="23544"/>
                </a:lnTo>
                <a:cubicBezTo>
                  <a:pt x="4147" y="23661"/>
                  <a:pt x="3999" y="23755"/>
                  <a:pt x="3838" y="23822"/>
                </a:cubicBezTo>
                <a:cubicBezTo>
                  <a:pt x="3681" y="23377"/>
                  <a:pt x="3463" y="22951"/>
                  <a:pt x="3325" y="22494"/>
                </a:cubicBezTo>
                <a:cubicBezTo>
                  <a:pt x="3162" y="21951"/>
                  <a:pt x="3080" y="21394"/>
                  <a:pt x="2974" y="20839"/>
                </a:cubicBezTo>
                <a:cubicBezTo>
                  <a:pt x="3027" y="20830"/>
                  <a:pt x="3081" y="20825"/>
                  <a:pt x="3135" y="20825"/>
                </a:cubicBezTo>
                <a:close/>
                <a:moveTo>
                  <a:pt x="2618" y="21003"/>
                </a:moveTo>
                <a:lnTo>
                  <a:pt x="2618" y="21003"/>
                </a:lnTo>
                <a:cubicBezTo>
                  <a:pt x="2610" y="21938"/>
                  <a:pt x="2832" y="23104"/>
                  <a:pt x="3325" y="23932"/>
                </a:cubicBezTo>
                <a:cubicBezTo>
                  <a:pt x="3310" y="23933"/>
                  <a:pt x="3294" y="23933"/>
                  <a:pt x="3278" y="23933"/>
                </a:cubicBezTo>
                <a:cubicBezTo>
                  <a:pt x="3134" y="23933"/>
                  <a:pt x="2991" y="23913"/>
                  <a:pt x="2853" y="23872"/>
                </a:cubicBezTo>
                <a:cubicBezTo>
                  <a:pt x="2744" y="23067"/>
                  <a:pt x="2516" y="22253"/>
                  <a:pt x="2314" y="21464"/>
                </a:cubicBezTo>
                <a:cubicBezTo>
                  <a:pt x="2350" y="21361"/>
                  <a:pt x="2400" y="21260"/>
                  <a:pt x="2462" y="21169"/>
                </a:cubicBezTo>
                <a:cubicBezTo>
                  <a:pt x="2506" y="21107"/>
                  <a:pt x="2558" y="21051"/>
                  <a:pt x="2618" y="21003"/>
                </a:cubicBezTo>
                <a:close/>
                <a:moveTo>
                  <a:pt x="32126" y="1"/>
                </a:moveTo>
                <a:cubicBezTo>
                  <a:pt x="31323" y="1"/>
                  <a:pt x="30546" y="369"/>
                  <a:pt x="30075" y="1049"/>
                </a:cubicBezTo>
                <a:cubicBezTo>
                  <a:pt x="29894" y="1313"/>
                  <a:pt x="29762" y="1606"/>
                  <a:pt x="29685" y="1915"/>
                </a:cubicBezTo>
                <a:cubicBezTo>
                  <a:pt x="29466" y="2456"/>
                  <a:pt x="29447" y="3070"/>
                  <a:pt x="29668" y="3630"/>
                </a:cubicBezTo>
                <a:cubicBezTo>
                  <a:pt x="29978" y="4415"/>
                  <a:pt x="30637" y="4960"/>
                  <a:pt x="31382" y="5195"/>
                </a:cubicBezTo>
                <a:cubicBezTo>
                  <a:pt x="30546" y="6732"/>
                  <a:pt x="29755" y="8294"/>
                  <a:pt x="29009" y="9878"/>
                </a:cubicBezTo>
                <a:cubicBezTo>
                  <a:pt x="28225" y="11546"/>
                  <a:pt x="27286" y="13351"/>
                  <a:pt x="26770" y="15158"/>
                </a:cubicBezTo>
                <a:cubicBezTo>
                  <a:pt x="26431" y="15086"/>
                  <a:pt x="26084" y="15051"/>
                  <a:pt x="25737" y="15051"/>
                </a:cubicBezTo>
                <a:cubicBezTo>
                  <a:pt x="25060" y="15051"/>
                  <a:pt x="24380" y="15183"/>
                  <a:pt x="23751" y="15430"/>
                </a:cubicBezTo>
                <a:cubicBezTo>
                  <a:pt x="23471" y="15476"/>
                  <a:pt x="23197" y="15553"/>
                  <a:pt x="22935" y="15660"/>
                </a:cubicBezTo>
                <a:cubicBezTo>
                  <a:pt x="20905" y="13737"/>
                  <a:pt x="18830" y="11837"/>
                  <a:pt x="16633" y="10158"/>
                </a:cubicBezTo>
                <a:cubicBezTo>
                  <a:pt x="16751" y="9931"/>
                  <a:pt x="16852" y="9696"/>
                  <a:pt x="16936" y="9456"/>
                </a:cubicBezTo>
                <a:cubicBezTo>
                  <a:pt x="18116" y="5988"/>
                  <a:pt x="15474" y="2670"/>
                  <a:pt x="12008" y="2670"/>
                </a:cubicBezTo>
                <a:cubicBezTo>
                  <a:pt x="11713" y="2670"/>
                  <a:pt x="11413" y="2694"/>
                  <a:pt x="11109" y="2743"/>
                </a:cubicBezTo>
                <a:cubicBezTo>
                  <a:pt x="7757" y="3292"/>
                  <a:pt x="5808" y="7543"/>
                  <a:pt x="7713" y="10306"/>
                </a:cubicBezTo>
                <a:cubicBezTo>
                  <a:pt x="7866" y="10571"/>
                  <a:pt x="8043" y="10822"/>
                  <a:pt x="8242" y="11054"/>
                </a:cubicBezTo>
                <a:cubicBezTo>
                  <a:pt x="8437" y="11277"/>
                  <a:pt x="8650" y="11485"/>
                  <a:pt x="8877" y="11673"/>
                </a:cubicBezTo>
                <a:cubicBezTo>
                  <a:pt x="8169" y="12760"/>
                  <a:pt x="7533" y="13914"/>
                  <a:pt x="6898" y="14949"/>
                </a:cubicBezTo>
                <a:cubicBezTo>
                  <a:pt x="6032" y="16364"/>
                  <a:pt x="5044" y="17822"/>
                  <a:pt x="4317" y="19357"/>
                </a:cubicBezTo>
                <a:cubicBezTo>
                  <a:pt x="3940" y="19175"/>
                  <a:pt x="3537" y="19084"/>
                  <a:pt x="3136" y="19084"/>
                </a:cubicBezTo>
                <a:cubicBezTo>
                  <a:pt x="2551" y="19084"/>
                  <a:pt x="1971" y="19278"/>
                  <a:pt x="1493" y="19666"/>
                </a:cubicBezTo>
                <a:cubicBezTo>
                  <a:pt x="1421" y="19724"/>
                  <a:pt x="1353" y="19788"/>
                  <a:pt x="1288" y="19853"/>
                </a:cubicBezTo>
                <a:cubicBezTo>
                  <a:pt x="1005" y="19986"/>
                  <a:pt x="760" y="20189"/>
                  <a:pt x="578" y="20442"/>
                </a:cubicBezTo>
                <a:cubicBezTo>
                  <a:pt x="3" y="21266"/>
                  <a:pt x="0" y="22476"/>
                  <a:pt x="318" y="23394"/>
                </a:cubicBezTo>
                <a:cubicBezTo>
                  <a:pt x="793" y="24766"/>
                  <a:pt x="2029" y="25582"/>
                  <a:pt x="3317" y="25582"/>
                </a:cubicBezTo>
                <a:cubicBezTo>
                  <a:pt x="3993" y="25582"/>
                  <a:pt x="4683" y="25357"/>
                  <a:pt x="5286" y="24870"/>
                </a:cubicBezTo>
                <a:cubicBezTo>
                  <a:pt x="6926" y="23545"/>
                  <a:pt x="6474" y="21038"/>
                  <a:pt x="4975" y="19786"/>
                </a:cubicBezTo>
                <a:cubicBezTo>
                  <a:pt x="5861" y="18451"/>
                  <a:pt x="6601" y="16991"/>
                  <a:pt x="7440" y="15647"/>
                </a:cubicBezTo>
                <a:cubicBezTo>
                  <a:pt x="8141" y="14525"/>
                  <a:pt x="8983" y="13408"/>
                  <a:pt x="9754" y="12263"/>
                </a:cubicBezTo>
                <a:cubicBezTo>
                  <a:pt x="10515" y="12669"/>
                  <a:pt x="11345" y="12866"/>
                  <a:pt x="12168" y="12866"/>
                </a:cubicBezTo>
                <a:cubicBezTo>
                  <a:pt x="13591" y="12866"/>
                  <a:pt x="14989" y="12276"/>
                  <a:pt x="15959" y="11158"/>
                </a:cubicBezTo>
                <a:cubicBezTo>
                  <a:pt x="17703" y="13071"/>
                  <a:pt x="19638" y="14863"/>
                  <a:pt x="21595" y="16608"/>
                </a:cubicBezTo>
                <a:cubicBezTo>
                  <a:pt x="20579" y="17737"/>
                  <a:pt x="20201" y="19474"/>
                  <a:pt x="20622" y="21087"/>
                </a:cubicBezTo>
                <a:cubicBezTo>
                  <a:pt x="20529" y="21504"/>
                  <a:pt x="20700" y="21849"/>
                  <a:pt x="21021" y="22127"/>
                </a:cubicBezTo>
                <a:cubicBezTo>
                  <a:pt x="21030" y="22145"/>
                  <a:pt x="21037" y="22162"/>
                  <a:pt x="21047" y="22181"/>
                </a:cubicBezTo>
                <a:cubicBezTo>
                  <a:pt x="21464" y="22969"/>
                  <a:pt x="22080" y="23635"/>
                  <a:pt x="22834" y="24112"/>
                </a:cubicBezTo>
                <a:cubicBezTo>
                  <a:pt x="23111" y="24337"/>
                  <a:pt x="23434" y="24500"/>
                  <a:pt x="23779" y="24592"/>
                </a:cubicBezTo>
                <a:cubicBezTo>
                  <a:pt x="24377" y="24820"/>
                  <a:pt x="25014" y="24938"/>
                  <a:pt x="25653" y="24938"/>
                </a:cubicBezTo>
                <a:cubicBezTo>
                  <a:pt x="26938" y="24938"/>
                  <a:pt x="28232" y="24460"/>
                  <a:pt x="29242" y="23441"/>
                </a:cubicBezTo>
                <a:cubicBezTo>
                  <a:pt x="31489" y="21171"/>
                  <a:pt x="30665" y="17008"/>
                  <a:pt x="27890" y="15554"/>
                </a:cubicBezTo>
                <a:cubicBezTo>
                  <a:pt x="27687" y="15450"/>
                  <a:pt x="27477" y="15363"/>
                  <a:pt x="27260" y="15293"/>
                </a:cubicBezTo>
                <a:cubicBezTo>
                  <a:pt x="28160" y="13554"/>
                  <a:pt x="28800" y="11634"/>
                  <a:pt x="29632" y="9868"/>
                </a:cubicBezTo>
                <a:cubicBezTo>
                  <a:pt x="30359" y="8325"/>
                  <a:pt x="31134" y="6808"/>
                  <a:pt x="31942" y="5308"/>
                </a:cubicBezTo>
                <a:cubicBezTo>
                  <a:pt x="32029" y="5316"/>
                  <a:pt x="32117" y="5321"/>
                  <a:pt x="32204" y="5321"/>
                </a:cubicBezTo>
                <a:cubicBezTo>
                  <a:pt x="32892" y="5321"/>
                  <a:pt x="33575" y="5053"/>
                  <a:pt x="34071" y="4464"/>
                </a:cubicBezTo>
                <a:cubicBezTo>
                  <a:pt x="35347" y="2948"/>
                  <a:pt x="34697" y="521"/>
                  <a:pt x="32711" y="67"/>
                </a:cubicBezTo>
                <a:cubicBezTo>
                  <a:pt x="32517" y="22"/>
                  <a:pt x="32320" y="1"/>
                  <a:pt x="32126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34" name="Google Shape;334;p52"/>
          <p:cNvSpPr/>
          <p:nvPr/>
        </p:nvSpPr>
        <p:spPr>
          <a:xfrm>
            <a:off x="10400817" y="800984"/>
            <a:ext cx="752045" cy="593831"/>
          </a:xfrm>
          <a:custGeom>
            <a:avLst/>
            <a:gdLst/>
            <a:ahLst/>
            <a:cxnLst/>
            <a:rect l="l" t="t" r="r" b="b"/>
            <a:pathLst>
              <a:path w="39020" h="30811" extrusionOk="0">
                <a:moveTo>
                  <a:pt x="30681" y="3474"/>
                </a:moveTo>
                <a:cubicBezTo>
                  <a:pt x="32090" y="5955"/>
                  <a:pt x="33478" y="8448"/>
                  <a:pt x="34883" y="10930"/>
                </a:cubicBezTo>
                <a:cubicBezTo>
                  <a:pt x="35369" y="11788"/>
                  <a:pt x="35855" y="12647"/>
                  <a:pt x="36340" y="13505"/>
                </a:cubicBezTo>
                <a:cubicBezTo>
                  <a:pt x="34784" y="12409"/>
                  <a:pt x="33095" y="11459"/>
                  <a:pt x="31412" y="10597"/>
                </a:cubicBezTo>
                <a:cubicBezTo>
                  <a:pt x="29978" y="9864"/>
                  <a:pt x="28301" y="8917"/>
                  <a:pt x="26670" y="8527"/>
                </a:cubicBezTo>
                <a:cubicBezTo>
                  <a:pt x="27959" y="6807"/>
                  <a:pt x="29296" y="5122"/>
                  <a:pt x="30681" y="3474"/>
                </a:cubicBezTo>
                <a:close/>
                <a:moveTo>
                  <a:pt x="29411" y="1254"/>
                </a:moveTo>
                <a:cubicBezTo>
                  <a:pt x="29708" y="1768"/>
                  <a:pt x="30001" y="2286"/>
                  <a:pt x="30296" y="2802"/>
                </a:cubicBezTo>
                <a:cubicBezTo>
                  <a:pt x="30250" y="2825"/>
                  <a:pt x="30209" y="2858"/>
                  <a:pt x="30176" y="2898"/>
                </a:cubicBezTo>
                <a:cubicBezTo>
                  <a:pt x="28464" y="4922"/>
                  <a:pt x="26824" y="7005"/>
                  <a:pt x="25256" y="9144"/>
                </a:cubicBezTo>
                <a:cubicBezTo>
                  <a:pt x="24435" y="10273"/>
                  <a:pt x="23639" y="11420"/>
                  <a:pt x="22870" y="12586"/>
                </a:cubicBezTo>
                <a:cubicBezTo>
                  <a:pt x="22370" y="13341"/>
                  <a:pt x="21985" y="14172"/>
                  <a:pt x="21048" y="14438"/>
                </a:cubicBezTo>
                <a:cubicBezTo>
                  <a:pt x="20343" y="14637"/>
                  <a:pt x="19521" y="14657"/>
                  <a:pt x="18799" y="14757"/>
                </a:cubicBezTo>
                <a:cubicBezTo>
                  <a:pt x="15724" y="15183"/>
                  <a:pt x="12643" y="15575"/>
                  <a:pt x="9548" y="15813"/>
                </a:cubicBezTo>
                <a:cubicBezTo>
                  <a:pt x="6956" y="16012"/>
                  <a:pt x="4377" y="15977"/>
                  <a:pt x="1788" y="16009"/>
                </a:cubicBezTo>
                <a:cubicBezTo>
                  <a:pt x="1837" y="15879"/>
                  <a:pt x="1855" y="15736"/>
                  <a:pt x="1816" y="15615"/>
                </a:cubicBezTo>
                <a:cubicBezTo>
                  <a:pt x="1798" y="15556"/>
                  <a:pt x="1778" y="15497"/>
                  <a:pt x="1759" y="15438"/>
                </a:cubicBezTo>
                <a:cubicBezTo>
                  <a:pt x="1745" y="15392"/>
                  <a:pt x="1726" y="15347"/>
                  <a:pt x="1703" y="15306"/>
                </a:cubicBezTo>
                <a:cubicBezTo>
                  <a:pt x="10986" y="10717"/>
                  <a:pt x="20120" y="5833"/>
                  <a:pt x="29411" y="1254"/>
                </a:cubicBezTo>
                <a:close/>
                <a:moveTo>
                  <a:pt x="26395" y="8892"/>
                </a:moveTo>
                <a:cubicBezTo>
                  <a:pt x="28004" y="9838"/>
                  <a:pt x="29911" y="10434"/>
                  <a:pt x="31549" y="11326"/>
                </a:cubicBezTo>
                <a:cubicBezTo>
                  <a:pt x="33390" y="12329"/>
                  <a:pt x="35083" y="13505"/>
                  <a:pt x="36814" y="14674"/>
                </a:cubicBezTo>
                <a:cubicBezTo>
                  <a:pt x="36810" y="14693"/>
                  <a:pt x="36810" y="14712"/>
                  <a:pt x="36805" y="14732"/>
                </a:cubicBezTo>
                <a:cubicBezTo>
                  <a:pt x="36673" y="15199"/>
                  <a:pt x="36153" y="15305"/>
                  <a:pt x="35745" y="15521"/>
                </a:cubicBezTo>
                <a:cubicBezTo>
                  <a:pt x="33939" y="16469"/>
                  <a:pt x="32140" y="17429"/>
                  <a:pt x="30339" y="18384"/>
                </a:cubicBezTo>
                <a:lnTo>
                  <a:pt x="10312" y="29005"/>
                </a:lnTo>
                <a:cubicBezTo>
                  <a:pt x="10650" y="26988"/>
                  <a:pt x="10593" y="24814"/>
                  <a:pt x="10861" y="22800"/>
                </a:cubicBezTo>
                <a:cubicBezTo>
                  <a:pt x="11148" y="20642"/>
                  <a:pt x="11717" y="18486"/>
                  <a:pt x="11935" y="16319"/>
                </a:cubicBezTo>
                <a:cubicBezTo>
                  <a:pt x="14570" y="16042"/>
                  <a:pt x="17185" y="15652"/>
                  <a:pt x="19712" y="15320"/>
                </a:cubicBezTo>
                <a:cubicBezTo>
                  <a:pt x="20602" y="15204"/>
                  <a:pt x="21612" y="15215"/>
                  <a:pt x="22318" y="14591"/>
                </a:cubicBezTo>
                <a:cubicBezTo>
                  <a:pt x="23239" y="13777"/>
                  <a:pt x="23839" y="12448"/>
                  <a:pt x="24543" y="11446"/>
                </a:cubicBezTo>
                <a:cubicBezTo>
                  <a:pt x="25149" y="10585"/>
                  <a:pt x="25769" y="9736"/>
                  <a:pt x="26395" y="8892"/>
                </a:cubicBezTo>
                <a:close/>
                <a:moveTo>
                  <a:pt x="11565" y="16355"/>
                </a:moveTo>
                <a:cubicBezTo>
                  <a:pt x="10848" y="18447"/>
                  <a:pt x="10590" y="20799"/>
                  <a:pt x="10286" y="22960"/>
                </a:cubicBezTo>
                <a:cubicBezTo>
                  <a:pt x="10010" y="24932"/>
                  <a:pt x="9540" y="27177"/>
                  <a:pt x="9673" y="29206"/>
                </a:cubicBezTo>
                <a:cubicBezTo>
                  <a:pt x="8215" y="27203"/>
                  <a:pt x="6825" y="25154"/>
                  <a:pt x="5529" y="23041"/>
                </a:cubicBezTo>
                <a:cubicBezTo>
                  <a:pt x="4815" y="21877"/>
                  <a:pt x="4127" y="20697"/>
                  <a:pt x="3466" y="19503"/>
                </a:cubicBezTo>
                <a:cubicBezTo>
                  <a:pt x="3136" y="18907"/>
                  <a:pt x="2811" y="18305"/>
                  <a:pt x="2495" y="17701"/>
                </a:cubicBezTo>
                <a:cubicBezTo>
                  <a:pt x="2372" y="17469"/>
                  <a:pt x="2008" y="16935"/>
                  <a:pt x="1782" y="16461"/>
                </a:cubicBezTo>
                <a:lnTo>
                  <a:pt x="1782" y="16461"/>
                </a:lnTo>
                <a:cubicBezTo>
                  <a:pt x="3104" y="16615"/>
                  <a:pt x="4445" y="16680"/>
                  <a:pt x="5796" y="16680"/>
                </a:cubicBezTo>
                <a:cubicBezTo>
                  <a:pt x="7709" y="16680"/>
                  <a:pt x="9641" y="16549"/>
                  <a:pt x="11565" y="16355"/>
                </a:cubicBezTo>
                <a:close/>
                <a:moveTo>
                  <a:pt x="29638" y="1"/>
                </a:moveTo>
                <a:cubicBezTo>
                  <a:pt x="29542" y="1"/>
                  <a:pt x="29444" y="23"/>
                  <a:pt x="29354" y="67"/>
                </a:cubicBezTo>
                <a:cubicBezTo>
                  <a:pt x="19808" y="4672"/>
                  <a:pt x="10218" y="9366"/>
                  <a:pt x="1071" y="14724"/>
                </a:cubicBezTo>
                <a:cubicBezTo>
                  <a:pt x="965" y="14785"/>
                  <a:pt x="908" y="14870"/>
                  <a:pt x="886" y="14959"/>
                </a:cubicBezTo>
                <a:cubicBezTo>
                  <a:pt x="700" y="14987"/>
                  <a:pt x="517" y="15082"/>
                  <a:pt x="443" y="15256"/>
                </a:cubicBezTo>
                <a:cubicBezTo>
                  <a:pt x="1" y="16298"/>
                  <a:pt x="752" y="17207"/>
                  <a:pt x="1237" y="18139"/>
                </a:cubicBezTo>
                <a:cubicBezTo>
                  <a:pt x="1987" y="19577"/>
                  <a:pt x="2773" y="20994"/>
                  <a:pt x="3599" y="22390"/>
                </a:cubicBezTo>
                <a:cubicBezTo>
                  <a:pt x="5248" y="25185"/>
                  <a:pt x="7051" y="27880"/>
                  <a:pt x="8980" y="30488"/>
                </a:cubicBezTo>
                <a:cubicBezTo>
                  <a:pt x="9128" y="30689"/>
                  <a:pt x="9332" y="30810"/>
                  <a:pt x="9556" y="30810"/>
                </a:cubicBezTo>
                <a:cubicBezTo>
                  <a:pt x="9661" y="30810"/>
                  <a:pt x="9771" y="30783"/>
                  <a:pt x="9882" y="30724"/>
                </a:cubicBezTo>
                <a:lnTo>
                  <a:pt x="33215" y="18348"/>
                </a:lnTo>
                <a:cubicBezTo>
                  <a:pt x="34116" y="17871"/>
                  <a:pt x="35016" y="17394"/>
                  <a:pt x="35917" y="16917"/>
                </a:cubicBezTo>
                <a:cubicBezTo>
                  <a:pt x="36568" y="16569"/>
                  <a:pt x="37474" y="16245"/>
                  <a:pt x="37968" y="15675"/>
                </a:cubicBezTo>
                <a:cubicBezTo>
                  <a:pt x="39019" y="14464"/>
                  <a:pt x="37236" y="12516"/>
                  <a:pt x="36631" y="11474"/>
                </a:cubicBezTo>
                <a:cubicBezTo>
                  <a:pt x="34460" y="7732"/>
                  <a:pt x="32244" y="4018"/>
                  <a:pt x="30100" y="262"/>
                </a:cubicBezTo>
                <a:cubicBezTo>
                  <a:pt x="29998" y="84"/>
                  <a:pt x="29822" y="1"/>
                  <a:pt x="2963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35" name="Google Shape;335;p52"/>
          <p:cNvSpPr txBox="1">
            <a:spLocks noGrp="1"/>
          </p:cNvSpPr>
          <p:nvPr>
            <p:ph type="title"/>
          </p:nvPr>
        </p:nvSpPr>
        <p:spPr>
          <a:xfrm>
            <a:off x="689028" y="3248931"/>
            <a:ext cx="5406972" cy="651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algn="l"/>
            <a:r>
              <a:rPr lang="en-US" sz="2400" b="0" dirty="0">
                <a:latin typeface="Roboto Mono Medium" panose="00000009000000000000" pitchFamily="49" charset="0"/>
                <a:ea typeface="Roboto Mono Medium" panose="00000009000000000000" pitchFamily="49" charset="0"/>
              </a:rPr>
              <a:t>3.4.2 Answer simple questions appropriately and confidently</a:t>
            </a:r>
            <a:endParaRPr sz="2400" b="0" dirty="0">
              <a:latin typeface="Roboto Mono Medium" panose="00000009000000000000" pitchFamily="49" charset="0"/>
              <a:ea typeface="Roboto Mono Medium" panose="00000009000000000000" pitchFamily="49" charset="0"/>
            </a:endParaRPr>
          </a:p>
        </p:txBody>
      </p:sp>
      <p:sp>
        <p:nvSpPr>
          <p:cNvPr id="336" name="Google Shape;336;p52"/>
          <p:cNvSpPr txBox="1">
            <a:spLocks noGrp="1"/>
          </p:cNvSpPr>
          <p:nvPr>
            <p:ph type="subTitle" idx="1"/>
          </p:nvPr>
        </p:nvSpPr>
        <p:spPr>
          <a:xfrm>
            <a:off x="689028" y="4088331"/>
            <a:ext cx="4455773" cy="1834061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 algn="l"/>
            <a:r>
              <a:rPr lang="en-US" sz="2400" dirty="0"/>
              <a:t>5.1.2 get specific information from simple texts</a:t>
            </a:r>
            <a:endParaRPr sz="2400" dirty="0"/>
          </a:p>
        </p:txBody>
      </p:sp>
      <p:sp>
        <p:nvSpPr>
          <p:cNvPr id="339" name="Google Shape;339;p52"/>
          <p:cNvSpPr txBox="1">
            <a:spLocks noGrp="1"/>
          </p:cNvSpPr>
          <p:nvPr>
            <p:ph type="title" idx="4"/>
          </p:nvPr>
        </p:nvSpPr>
        <p:spPr>
          <a:xfrm>
            <a:off x="6924366" y="3103400"/>
            <a:ext cx="4840914" cy="651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algn="l"/>
            <a:r>
              <a:rPr lang="en-US" sz="2400" dirty="0">
                <a:uFill>
                  <a:noFill/>
                </a:uFill>
                <a:latin typeface="Roboto Mono Medium" panose="00000009000000000000" pitchFamily="49" charset="0"/>
                <a:ea typeface="Roboto Mono Medium" panose="00000009000000000000" pitchFamily="49" charset="0"/>
              </a:rPr>
              <a:t>4.2.1 read aloud texts with proper stress and intonation</a:t>
            </a:r>
          </a:p>
        </p:txBody>
      </p:sp>
      <p:pic>
        <p:nvPicPr>
          <p:cNvPr id="343" name="Google Shape;343;p52"/>
          <p:cNvPicPr preferRelativeResize="0"/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 rot="14932032" flipH="1">
            <a:off x="4228992" y="2268045"/>
            <a:ext cx="593541" cy="53681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16;p50">
            <a:extLst>
              <a:ext uri="{FF2B5EF4-FFF2-40B4-BE49-F238E27FC236}">
                <a16:creationId xmlns:a16="http://schemas.microsoft.com/office/drawing/2014/main" id="{CD84D4F2-6A02-7C5B-2D22-DF0F284FC9CE}"/>
              </a:ext>
            </a:extLst>
          </p:cNvPr>
          <p:cNvSpPr/>
          <p:nvPr/>
        </p:nvSpPr>
        <p:spPr>
          <a:xfrm flipV="1">
            <a:off x="689028" y="2223196"/>
            <a:ext cx="3761052" cy="45719"/>
          </a:xfrm>
          <a:custGeom>
            <a:avLst/>
            <a:gdLst/>
            <a:ahLst/>
            <a:cxnLst/>
            <a:rect l="l" t="t" r="r" b="b"/>
            <a:pathLst>
              <a:path w="24683" h="635" extrusionOk="0">
                <a:moveTo>
                  <a:pt x="0" y="635"/>
                </a:moveTo>
                <a:cubicBezTo>
                  <a:pt x="8115" y="-719"/>
                  <a:pt x="16455" y="635"/>
                  <a:pt x="24683" y="635"/>
                </a:cubicBezTo>
              </a:path>
            </a:pathLst>
          </a:custGeom>
          <a:noFill/>
          <a:ln w="762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11" name="Google Shape;519;p63">
            <a:extLst>
              <a:ext uri="{FF2B5EF4-FFF2-40B4-BE49-F238E27FC236}">
                <a16:creationId xmlns:a16="http://schemas.microsoft.com/office/drawing/2014/main" id="{1301C0AC-FDAE-70CA-76C2-41EDA9AEBAB3}"/>
              </a:ext>
            </a:extLst>
          </p:cNvPr>
          <p:cNvGrpSpPr/>
          <p:nvPr/>
        </p:nvGrpSpPr>
        <p:grpSpPr>
          <a:xfrm>
            <a:off x="6739217" y="752695"/>
            <a:ext cx="679839" cy="489887"/>
            <a:chOff x="5310875" y="337375"/>
            <a:chExt cx="916225" cy="660225"/>
          </a:xfrm>
        </p:grpSpPr>
        <p:sp>
          <p:nvSpPr>
            <p:cNvPr id="12" name="Google Shape;520;p63">
              <a:extLst>
                <a:ext uri="{FF2B5EF4-FFF2-40B4-BE49-F238E27FC236}">
                  <a16:creationId xmlns:a16="http://schemas.microsoft.com/office/drawing/2014/main" id="{2C3A3F41-9B98-F895-A125-502B44D5E8A6}"/>
                </a:ext>
              </a:extLst>
            </p:cNvPr>
            <p:cNvSpPr/>
            <p:nvPr/>
          </p:nvSpPr>
          <p:spPr>
            <a:xfrm>
              <a:off x="5310875" y="337375"/>
              <a:ext cx="916225" cy="660225"/>
            </a:xfrm>
            <a:custGeom>
              <a:avLst/>
              <a:gdLst/>
              <a:ahLst/>
              <a:cxnLst/>
              <a:rect l="l" t="t" r="r" b="b"/>
              <a:pathLst>
                <a:path w="36649" h="26409" extrusionOk="0">
                  <a:moveTo>
                    <a:pt x="22990" y="1502"/>
                  </a:moveTo>
                  <a:cubicBezTo>
                    <a:pt x="24636" y="1502"/>
                    <a:pt x="26251" y="1775"/>
                    <a:pt x="27734" y="2504"/>
                  </a:cubicBezTo>
                  <a:cubicBezTo>
                    <a:pt x="34704" y="5931"/>
                    <a:pt x="35360" y="15588"/>
                    <a:pt x="28935" y="19943"/>
                  </a:cubicBezTo>
                  <a:cubicBezTo>
                    <a:pt x="28675" y="20118"/>
                    <a:pt x="28439" y="20497"/>
                    <a:pt x="28574" y="20826"/>
                  </a:cubicBezTo>
                  <a:cubicBezTo>
                    <a:pt x="29254" y="22480"/>
                    <a:pt x="30274" y="23815"/>
                    <a:pt x="31605" y="24830"/>
                  </a:cubicBezTo>
                  <a:cubicBezTo>
                    <a:pt x="29557" y="24651"/>
                    <a:pt x="27668" y="23543"/>
                    <a:pt x="26518" y="21715"/>
                  </a:cubicBezTo>
                  <a:cubicBezTo>
                    <a:pt x="26364" y="21470"/>
                    <a:pt x="26128" y="21352"/>
                    <a:pt x="25885" y="21352"/>
                  </a:cubicBezTo>
                  <a:cubicBezTo>
                    <a:pt x="25695" y="21352"/>
                    <a:pt x="25502" y="21424"/>
                    <a:pt x="25338" y="21563"/>
                  </a:cubicBezTo>
                  <a:cubicBezTo>
                    <a:pt x="22839" y="23686"/>
                    <a:pt x="19493" y="24773"/>
                    <a:pt x="16164" y="24773"/>
                  </a:cubicBezTo>
                  <a:cubicBezTo>
                    <a:pt x="11835" y="24773"/>
                    <a:pt x="7535" y="22936"/>
                    <a:pt x="5160" y="19152"/>
                  </a:cubicBezTo>
                  <a:cubicBezTo>
                    <a:pt x="2622" y="15107"/>
                    <a:pt x="4899" y="10120"/>
                    <a:pt x="7851" y="6959"/>
                  </a:cubicBezTo>
                  <a:cubicBezTo>
                    <a:pt x="8283" y="6499"/>
                    <a:pt x="8743" y="6066"/>
                    <a:pt x="9230" y="5662"/>
                  </a:cubicBezTo>
                  <a:cubicBezTo>
                    <a:pt x="11347" y="4267"/>
                    <a:pt x="13707" y="3260"/>
                    <a:pt x="16182" y="2604"/>
                  </a:cubicBezTo>
                  <a:cubicBezTo>
                    <a:pt x="18320" y="2038"/>
                    <a:pt x="20684" y="1502"/>
                    <a:pt x="22990" y="1502"/>
                  </a:cubicBezTo>
                  <a:close/>
                  <a:moveTo>
                    <a:pt x="22921" y="0"/>
                  </a:moveTo>
                  <a:cubicBezTo>
                    <a:pt x="20883" y="0"/>
                    <a:pt x="18812" y="363"/>
                    <a:pt x="16843" y="849"/>
                  </a:cubicBezTo>
                  <a:cubicBezTo>
                    <a:pt x="15554" y="1167"/>
                    <a:pt x="14293" y="1584"/>
                    <a:pt x="13082" y="2104"/>
                  </a:cubicBezTo>
                  <a:cubicBezTo>
                    <a:pt x="6225" y="4767"/>
                    <a:pt x="1" y="12892"/>
                    <a:pt x="3814" y="19616"/>
                  </a:cubicBezTo>
                  <a:cubicBezTo>
                    <a:pt x="6346" y="24082"/>
                    <a:pt x="11197" y="26196"/>
                    <a:pt x="16102" y="26196"/>
                  </a:cubicBezTo>
                  <a:cubicBezTo>
                    <a:pt x="19536" y="26196"/>
                    <a:pt x="22996" y="25160"/>
                    <a:pt x="25706" y="23169"/>
                  </a:cubicBezTo>
                  <a:cubicBezTo>
                    <a:pt x="27286" y="25232"/>
                    <a:pt x="29698" y="26409"/>
                    <a:pt x="32242" y="26409"/>
                  </a:cubicBezTo>
                  <a:cubicBezTo>
                    <a:pt x="32931" y="26409"/>
                    <a:pt x="33630" y="26323"/>
                    <a:pt x="34324" y="26144"/>
                  </a:cubicBezTo>
                  <a:cubicBezTo>
                    <a:pt x="35137" y="25935"/>
                    <a:pt x="34984" y="24910"/>
                    <a:pt x="34324" y="24641"/>
                  </a:cubicBezTo>
                  <a:cubicBezTo>
                    <a:pt x="32541" y="23914"/>
                    <a:pt x="31137" y="22589"/>
                    <a:pt x="30302" y="20875"/>
                  </a:cubicBezTo>
                  <a:cubicBezTo>
                    <a:pt x="36648" y="16007"/>
                    <a:pt x="36480" y="6187"/>
                    <a:pt x="29567" y="1774"/>
                  </a:cubicBezTo>
                  <a:cubicBezTo>
                    <a:pt x="27529" y="473"/>
                    <a:pt x="25246" y="0"/>
                    <a:pt x="229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521;p63">
              <a:extLst>
                <a:ext uri="{FF2B5EF4-FFF2-40B4-BE49-F238E27FC236}">
                  <a16:creationId xmlns:a16="http://schemas.microsoft.com/office/drawing/2014/main" id="{28EC4D44-2607-174C-C0D0-5F07793D11AB}"/>
                </a:ext>
              </a:extLst>
            </p:cNvPr>
            <p:cNvSpPr/>
            <p:nvPr/>
          </p:nvSpPr>
          <p:spPr>
            <a:xfrm>
              <a:off x="5603850" y="729950"/>
              <a:ext cx="44325" cy="37875"/>
            </a:xfrm>
            <a:custGeom>
              <a:avLst/>
              <a:gdLst/>
              <a:ahLst/>
              <a:cxnLst/>
              <a:rect l="l" t="t" r="r" b="b"/>
              <a:pathLst>
                <a:path w="1773" h="1515" extrusionOk="0">
                  <a:moveTo>
                    <a:pt x="894" y="0"/>
                  </a:moveTo>
                  <a:cubicBezTo>
                    <a:pt x="405" y="0"/>
                    <a:pt x="1" y="547"/>
                    <a:pt x="280" y="1044"/>
                  </a:cubicBezTo>
                  <a:cubicBezTo>
                    <a:pt x="405" y="1267"/>
                    <a:pt x="569" y="1455"/>
                    <a:pt x="836" y="1501"/>
                  </a:cubicBezTo>
                  <a:cubicBezTo>
                    <a:pt x="890" y="1510"/>
                    <a:pt x="942" y="1514"/>
                    <a:pt x="992" y="1514"/>
                  </a:cubicBezTo>
                  <a:cubicBezTo>
                    <a:pt x="1457" y="1514"/>
                    <a:pt x="1772" y="1142"/>
                    <a:pt x="1689" y="648"/>
                  </a:cubicBezTo>
                  <a:cubicBezTo>
                    <a:pt x="1644" y="385"/>
                    <a:pt x="1454" y="215"/>
                    <a:pt x="1232" y="91"/>
                  </a:cubicBezTo>
                  <a:cubicBezTo>
                    <a:pt x="1120" y="28"/>
                    <a:pt x="1004" y="0"/>
                    <a:pt x="8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22;p63">
              <a:extLst>
                <a:ext uri="{FF2B5EF4-FFF2-40B4-BE49-F238E27FC236}">
                  <a16:creationId xmlns:a16="http://schemas.microsoft.com/office/drawing/2014/main" id="{B42E6E71-9274-9B3A-787E-684F69A849BD}"/>
                </a:ext>
              </a:extLst>
            </p:cNvPr>
            <p:cNvSpPr/>
            <p:nvPr/>
          </p:nvSpPr>
          <p:spPr>
            <a:xfrm>
              <a:off x="5700025" y="697375"/>
              <a:ext cx="60225" cy="53675"/>
            </a:xfrm>
            <a:custGeom>
              <a:avLst/>
              <a:gdLst/>
              <a:ahLst/>
              <a:cxnLst/>
              <a:rect l="l" t="t" r="r" b="b"/>
              <a:pathLst>
                <a:path w="2409" h="2147" extrusionOk="0">
                  <a:moveTo>
                    <a:pt x="1180" y="1"/>
                  </a:moveTo>
                  <a:cubicBezTo>
                    <a:pt x="1097" y="1"/>
                    <a:pt x="1013" y="11"/>
                    <a:pt x="927" y="34"/>
                  </a:cubicBezTo>
                  <a:cubicBezTo>
                    <a:pt x="386" y="183"/>
                    <a:pt x="0" y="802"/>
                    <a:pt x="178" y="1352"/>
                  </a:cubicBezTo>
                  <a:cubicBezTo>
                    <a:pt x="321" y="1795"/>
                    <a:pt x="742" y="2147"/>
                    <a:pt x="1208" y="2147"/>
                  </a:cubicBezTo>
                  <a:cubicBezTo>
                    <a:pt x="1303" y="2147"/>
                    <a:pt x="1399" y="2132"/>
                    <a:pt x="1495" y="2101"/>
                  </a:cubicBezTo>
                  <a:cubicBezTo>
                    <a:pt x="2043" y="1923"/>
                    <a:pt x="2408" y="1365"/>
                    <a:pt x="2244" y="783"/>
                  </a:cubicBezTo>
                  <a:cubicBezTo>
                    <a:pt x="2231" y="741"/>
                    <a:pt x="2219" y="700"/>
                    <a:pt x="2209" y="658"/>
                  </a:cubicBezTo>
                  <a:cubicBezTo>
                    <a:pt x="2137" y="379"/>
                    <a:pt x="1900" y="141"/>
                    <a:pt x="1621" y="69"/>
                  </a:cubicBezTo>
                  <a:cubicBezTo>
                    <a:pt x="1473" y="32"/>
                    <a:pt x="1328" y="1"/>
                    <a:pt x="118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23;p63">
              <a:extLst>
                <a:ext uri="{FF2B5EF4-FFF2-40B4-BE49-F238E27FC236}">
                  <a16:creationId xmlns:a16="http://schemas.microsoft.com/office/drawing/2014/main" id="{35D3F6F3-A3DD-0B2B-C6E0-6E7681010335}"/>
                </a:ext>
              </a:extLst>
            </p:cNvPr>
            <p:cNvSpPr/>
            <p:nvPr/>
          </p:nvSpPr>
          <p:spPr>
            <a:xfrm>
              <a:off x="5785025" y="670025"/>
              <a:ext cx="64550" cy="50050"/>
            </a:xfrm>
            <a:custGeom>
              <a:avLst/>
              <a:gdLst/>
              <a:ahLst/>
              <a:cxnLst/>
              <a:rect l="l" t="t" r="r" b="b"/>
              <a:pathLst>
                <a:path w="2582" h="2002" extrusionOk="0">
                  <a:moveTo>
                    <a:pt x="1291" y="1"/>
                  </a:moveTo>
                  <a:cubicBezTo>
                    <a:pt x="3" y="1"/>
                    <a:pt x="1" y="2002"/>
                    <a:pt x="1291" y="2002"/>
                  </a:cubicBezTo>
                  <a:cubicBezTo>
                    <a:pt x="2579" y="2002"/>
                    <a:pt x="2581" y="1"/>
                    <a:pt x="12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524;p63">
              <a:extLst>
                <a:ext uri="{FF2B5EF4-FFF2-40B4-BE49-F238E27FC236}">
                  <a16:creationId xmlns:a16="http://schemas.microsoft.com/office/drawing/2014/main" id="{216AD790-138E-F893-6221-2F1C5030A5AD}"/>
                </a:ext>
              </a:extLst>
            </p:cNvPr>
            <p:cNvSpPr/>
            <p:nvPr/>
          </p:nvSpPr>
          <p:spPr>
            <a:xfrm>
              <a:off x="5887850" y="638500"/>
              <a:ext cx="56125" cy="43525"/>
            </a:xfrm>
            <a:custGeom>
              <a:avLst/>
              <a:gdLst/>
              <a:ahLst/>
              <a:cxnLst/>
              <a:rect l="l" t="t" r="r" b="b"/>
              <a:pathLst>
                <a:path w="2245" h="1741" extrusionOk="0">
                  <a:moveTo>
                    <a:pt x="1123" y="1"/>
                  </a:moveTo>
                  <a:cubicBezTo>
                    <a:pt x="0" y="1"/>
                    <a:pt x="0" y="1741"/>
                    <a:pt x="1123" y="1741"/>
                  </a:cubicBezTo>
                  <a:cubicBezTo>
                    <a:pt x="2242" y="1741"/>
                    <a:pt x="2244" y="1"/>
                    <a:pt x="11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" name="Google Shape;519;p63">
            <a:extLst>
              <a:ext uri="{FF2B5EF4-FFF2-40B4-BE49-F238E27FC236}">
                <a16:creationId xmlns:a16="http://schemas.microsoft.com/office/drawing/2014/main" id="{44C63A62-B847-1795-52BE-E685E9D73C81}"/>
              </a:ext>
            </a:extLst>
          </p:cNvPr>
          <p:cNvGrpSpPr/>
          <p:nvPr/>
        </p:nvGrpSpPr>
        <p:grpSpPr>
          <a:xfrm>
            <a:off x="604913" y="481590"/>
            <a:ext cx="679839" cy="489887"/>
            <a:chOff x="5310875" y="337375"/>
            <a:chExt cx="916225" cy="660225"/>
          </a:xfrm>
        </p:grpSpPr>
        <p:sp>
          <p:nvSpPr>
            <p:cNvPr id="18" name="Google Shape;520;p63">
              <a:extLst>
                <a:ext uri="{FF2B5EF4-FFF2-40B4-BE49-F238E27FC236}">
                  <a16:creationId xmlns:a16="http://schemas.microsoft.com/office/drawing/2014/main" id="{4486EF4E-82B2-32E7-1E79-23DEE8A0D9B7}"/>
                </a:ext>
              </a:extLst>
            </p:cNvPr>
            <p:cNvSpPr/>
            <p:nvPr/>
          </p:nvSpPr>
          <p:spPr>
            <a:xfrm>
              <a:off x="5310875" y="337375"/>
              <a:ext cx="916225" cy="660225"/>
            </a:xfrm>
            <a:custGeom>
              <a:avLst/>
              <a:gdLst/>
              <a:ahLst/>
              <a:cxnLst/>
              <a:rect l="l" t="t" r="r" b="b"/>
              <a:pathLst>
                <a:path w="36649" h="26409" extrusionOk="0">
                  <a:moveTo>
                    <a:pt x="22990" y="1502"/>
                  </a:moveTo>
                  <a:cubicBezTo>
                    <a:pt x="24636" y="1502"/>
                    <a:pt x="26251" y="1775"/>
                    <a:pt x="27734" y="2504"/>
                  </a:cubicBezTo>
                  <a:cubicBezTo>
                    <a:pt x="34704" y="5931"/>
                    <a:pt x="35360" y="15588"/>
                    <a:pt x="28935" y="19943"/>
                  </a:cubicBezTo>
                  <a:cubicBezTo>
                    <a:pt x="28675" y="20118"/>
                    <a:pt x="28439" y="20497"/>
                    <a:pt x="28574" y="20826"/>
                  </a:cubicBezTo>
                  <a:cubicBezTo>
                    <a:pt x="29254" y="22480"/>
                    <a:pt x="30274" y="23815"/>
                    <a:pt x="31605" y="24830"/>
                  </a:cubicBezTo>
                  <a:cubicBezTo>
                    <a:pt x="29557" y="24651"/>
                    <a:pt x="27668" y="23543"/>
                    <a:pt x="26518" y="21715"/>
                  </a:cubicBezTo>
                  <a:cubicBezTo>
                    <a:pt x="26364" y="21470"/>
                    <a:pt x="26128" y="21352"/>
                    <a:pt x="25885" y="21352"/>
                  </a:cubicBezTo>
                  <a:cubicBezTo>
                    <a:pt x="25695" y="21352"/>
                    <a:pt x="25502" y="21424"/>
                    <a:pt x="25338" y="21563"/>
                  </a:cubicBezTo>
                  <a:cubicBezTo>
                    <a:pt x="22839" y="23686"/>
                    <a:pt x="19493" y="24773"/>
                    <a:pt x="16164" y="24773"/>
                  </a:cubicBezTo>
                  <a:cubicBezTo>
                    <a:pt x="11835" y="24773"/>
                    <a:pt x="7535" y="22936"/>
                    <a:pt x="5160" y="19152"/>
                  </a:cubicBezTo>
                  <a:cubicBezTo>
                    <a:pt x="2622" y="15107"/>
                    <a:pt x="4899" y="10120"/>
                    <a:pt x="7851" y="6959"/>
                  </a:cubicBezTo>
                  <a:cubicBezTo>
                    <a:pt x="8283" y="6499"/>
                    <a:pt x="8743" y="6066"/>
                    <a:pt x="9230" y="5662"/>
                  </a:cubicBezTo>
                  <a:cubicBezTo>
                    <a:pt x="11347" y="4267"/>
                    <a:pt x="13707" y="3260"/>
                    <a:pt x="16182" y="2604"/>
                  </a:cubicBezTo>
                  <a:cubicBezTo>
                    <a:pt x="18320" y="2038"/>
                    <a:pt x="20684" y="1502"/>
                    <a:pt x="22990" y="1502"/>
                  </a:cubicBezTo>
                  <a:close/>
                  <a:moveTo>
                    <a:pt x="22921" y="0"/>
                  </a:moveTo>
                  <a:cubicBezTo>
                    <a:pt x="20883" y="0"/>
                    <a:pt x="18812" y="363"/>
                    <a:pt x="16843" y="849"/>
                  </a:cubicBezTo>
                  <a:cubicBezTo>
                    <a:pt x="15554" y="1167"/>
                    <a:pt x="14293" y="1584"/>
                    <a:pt x="13082" y="2104"/>
                  </a:cubicBezTo>
                  <a:cubicBezTo>
                    <a:pt x="6225" y="4767"/>
                    <a:pt x="1" y="12892"/>
                    <a:pt x="3814" y="19616"/>
                  </a:cubicBezTo>
                  <a:cubicBezTo>
                    <a:pt x="6346" y="24082"/>
                    <a:pt x="11197" y="26196"/>
                    <a:pt x="16102" y="26196"/>
                  </a:cubicBezTo>
                  <a:cubicBezTo>
                    <a:pt x="19536" y="26196"/>
                    <a:pt x="22996" y="25160"/>
                    <a:pt x="25706" y="23169"/>
                  </a:cubicBezTo>
                  <a:cubicBezTo>
                    <a:pt x="27286" y="25232"/>
                    <a:pt x="29698" y="26409"/>
                    <a:pt x="32242" y="26409"/>
                  </a:cubicBezTo>
                  <a:cubicBezTo>
                    <a:pt x="32931" y="26409"/>
                    <a:pt x="33630" y="26323"/>
                    <a:pt x="34324" y="26144"/>
                  </a:cubicBezTo>
                  <a:cubicBezTo>
                    <a:pt x="35137" y="25935"/>
                    <a:pt x="34984" y="24910"/>
                    <a:pt x="34324" y="24641"/>
                  </a:cubicBezTo>
                  <a:cubicBezTo>
                    <a:pt x="32541" y="23914"/>
                    <a:pt x="31137" y="22589"/>
                    <a:pt x="30302" y="20875"/>
                  </a:cubicBezTo>
                  <a:cubicBezTo>
                    <a:pt x="36648" y="16007"/>
                    <a:pt x="36480" y="6187"/>
                    <a:pt x="29567" y="1774"/>
                  </a:cubicBezTo>
                  <a:cubicBezTo>
                    <a:pt x="27529" y="473"/>
                    <a:pt x="25246" y="0"/>
                    <a:pt x="229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521;p63">
              <a:extLst>
                <a:ext uri="{FF2B5EF4-FFF2-40B4-BE49-F238E27FC236}">
                  <a16:creationId xmlns:a16="http://schemas.microsoft.com/office/drawing/2014/main" id="{8399CBB6-DF09-39F9-B87E-9089C213BC8A}"/>
                </a:ext>
              </a:extLst>
            </p:cNvPr>
            <p:cNvSpPr/>
            <p:nvPr/>
          </p:nvSpPr>
          <p:spPr>
            <a:xfrm>
              <a:off x="5603850" y="729950"/>
              <a:ext cx="44325" cy="37875"/>
            </a:xfrm>
            <a:custGeom>
              <a:avLst/>
              <a:gdLst/>
              <a:ahLst/>
              <a:cxnLst/>
              <a:rect l="l" t="t" r="r" b="b"/>
              <a:pathLst>
                <a:path w="1773" h="1515" extrusionOk="0">
                  <a:moveTo>
                    <a:pt x="894" y="0"/>
                  </a:moveTo>
                  <a:cubicBezTo>
                    <a:pt x="405" y="0"/>
                    <a:pt x="1" y="547"/>
                    <a:pt x="280" y="1044"/>
                  </a:cubicBezTo>
                  <a:cubicBezTo>
                    <a:pt x="405" y="1267"/>
                    <a:pt x="569" y="1455"/>
                    <a:pt x="836" y="1501"/>
                  </a:cubicBezTo>
                  <a:cubicBezTo>
                    <a:pt x="890" y="1510"/>
                    <a:pt x="942" y="1514"/>
                    <a:pt x="992" y="1514"/>
                  </a:cubicBezTo>
                  <a:cubicBezTo>
                    <a:pt x="1457" y="1514"/>
                    <a:pt x="1772" y="1142"/>
                    <a:pt x="1689" y="648"/>
                  </a:cubicBezTo>
                  <a:cubicBezTo>
                    <a:pt x="1644" y="385"/>
                    <a:pt x="1454" y="215"/>
                    <a:pt x="1232" y="91"/>
                  </a:cubicBezTo>
                  <a:cubicBezTo>
                    <a:pt x="1120" y="28"/>
                    <a:pt x="1004" y="0"/>
                    <a:pt x="8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522;p63">
              <a:extLst>
                <a:ext uri="{FF2B5EF4-FFF2-40B4-BE49-F238E27FC236}">
                  <a16:creationId xmlns:a16="http://schemas.microsoft.com/office/drawing/2014/main" id="{B353714A-4DE6-A44B-4A52-E3AB42E42C5B}"/>
                </a:ext>
              </a:extLst>
            </p:cNvPr>
            <p:cNvSpPr/>
            <p:nvPr/>
          </p:nvSpPr>
          <p:spPr>
            <a:xfrm>
              <a:off x="5700025" y="697375"/>
              <a:ext cx="60225" cy="53675"/>
            </a:xfrm>
            <a:custGeom>
              <a:avLst/>
              <a:gdLst/>
              <a:ahLst/>
              <a:cxnLst/>
              <a:rect l="l" t="t" r="r" b="b"/>
              <a:pathLst>
                <a:path w="2409" h="2147" extrusionOk="0">
                  <a:moveTo>
                    <a:pt x="1180" y="1"/>
                  </a:moveTo>
                  <a:cubicBezTo>
                    <a:pt x="1097" y="1"/>
                    <a:pt x="1013" y="11"/>
                    <a:pt x="927" y="34"/>
                  </a:cubicBezTo>
                  <a:cubicBezTo>
                    <a:pt x="386" y="183"/>
                    <a:pt x="0" y="802"/>
                    <a:pt x="178" y="1352"/>
                  </a:cubicBezTo>
                  <a:cubicBezTo>
                    <a:pt x="321" y="1795"/>
                    <a:pt x="742" y="2147"/>
                    <a:pt x="1208" y="2147"/>
                  </a:cubicBezTo>
                  <a:cubicBezTo>
                    <a:pt x="1303" y="2147"/>
                    <a:pt x="1399" y="2132"/>
                    <a:pt x="1495" y="2101"/>
                  </a:cubicBezTo>
                  <a:cubicBezTo>
                    <a:pt x="2043" y="1923"/>
                    <a:pt x="2408" y="1365"/>
                    <a:pt x="2244" y="783"/>
                  </a:cubicBezTo>
                  <a:cubicBezTo>
                    <a:pt x="2231" y="741"/>
                    <a:pt x="2219" y="700"/>
                    <a:pt x="2209" y="658"/>
                  </a:cubicBezTo>
                  <a:cubicBezTo>
                    <a:pt x="2137" y="379"/>
                    <a:pt x="1900" y="141"/>
                    <a:pt x="1621" y="69"/>
                  </a:cubicBezTo>
                  <a:cubicBezTo>
                    <a:pt x="1473" y="32"/>
                    <a:pt x="1328" y="1"/>
                    <a:pt x="118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523;p63">
              <a:extLst>
                <a:ext uri="{FF2B5EF4-FFF2-40B4-BE49-F238E27FC236}">
                  <a16:creationId xmlns:a16="http://schemas.microsoft.com/office/drawing/2014/main" id="{C4B60776-C518-0E91-8670-A3A24F26AC8E}"/>
                </a:ext>
              </a:extLst>
            </p:cNvPr>
            <p:cNvSpPr/>
            <p:nvPr/>
          </p:nvSpPr>
          <p:spPr>
            <a:xfrm>
              <a:off x="5785025" y="670025"/>
              <a:ext cx="64550" cy="50050"/>
            </a:xfrm>
            <a:custGeom>
              <a:avLst/>
              <a:gdLst/>
              <a:ahLst/>
              <a:cxnLst/>
              <a:rect l="l" t="t" r="r" b="b"/>
              <a:pathLst>
                <a:path w="2582" h="2002" extrusionOk="0">
                  <a:moveTo>
                    <a:pt x="1291" y="1"/>
                  </a:moveTo>
                  <a:cubicBezTo>
                    <a:pt x="3" y="1"/>
                    <a:pt x="1" y="2002"/>
                    <a:pt x="1291" y="2002"/>
                  </a:cubicBezTo>
                  <a:cubicBezTo>
                    <a:pt x="2579" y="2002"/>
                    <a:pt x="2581" y="1"/>
                    <a:pt x="12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524;p63">
              <a:extLst>
                <a:ext uri="{FF2B5EF4-FFF2-40B4-BE49-F238E27FC236}">
                  <a16:creationId xmlns:a16="http://schemas.microsoft.com/office/drawing/2014/main" id="{A5A72798-5D26-42F0-7C35-454CAA735EA1}"/>
                </a:ext>
              </a:extLst>
            </p:cNvPr>
            <p:cNvSpPr/>
            <p:nvPr/>
          </p:nvSpPr>
          <p:spPr>
            <a:xfrm>
              <a:off x="5887850" y="638500"/>
              <a:ext cx="56125" cy="43525"/>
            </a:xfrm>
            <a:custGeom>
              <a:avLst/>
              <a:gdLst/>
              <a:ahLst/>
              <a:cxnLst/>
              <a:rect l="l" t="t" r="r" b="b"/>
              <a:pathLst>
                <a:path w="2245" h="1741" extrusionOk="0">
                  <a:moveTo>
                    <a:pt x="1123" y="1"/>
                  </a:moveTo>
                  <a:cubicBezTo>
                    <a:pt x="0" y="1"/>
                    <a:pt x="0" y="1741"/>
                    <a:pt x="1123" y="1741"/>
                  </a:cubicBezTo>
                  <a:cubicBezTo>
                    <a:pt x="2242" y="1741"/>
                    <a:pt x="2244" y="1"/>
                    <a:pt x="11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79;p88">
            <a:extLst>
              <a:ext uri="{FF2B5EF4-FFF2-40B4-BE49-F238E27FC236}">
                <a16:creationId xmlns:a16="http://schemas.microsoft.com/office/drawing/2014/main" id="{84E76FDB-A6D5-E58F-A396-B6C9259424A0}"/>
              </a:ext>
            </a:extLst>
          </p:cNvPr>
          <p:cNvSpPr txBox="1">
            <a:spLocks/>
          </p:cNvSpPr>
          <p:nvPr/>
        </p:nvSpPr>
        <p:spPr>
          <a:xfrm>
            <a:off x="1796144" y="-135615"/>
            <a:ext cx="9013370" cy="136703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7200" kern="0" dirty="0">
                <a:solidFill>
                  <a:schemeClr val="accent2"/>
                </a:solidFill>
                <a:latin typeface="Concert One" pitchFamily="2" charset="0"/>
              </a:rPr>
              <a:t>Look at the pictures.</a:t>
            </a:r>
            <a:r>
              <a:rPr lang="en-US" sz="7200" kern="0" dirty="0">
                <a:solidFill>
                  <a:schemeClr val="accent2"/>
                </a:solidFill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3E2012-060E-1B45-E6E8-5FC730C2E0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26" y="1753300"/>
            <a:ext cx="4371558" cy="50312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5DA3B3-A052-4A70-5F85-E4C8EA8BBD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620057" y="1264072"/>
            <a:ext cx="7256257" cy="5938018"/>
          </a:xfrm>
          <a:prstGeom prst="rect">
            <a:avLst/>
          </a:prstGeom>
        </p:spPr>
      </p:pic>
      <p:sp>
        <p:nvSpPr>
          <p:cNvPr id="6" name="Google Shape;979;p88">
            <a:extLst>
              <a:ext uri="{FF2B5EF4-FFF2-40B4-BE49-F238E27FC236}">
                <a16:creationId xmlns:a16="http://schemas.microsoft.com/office/drawing/2014/main" id="{D5F43F0C-EB2E-71C7-7371-3329B10EC898}"/>
              </a:ext>
            </a:extLst>
          </p:cNvPr>
          <p:cNvSpPr txBox="1">
            <a:spLocks/>
          </p:cNvSpPr>
          <p:nvPr/>
        </p:nvSpPr>
        <p:spPr>
          <a:xfrm>
            <a:off x="217714" y="580557"/>
            <a:ext cx="11756572" cy="136703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800" kern="0" dirty="0">
                <a:solidFill>
                  <a:schemeClr val="accent6"/>
                </a:solidFill>
                <a:latin typeface="Concert One" pitchFamily="2" charset="0"/>
              </a:rPr>
              <a:t>Can you guess what is our today’s lesson?</a:t>
            </a:r>
            <a:r>
              <a:rPr lang="en-US" sz="4800" kern="0" dirty="0">
                <a:solidFill>
                  <a:schemeClr val="accent6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975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712E97-C173-23D9-268F-85C239D5CD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278" y="0"/>
            <a:ext cx="6858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7DA3F6-CFBC-3A4B-2104-DB9BADAE3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695" y="2028546"/>
            <a:ext cx="6367166" cy="2238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3447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79;p88">
            <a:extLst>
              <a:ext uri="{FF2B5EF4-FFF2-40B4-BE49-F238E27FC236}">
                <a16:creationId xmlns:a16="http://schemas.microsoft.com/office/drawing/2014/main" id="{1BFF08B9-64FC-C8D5-6301-CF2E154B74E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246428" cy="136703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7200" kern="0" dirty="0">
                <a:solidFill>
                  <a:schemeClr val="accent2"/>
                </a:solidFill>
                <a:latin typeface="Concert One" pitchFamily="2" charset="0"/>
              </a:rPr>
              <a:t>Look at the pictures.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9D4005-1588-4D9B-8F72-583A013075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70" t="61533" r="40795" b="24345"/>
          <a:stretch>
            <a:fillRect/>
          </a:stretch>
        </p:blipFill>
        <p:spPr>
          <a:xfrm>
            <a:off x="2063750" y="2815107"/>
            <a:ext cx="8064500" cy="20311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A9C565-AE25-EB18-B3F9-1BCADB13CE1B}"/>
              </a:ext>
            </a:extLst>
          </p:cNvPr>
          <p:cNvSpPr txBox="1"/>
          <p:nvPr/>
        </p:nvSpPr>
        <p:spPr>
          <a:xfrm>
            <a:off x="293914" y="1367030"/>
            <a:ext cx="117783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kern="0" dirty="0">
                <a:solidFill>
                  <a:schemeClr val="accent2"/>
                </a:solidFill>
                <a:latin typeface="Concert One" pitchFamily="2" charset="0"/>
              </a:rPr>
              <a:t>Later you’ll discuss the following questions with your pair.</a:t>
            </a:r>
            <a:r>
              <a:rPr lang="en-US" sz="3600" kern="0" dirty="0">
                <a:solidFill>
                  <a:schemeClr val="accent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3574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BA28E0-2ADB-F9DA-1CA2-B7DDC4F575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18"/>
          <a:stretch>
            <a:fillRect/>
          </a:stretch>
        </p:blipFill>
        <p:spPr>
          <a:xfrm>
            <a:off x="1445079" y="0"/>
            <a:ext cx="9301842" cy="58146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0F296B5-211D-3C50-4511-FA505FAB34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9399" y="-1830736"/>
            <a:ext cx="3371961" cy="27351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821B9E-F084-930D-3B37-598A275DEF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1485" y="1752690"/>
            <a:ext cx="5706413" cy="42798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679CEF3-34AB-22CD-A134-5380901D4047}"/>
              </a:ext>
            </a:extLst>
          </p:cNvPr>
          <p:cNvSpPr txBox="1"/>
          <p:nvPr/>
        </p:nvSpPr>
        <p:spPr>
          <a:xfrm>
            <a:off x="3473450" y="5814677"/>
            <a:ext cx="47180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ln w="12700">
                  <a:solidFill>
                    <a:schemeClr val="bg1"/>
                  </a:solidFill>
                </a:ln>
                <a:solidFill>
                  <a:srgbClr val="FF0000"/>
                </a:solidFill>
                <a:latin typeface="Concert One" pitchFamily="2" charset="0"/>
              </a:rPr>
              <a:t>National  Museum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29CC25-EAB5-7D41-9E00-F515B7EBAB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5727" y="-1943100"/>
            <a:ext cx="2174106" cy="17812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32381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E053B1-65C5-D126-B810-117054B6C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2129DA-05C2-6359-5A06-27720161B4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18"/>
          <a:stretch>
            <a:fillRect/>
          </a:stretch>
        </p:blipFill>
        <p:spPr>
          <a:xfrm>
            <a:off x="-1818821" y="-1556071"/>
            <a:ext cx="2316071" cy="1447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EE73078-3B1E-C3F0-4820-010D88FDA1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9399" y="-1830736"/>
            <a:ext cx="3371961" cy="27351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1B53768-F7F0-0B3A-9D5A-469C20E453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1485" y="1752690"/>
            <a:ext cx="5706413" cy="42798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6E3091C-1B57-BD7F-70BA-15BFC4ABEACE}"/>
              </a:ext>
            </a:extLst>
          </p:cNvPr>
          <p:cNvSpPr txBox="1"/>
          <p:nvPr/>
        </p:nvSpPr>
        <p:spPr>
          <a:xfrm>
            <a:off x="3257550" y="5941226"/>
            <a:ext cx="619086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ln w="12700">
                  <a:solidFill>
                    <a:schemeClr val="bg1"/>
                  </a:solidFill>
                </a:ln>
                <a:solidFill>
                  <a:srgbClr val="FF0000"/>
                </a:solidFill>
                <a:latin typeface="Concert One" pitchFamily="2" charset="0"/>
              </a:rPr>
              <a:t>Liberation War Museum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97F66CF-21F5-2746-55A3-F2C6FDDB85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197" y="0"/>
            <a:ext cx="7378316" cy="60451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48A5EE6-82EA-62E3-74CA-B733D1FF3933}"/>
              </a:ext>
            </a:extLst>
          </p:cNvPr>
          <p:cNvSpPr txBox="1"/>
          <p:nvPr/>
        </p:nvSpPr>
        <p:spPr>
          <a:xfrm>
            <a:off x="-1676400" y="-877712"/>
            <a:ext cx="47180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ln w="12700">
                  <a:solidFill>
                    <a:schemeClr val="bg1"/>
                  </a:solidFill>
                </a:ln>
                <a:solidFill>
                  <a:srgbClr val="FF0000"/>
                </a:solidFill>
                <a:latin typeface="Concert One" pitchFamily="2" charset="0"/>
              </a:rPr>
              <a:t>National Museum</a:t>
            </a:r>
          </a:p>
        </p:txBody>
      </p:sp>
    </p:spTree>
    <p:extLst>
      <p:ext uri="{BB962C8B-B14F-4D97-AF65-F5344CB8AC3E}">
        <p14:creationId xmlns:p14="http://schemas.microsoft.com/office/powerpoint/2010/main" val="2684315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2D566-35E2-9AF3-7C07-F4399A15A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D75B0E-15BE-D536-E11E-A6D8CE3195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118"/>
          <a:stretch>
            <a:fillRect/>
          </a:stretch>
        </p:blipFill>
        <p:spPr>
          <a:xfrm>
            <a:off x="-1818821" y="-1556071"/>
            <a:ext cx="2316071" cy="1447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502CF59-6DAC-45C3-0F3B-80B4E747F9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299" y="56059"/>
            <a:ext cx="7385890" cy="59911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355CF8-C085-3111-D486-154AB6DBE4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1485" y="1752690"/>
            <a:ext cx="5706413" cy="42798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144E653-6EA5-0669-0568-3CDFFA0F6366}"/>
              </a:ext>
            </a:extLst>
          </p:cNvPr>
          <p:cNvSpPr txBox="1"/>
          <p:nvPr/>
        </p:nvSpPr>
        <p:spPr>
          <a:xfrm>
            <a:off x="-1292074" y="3721169"/>
            <a:ext cx="438150" cy="12957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ln w="12700">
                  <a:solidFill>
                    <a:schemeClr val="bg1"/>
                  </a:solidFill>
                </a:ln>
                <a:solidFill>
                  <a:srgbClr val="FF0000"/>
                </a:solidFill>
                <a:latin typeface="Concert One" pitchFamily="2" charset="0"/>
              </a:rPr>
              <a:t>Liberation War Museum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5521A9-8B69-9DE2-7DE7-75FAD56ACF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6400" y="2148086"/>
            <a:ext cx="1206803" cy="9887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A605BDC-8BD6-8BCF-CCE4-FF80BB04C6DE}"/>
              </a:ext>
            </a:extLst>
          </p:cNvPr>
          <p:cNvSpPr txBox="1"/>
          <p:nvPr/>
        </p:nvSpPr>
        <p:spPr>
          <a:xfrm>
            <a:off x="-1676400" y="-877712"/>
            <a:ext cx="47180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ln w="12700">
                  <a:solidFill>
                    <a:schemeClr val="bg1"/>
                  </a:solidFill>
                </a:ln>
                <a:solidFill>
                  <a:srgbClr val="FF0000"/>
                </a:solidFill>
                <a:latin typeface="Concert One" pitchFamily="2" charset="0"/>
              </a:rPr>
              <a:t>National Museum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032C45-7FE6-6936-3FE7-B58FFCC6BF9F}"/>
              </a:ext>
            </a:extLst>
          </p:cNvPr>
          <p:cNvSpPr txBox="1"/>
          <p:nvPr/>
        </p:nvSpPr>
        <p:spPr>
          <a:xfrm>
            <a:off x="3240011" y="6032500"/>
            <a:ext cx="629769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ln w="12700">
                  <a:solidFill>
                    <a:schemeClr val="bg1"/>
                  </a:solidFill>
                </a:ln>
                <a:solidFill>
                  <a:schemeClr val="accent2"/>
                </a:solidFill>
                <a:latin typeface="Concert One" pitchFamily="2" charset="0"/>
              </a:rPr>
              <a:t>Bangladesh National Zoo</a:t>
            </a:r>
          </a:p>
        </p:txBody>
      </p:sp>
    </p:spTree>
    <p:extLst>
      <p:ext uri="{BB962C8B-B14F-4D97-AF65-F5344CB8AC3E}">
        <p14:creationId xmlns:p14="http://schemas.microsoft.com/office/powerpoint/2010/main" val="16130624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75D9E-E792-5FEC-9099-751A5D12E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DD41D1-CE8A-D95C-83CA-62141D7B3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8821" y="2030008"/>
            <a:ext cx="1724682" cy="13989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BD9B4A-E416-B38A-966D-920C10F19D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660" y="181995"/>
            <a:ext cx="8658679" cy="64940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36C7669-082D-CAF1-DF65-6AACEB104BBF}"/>
              </a:ext>
            </a:extLst>
          </p:cNvPr>
          <p:cNvSpPr txBox="1"/>
          <p:nvPr/>
        </p:nvSpPr>
        <p:spPr>
          <a:xfrm>
            <a:off x="4738611" y="5664200"/>
            <a:ext cx="314808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ln w="12700">
                  <a:solidFill>
                    <a:schemeClr val="bg1"/>
                  </a:solidFill>
                </a:ln>
                <a:solidFill>
                  <a:schemeClr val="accent1"/>
                </a:solidFill>
                <a:highlight>
                  <a:srgbClr val="000080"/>
                </a:highlight>
                <a:latin typeface="Concert One" pitchFamily="2" charset="0"/>
              </a:rPr>
              <a:t>Wonderland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999F01-0921-405E-27AB-B2B7C25FFA5D}"/>
              </a:ext>
            </a:extLst>
          </p:cNvPr>
          <p:cNvSpPr txBox="1"/>
          <p:nvPr/>
        </p:nvSpPr>
        <p:spPr>
          <a:xfrm>
            <a:off x="-1966989" y="4749800"/>
            <a:ext cx="442989" cy="1431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dirty="0">
                <a:ln w="12700">
                  <a:solidFill>
                    <a:schemeClr val="bg1"/>
                  </a:solidFill>
                </a:ln>
                <a:solidFill>
                  <a:schemeClr val="accent2"/>
                </a:solidFill>
                <a:latin typeface="Concert One" pitchFamily="2" charset="0"/>
              </a:rPr>
              <a:t>Bangladesh National Zoo</a:t>
            </a:r>
          </a:p>
        </p:txBody>
      </p:sp>
    </p:spTree>
    <p:extLst>
      <p:ext uri="{BB962C8B-B14F-4D97-AF65-F5344CB8AC3E}">
        <p14:creationId xmlns:p14="http://schemas.microsoft.com/office/powerpoint/2010/main" val="35759739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DE33204-4C88-14B8-2E81-F8CE181C3A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2083" b="76210" l="31781" r="57698">
                        <a14:backgroundMark x1="29531" y1="51587" x2="29531" y2="51587"/>
                        <a14:backgroundMark x1="31302" y1="69246" x2="31302" y2="69246"/>
                        <a14:backgroundMark x1="31302" y1="69246" x2="31302" y2="69246"/>
                        <a14:backgroundMark x1="31302" y1="69246" x2="31302" y2="69246"/>
                        <a14:backgroundMark x1="31302" y1="69246" x2="31302" y2="69246"/>
                        <a14:backgroundMark x1="54635" y1="67262" x2="54635" y2="67262"/>
                        <a14:backgroundMark x1="54635" y1="67262" x2="54635" y2="672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42" t="60317" r="39062" b="22024"/>
          <a:stretch>
            <a:fillRect/>
          </a:stretch>
        </p:blipFill>
        <p:spPr>
          <a:xfrm>
            <a:off x="3289680" y="3225800"/>
            <a:ext cx="3949700" cy="1130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5A9E954-DB38-F182-809E-4E7E10ACC0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70" t="61533" r="40795" b="24345"/>
          <a:stretch>
            <a:fillRect/>
          </a:stretch>
        </p:blipFill>
        <p:spPr>
          <a:xfrm>
            <a:off x="2095500" y="1557758"/>
            <a:ext cx="8064500" cy="2031156"/>
          </a:xfrm>
          <a:prstGeom prst="rect">
            <a:avLst/>
          </a:prstGeom>
        </p:spPr>
      </p:pic>
      <p:sp>
        <p:nvSpPr>
          <p:cNvPr id="6" name="Google Shape;352;p53">
            <a:extLst>
              <a:ext uri="{FF2B5EF4-FFF2-40B4-BE49-F238E27FC236}">
                <a16:creationId xmlns:a16="http://schemas.microsoft.com/office/drawing/2014/main" id="{1D10DD11-7C1B-9B2F-AF51-E4291EBFCF1A}"/>
              </a:ext>
            </a:extLst>
          </p:cNvPr>
          <p:cNvSpPr txBox="1">
            <a:spLocks/>
          </p:cNvSpPr>
          <p:nvPr/>
        </p:nvSpPr>
        <p:spPr>
          <a:xfrm>
            <a:off x="1791080" y="238900"/>
            <a:ext cx="5773040" cy="1336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sz="3600" kern="0" dirty="0">
              <a:latin typeface="Concert One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5A1CA7-D143-0538-9DED-FDDF1A728DFB}"/>
              </a:ext>
            </a:extLst>
          </p:cNvPr>
          <p:cNvSpPr txBox="1"/>
          <p:nvPr/>
        </p:nvSpPr>
        <p:spPr>
          <a:xfrm>
            <a:off x="1403350" y="238900"/>
            <a:ext cx="98996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kern="0" dirty="0">
                <a:latin typeface="Concert One" pitchFamily="2" charset="0"/>
              </a:rPr>
              <a:t>Discuss the following questions in pair.</a:t>
            </a:r>
          </a:p>
        </p:txBody>
      </p:sp>
      <p:sp>
        <p:nvSpPr>
          <p:cNvPr id="10" name="Google Shape;334;p52">
            <a:extLst>
              <a:ext uri="{FF2B5EF4-FFF2-40B4-BE49-F238E27FC236}">
                <a16:creationId xmlns:a16="http://schemas.microsoft.com/office/drawing/2014/main" id="{628E8561-54DE-8521-DBED-231B1C0B8DFA}"/>
              </a:ext>
            </a:extLst>
          </p:cNvPr>
          <p:cNvSpPr/>
          <p:nvPr/>
        </p:nvSpPr>
        <p:spPr>
          <a:xfrm>
            <a:off x="9789911" y="2995083"/>
            <a:ext cx="752045" cy="593831"/>
          </a:xfrm>
          <a:custGeom>
            <a:avLst/>
            <a:gdLst/>
            <a:ahLst/>
            <a:cxnLst/>
            <a:rect l="l" t="t" r="r" b="b"/>
            <a:pathLst>
              <a:path w="39020" h="30811" extrusionOk="0">
                <a:moveTo>
                  <a:pt x="30681" y="3474"/>
                </a:moveTo>
                <a:cubicBezTo>
                  <a:pt x="32090" y="5955"/>
                  <a:pt x="33478" y="8448"/>
                  <a:pt x="34883" y="10930"/>
                </a:cubicBezTo>
                <a:cubicBezTo>
                  <a:pt x="35369" y="11788"/>
                  <a:pt x="35855" y="12647"/>
                  <a:pt x="36340" y="13505"/>
                </a:cubicBezTo>
                <a:cubicBezTo>
                  <a:pt x="34784" y="12409"/>
                  <a:pt x="33095" y="11459"/>
                  <a:pt x="31412" y="10597"/>
                </a:cubicBezTo>
                <a:cubicBezTo>
                  <a:pt x="29978" y="9864"/>
                  <a:pt x="28301" y="8917"/>
                  <a:pt x="26670" y="8527"/>
                </a:cubicBezTo>
                <a:cubicBezTo>
                  <a:pt x="27959" y="6807"/>
                  <a:pt x="29296" y="5122"/>
                  <a:pt x="30681" y="3474"/>
                </a:cubicBezTo>
                <a:close/>
                <a:moveTo>
                  <a:pt x="29411" y="1254"/>
                </a:moveTo>
                <a:cubicBezTo>
                  <a:pt x="29708" y="1768"/>
                  <a:pt x="30001" y="2286"/>
                  <a:pt x="30296" y="2802"/>
                </a:cubicBezTo>
                <a:cubicBezTo>
                  <a:pt x="30250" y="2825"/>
                  <a:pt x="30209" y="2858"/>
                  <a:pt x="30176" y="2898"/>
                </a:cubicBezTo>
                <a:cubicBezTo>
                  <a:pt x="28464" y="4922"/>
                  <a:pt x="26824" y="7005"/>
                  <a:pt x="25256" y="9144"/>
                </a:cubicBezTo>
                <a:cubicBezTo>
                  <a:pt x="24435" y="10273"/>
                  <a:pt x="23639" y="11420"/>
                  <a:pt x="22870" y="12586"/>
                </a:cubicBezTo>
                <a:cubicBezTo>
                  <a:pt x="22370" y="13341"/>
                  <a:pt x="21985" y="14172"/>
                  <a:pt x="21048" y="14438"/>
                </a:cubicBezTo>
                <a:cubicBezTo>
                  <a:pt x="20343" y="14637"/>
                  <a:pt x="19521" y="14657"/>
                  <a:pt x="18799" y="14757"/>
                </a:cubicBezTo>
                <a:cubicBezTo>
                  <a:pt x="15724" y="15183"/>
                  <a:pt x="12643" y="15575"/>
                  <a:pt x="9548" y="15813"/>
                </a:cubicBezTo>
                <a:cubicBezTo>
                  <a:pt x="6956" y="16012"/>
                  <a:pt x="4377" y="15977"/>
                  <a:pt x="1788" y="16009"/>
                </a:cubicBezTo>
                <a:cubicBezTo>
                  <a:pt x="1837" y="15879"/>
                  <a:pt x="1855" y="15736"/>
                  <a:pt x="1816" y="15615"/>
                </a:cubicBezTo>
                <a:cubicBezTo>
                  <a:pt x="1798" y="15556"/>
                  <a:pt x="1778" y="15497"/>
                  <a:pt x="1759" y="15438"/>
                </a:cubicBezTo>
                <a:cubicBezTo>
                  <a:pt x="1745" y="15392"/>
                  <a:pt x="1726" y="15347"/>
                  <a:pt x="1703" y="15306"/>
                </a:cubicBezTo>
                <a:cubicBezTo>
                  <a:pt x="10986" y="10717"/>
                  <a:pt x="20120" y="5833"/>
                  <a:pt x="29411" y="1254"/>
                </a:cubicBezTo>
                <a:close/>
                <a:moveTo>
                  <a:pt x="26395" y="8892"/>
                </a:moveTo>
                <a:cubicBezTo>
                  <a:pt x="28004" y="9838"/>
                  <a:pt x="29911" y="10434"/>
                  <a:pt x="31549" y="11326"/>
                </a:cubicBezTo>
                <a:cubicBezTo>
                  <a:pt x="33390" y="12329"/>
                  <a:pt x="35083" y="13505"/>
                  <a:pt x="36814" y="14674"/>
                </a:cubicBezTo>
                <a:cubicBezTo>
                  <a:pt x="36810" y="14693"/>
                  <a:pt x="36810" y="14712"/>
                  <a:pt x="36805" y="14732"/>
                </a:cubicBezTo>
                <a:cubicBezTo>
                  <a:pt x="36673" y="15199"/>
                  <a:pt x="36153" y="15305"/>
                  <a:pt x="35745" y="15521"/>
                </a:cubicBezTo>
                <a:cubicBezTo>
                  <a:pt x="33939" y="16469"/>
                  <a:pt x="32140" y="17429"/>
                  <a:pt x="30339" y="18384"/>
                </a:cubicBezTo>
                <a:lnTo>
                  <a:pt x="10312" y="29005"/>
                </a:lnTo>
                <a:cubicBezTo>
                  <a:pt x="10650" y="26988"/>
                  <a:pt x="10593" y="24814"/>
                  <a:pt x="10861" y="22800"/>
                </a:cubicBezTo>
                <a:cubicBezTo>
                  <a:pt x="11148" y="20642"/>
                  <a:pt x="11717" y="18486"/>
                  <a:pt x="11935" y="16319"/>
                </a:cubicBezTo>
                <a:cubicBezTo>
                  <a:pt x="14570" y="16042"/>
                  <a:pt x="17185" y="15652"/>
                  <a:pt x="19712" y="15320"/>
                </a:cubicBezTo>
                <a:cubicBezTo>
                  <a:pt x="20602" y="15204"/>
                  <a:pt x="21612" y="15215"/>
                  <a:pt x="22318" y="14591"/>
                </a:cubicBezTo>
                <a:cubicBezTo>
                  <a:pt x="23239" y="13777"/>
                  <a:pt x="23839" y="12448"/>
                  <a:pt x="24543" y="11446"/>
                </a:cubicBezTo>
                <a:cubicBezTo>
                  <a:pt x="25149" y="10585"/>
                  <a:pt x="25769" y="9736"/>
                  <a:pt x="26395" y="8892"/>
                </a:cubicBezTo>
                <a:close/>
                <a:moveTo>
                  <a:pt x="11565" y="16355"/>
                </a:moveTo>
                <a:cubicBezTo>
                  <a:pt x="10848" y="18447"/>
                  <a:pt x="10590" y="20799"/>
                  <a:pt x="10286" y="22960"/>
                </a:cubicBezTo>
                <a:cubicBezTo>
                  <a:pt x="10010" y="24932"/>
                  <a:pt x="9540" y="27177"/>
                  <a:pt x="9673" y="29206"/>
                </a:cubicBezTo>
                <a:cubicBezTo>
                  <a:pt x="8215" y="27203"/>
                  <a:pt x="6825" y="25154"/>
                  <a:pt x="5529" y="23041"/>
                </a:cubicBezTo>
                <a:cubicBezTo>
                  <a:pt x="4815" y="21877"/>
                  <a:pt x="4127" y="20697"/>
                  <a:pt x="3466" y="19503"/>
                </a:cubicBezTo>
                <a:cubicBezTo>
                  <a:pt x="3136" y="18907"/>
                  <a:pt x="2811" y="18305"/>
                  <a:pt x="2495" y="17701"/>
                </a:cubicBezTo>
                <a:cubicBezTo>
                  <a:pt x="2372" y="17469"/>
                  <a:pt x="2008" y="16935"/>
                  <a:pt x="1782" y="16461"/>
                </a:cubicBezTo>
                <a:lnTo>
                  <a:pt x="1782" y="16461"/>
                </a:lnTo>
                <a:cubicBezTo>
                  <a:pt x="3104" y="16615"/>
                  <a:pt x="4445" y="16680"/>
                  <a:pt x="5796" y="16680"/>
                </a:cubicBezTo>
                <a:cubicBezTo>
                  <a:pt x="7709" y="16680"/>
                  <a:pt x="9641" y="16549"/>
                  <a:pt x="11565" y="16355"/>
                </a:cubicBezTo>
                <a:close/>
                <a:moveTo>
                  <a:pt x="29638" y="1"/>
                </a:moveTo>
                <a:cubicBezTo>
                  <a:pt x="29542" y="1"/>
                  <a:pt x="29444" y="23"/>
                  <a:pt x="29354" y="67"/>
                </a:cubicBezTo>
                <a:cubicBezTo>
                  <a:pt x="19808" y="4672"/>
                  <a:pt x="10218" y="9366"/>
                  <a:pt x="1071" y="14724"/>
                </a:cubicBezTo>
                <a:cubicBezTo>
                  <a:pt x="965" y="14785"/>
                  <a:pt x="908" y="14870"/>
                  <a:pt x="886" y="14959"/>
                </a:cubicBezTo>
                <a:cubicBezTo>
                  <a:pt x="700" y="14987"/>
                  <a:pt x="517" y="15082"/>
                  <a:pt x="443" y="15256"/>
                </a:cubicBezTo>
                <a:cubicBezTo>
                  <a:pt x="1" y="16298"/>
                  <a:pt x="752" y="17207"/>
                  <a:pt x="1237" y="18139"/>
                </a:cubicBezTo>
                <a:cubicBezTo>
                  <a:pt x="1987" y="19577"/>
                  <a:pt x="2773" y="20994"/>
                  <a:pt x="3599" y="22390"/>
                </a:cubicBezTo>
                <a:cubicBezTo>
                  <a:pt x="5248" y="25185"/>
                  <a:pt x="7051" y="27880"/>
                  <a:pt x="8980" y="30488"/>
                </a:cubicBezTo>
                <a:cubicBezTo>
                  <a:pt x="9128" y="30689"/>
                  <a:pt x="9332" y="30810"/>
                  <a:pt x="9556" y="30810"/>
                </a:cubicBezTo>
                <a:cubicBezTo>
                  <a:pt x="9661" y="30810"/>
                  <a:pt x="9771" y="30783"/>
                  <a:pt x="9882" y="30724"/>
                </a:cubicBezTo>
                <a:lnTo>
                  <a:pt x="33215" y="18348"/>
                </a:lnTo>
                <a:cubicBezTo>
                  <a:pt x="34116" y="17871"/>
                  <a:pt x="35016" y="17394"/>
                  <a:pt x="35917" y="16917"/>
                </a:cubicBezTo>
                <a:cubicBezTo>
                  <a:pt x="36568" y="16569"/>
                  <a:pt x="37474" y="16245"/>
                  <a:pt x="37968" y="15675"/>
                </a:cubicBezTo>
                <a:cubicBezTo>
                  <a:pt x="39019" y="14464"/>
                  <a:pt x="37236" y="12516"/>
                  <a:pt x="36631" y="11474"/>
                </a:cubicBezTo>
                <a:cubicBezTo>
                  <a:pt x="34460" y="7732"/>
                  <a:pt x="32244" y="4018"/>
                  <a:pt x="30100" y="262"/>
                </a:cubicBezTo>
                <a:cubicBezTo>
                  <a:pt x="29998" y="84"/>
                  <a:pt x="29822" y="1"/>
                  <a:pt x="2963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1" name="Google Shape;343;p52">
            <a:extLst>
              <a:ext uri="{FF2B5EF4-FFF2-40B4-BE49-F238E27FC236}">
                <a16:creationId xmlns:a16="http://schemas.microsoft.com/office/drawing/2014/main" id="{47B678CD-4BB8-E41A-0ACA-DEA7DA114463}"/>
              </a:ext>
            </a:extLst>
          </p:cNvPr>
          <p:cNvPicPr preferRelativeResize="0"/>
          <p:nvPr/>
        </p:nvPicPr>
        <p:blipFill>
          <a:blip r:embed="rId6">
            <a:alphaModFix amt="80000"/>
          </a:blip>
          <a:stretch>
            <a:fillRect/>
          </a:stretch>
        </p:blipFill>
        <p:spPr>
          <a:xfrm rot="16503255" flipH="1">
            <a:off x="9727349" y="581544"/>
            <a:ext cx="1629215" cy="15407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oogle Shape;519;p63">
            <a:extLst>
              <a:ext uri="{FF2B5EF4-FFF2-40B4-BE49-F238E27FC236}">
                <a16:creationId xmlns:a16="http://schemas.microsoft.com/office/drawing/2014/main" id="{E4786653-04BA-DA20-6D34-F5B13858016F}"/>
              </a:ext>
            </a:extLst>
          </p:cNvPr>
          <p:cNvGrpSpPr/>
          <p:nvPr/>
        </p:nvGrpSpPr>
        <p:grpSpPr>
          <a:xfrm rot="21077148" flipH="1">
            <a:off x="11478974" y="197848"/>
            <a:ext cx="679839" cy="489887"/>
            <a:chOff x="5310875" y="337375"/>
            <a:chExt cx="916225" cy="660225"/>
          </a:xfrm>
        </p:grpSpPr>
        <p:sp>
          <p:nvSpPr>
            <p:cNvPr id="13" name="Google Shape;520;p63">
              <a:extLst>
                <a:ext uri="{FF2B5EF4-FFF2-40B4-BE49-F238E27FC236}">
                  <a16:creationId xmlns:a16="http://schemas.microsoft.com/office/drawing/2014/main" id="{5241B1D4-91B5-2E06-D22C-7AC22CCF1EBD}"/>
                </a:ext>
              </a:extLst>
            </p:cNvPr>
            <p:cNvSpPr/>
            <p:nvPr/>
          </p:nvSpPr>
          <p:spPr>
            <a:xfrm>
              <a:off x="5310875" y="337375"/>
              <a:ext cx="916225" cy="660225"/>
            </a:xfrm>
            <a:custGeom>
              <a:avLst/>
              <a:gdLst/>
              <a:ahLst/>
              <a:cxnLst/>
              <a:rect l="l" t="t" r="r" b="b"/>
              <a:pathLst>
                <a:path w="36649" h="26409" extrusionOk="0">
                  <a:moveTo>
                    <a:pt x="22990" y="1502"/>
                  </a:moveTo>
                  <a:cubicBezTo>
                    <a:pt x="24636" y="1502"/>
                    <a:pt x="26251" y="1775"/>
                    <a:pt x="27734" y="2504"/>
                  </a:cubicBezTo>
                  <a:cubicBezTo>
                    <a:pt x="34704" y="5931"/>
                    <a:pt x="35360" y="15588"/>
                    <a:pt x="28935" y="19943"/>
                  </a:cubicBezTo>
                  <a:cubicBezTo>
                    <a:pt x="28675" y="20118"/>
                    <a:pt x="28439" y="20497"/>
                    <a:pt x="28574" y="20826"/>
                  </a:cubicBezTo>
                  <a:cubicBezTo>
                    <a:pt x="29254" y="22480"/>
                    <a:pt x="30274" y="23815"/>
                    <a:pt x="31605" y="24830"/>
                  </a:cubicBezTo>
                  <a:cubicBezTo>
                    <a:pt x="29557" y="24651"/>
                    <a:pt x="27668" y="23543"/>
                    <a:pt x="26518" y="21715"/>
                  </a:cubicBezTo>
                  <a:cubicBezTo>
                    <a:pt x="26364" y="21470"/>
                    <a:pt x="26128" y="21352"/>
                    <a:pt x="25885" y="21352"/>
                  </a:cubicBezTo>
                  <a:cubicBezTo>
                    <a:pt x="25695" y="21352"/>
                    <a:pt x="25502" y="21424"/>
                    <a:pt x="25338" y="21563"/>
                  </a:cubicBezTo>
                  <a:cubicBezTo>
                    <a:pt x="22839" y="23686"/>
                    <a:pt x="19493" y="24773"/>
                    <a:pt x="16164" y="24773"/>
                  </a:cubicBezTo>
                  <a:cubicBezTo>
                    <a:pt x="11835" y="24773"/>
                    <a:pt x="7535" y="22936"/>
                    <a:pt x="5160" y="19152"/>
                  </a:cubicBezTo>
                  <a:cubicBezTo>
                    <a:pt x="2622" y="15107"/>
                    <a:pt x="4899" y="10120"/>
                    <a:pt x="7851" y="6959"/>
                  </a:cubicBezTo>
                  <a:cubicBezTo>
                    <a:pt x="8283" y="6499"/>
                    <a:pt x="8743" y="6066"/>
                    <a:pt x="9230" y="5662"/>
                  </a:cubicBezTo>
                  <a:cubicBezTo>
                    <a:pt x="11347" y="4267"/>
                    <a:pt x="13707" y="3260"/>
                    <a:pt x="16182" y="2604"/>
                  </a:cubicBezTo>
                  <a:cubicBezTo>
                    <a:pt x="18320" y="2038"/>
                    <a:pt x="20684" y="1502"/>
                    <a:pt x="22990" y="1502"/>
                  </a:cubicBezTo>
                  <a:close/>
                  <a:moveTo>
                    <a:pt x="22921" y="0"/>
                  </a:moveTo>
                  <a:cubicBezTo>
                    <a:pt x="20883" y="0"/>
                    <a:pt x="18812" y="363"/>
                    <a:pt x="16843" y="849"/>
                  </a:cubicBezTo>
                  <a:cubicBezTo>
                    <a:pt x="15554" y="1167"/>
                    <a:pt x="14293" y="1584"/>
                    <a:pt x="13082" y="2104"/>
                  </a:cubicBezTo>
                  <a:cubicBezTo>
                    <a:pt x="6225" y="4767"/>
                    <a:pt x="1" y="12892"/>
                    <a:pt x="3814" y="19616"/>
                  </a:cubicBezTo>
                  <a:cubicBezTo>
                    <a:pt x="6346" y="24082"/>
                    <a:pt x="11197" y="26196"/>
                    <a:pt x="16102" y="26196"/>
                  </a:cubicBezTo>
                  <a:cubicBezTo>
                    <a:pt x="19536" y="26196"/>
                    <a:pt x="22996" y="25160"/>
                    <a:pt x="25706" y="23169"/>
                  </a:cubicBezTo>
                  <a:cubicBezTo>
                    <a:pt x="27286" y="25232"/>
                    <a:pt x="29698" y="26409"/>
                    <a:pt x="32242" y="26409"/>
                  </a:cubicBezTo>
                  <a:cubicBezTo>
                    <a:pt x="32931" y="26409"/>
                    <a:pt x="33630" y="26323"/>
                    <a:pt x="34324" y="26144"/>
                  </a:cubicBezTo>
                  <a:cubicBezTo>
                    <a:pt x="35137" y="25935"/>
                    <a:pt x="34984" y="24910"/>
                    <a:pt x="34324" y="24641"/>
                  </a:cubicBezTo>
                  <a:cubicBezTo>
                    <a:pt x="32541" y="23914"/>
                    <a:pt x="31137" y="22589"/>
                    <a:pt x="30302" y="20875"/>
                  </a:cubicBezTo>
                  <a:cubicBezTo>
                    <a:pt x="36648" y="16007"/>
                    <a:pt x="36480" y="6187"/>
                    <a:pt x="29567" y="1774"/>
                  </a:cubicBezTo>
                  <a:cubicBezTo>
                    <a:pt x="27529" y="473"/>
                    <a:pt x="25246" y="0"/>
                    <a:pt x="229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21;p63">
              <a:extLst>
                <a:ext uri="{FF2B5EF4-FFF2-40B4-BE49-F238E27FC236}">
                  <a16:creationId xmlns:a16="http://schemas.microsoft.com/office/drawing/2014/main" id="{4ACF33D8-CB78-180F-F214-6AC3A316A4D1}"/>
                </a:ext>
              </a:extLst>
            </p:cNvPr>
            <p:cNvSpPr/>
            <p:nvPr/>
          </p:nvSpPr>
          <p:spPr>
            <a:xfrm>
              <a:off x="5603850" y="729950"/>
              <a:ext cx="44325" cy="37875"/>
            </a:xfrm>
            <a:custGeom>
              <a:avLst/>
              <a:gdLst/>
              <a:ahLst/>
              <a:cxnLst/>
              <a:rect l="l" t="t" r="r" b="b"/>
              <a:pathLst>
                <a:path w="1773" h="1515" extrusionOk="0">
                  <a:moveTo>
                    <a:pt x="894" y="0"/>
                  </a:moveTo>
                  <a:cubicBezTo>
                    <a:pt x="405" y="0"/>
                    <a:pt x="1" y="547"/>
                    <a:pt x="280" y="1044"/>
                  </a:cubicBezTo>
                  <a:cubicBezTo>
                    <a:pt x="405" y="1267"/>
                    <a:pt x="569" y="1455"/>
                    <a:pt x="836" y="1501"/>
                  </a:cubicBezTo>
                  <a:cubicBezTo>
                    <a:pt x="890" y="1510"/>
                    <a:pt x="942" y="1514"/>
                    <a:pt x="992" y="1514"/>
                  </a:cubicBezTo>
                  <a:cubicBezTo>
                    <a:pt x="1457" y="1514"/>
                    <a:pt x="1772" y="1142"/>
                    <a:pt x="1689" y="648"/>
                  </a:cubicBezTo>
                  <a:cubicBezTo>
                    <a:pt x="1644" y="385"/>
                    <a:pt x="1454" y="215"/>
                    <a:pt x="1232" y="91"/>
                  </a:cubicBezTo>
                  <a:cubicBezTo>
                    <a:pt x="1120" y="28"/>
                    <a:pt x="1004" y="0"/>
                    <a:pt x="8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22;p63">
              <a:extLst>
                <a:ext uri="{FF2B5EF4-FFF2-40B4-BE49-F238E27FC236}">
                  <a16:creationId xmlns:a16="http://schemas.microsoft.com/office/drawing/2014/main" id="{EB6DD11D-EAE0-453F-9BEE-561D4BE1E2B1}"/>
                </a:ext>
              </a:extLst>
            </p:cNvPr>
            <p:cNvSpPr/>
            <p:nvPr/>
          </p:nvSpPr>
          <p:spPr>
            <a:xfrm>
              <a:off x="5700025" y="697375"/>
              <a:ext cx="60225" cy="53675"/>
            </a:xfrm>
            <a:custGeom>
              <a:avLst/>
              <a:gdLst/>
              <a:ahLst/>
              <a:cxnLst/>
              <a:rect l="l" t="t" r="r" b="b"/>
              <a:pathLst>
                <a:path w="2409" h="2147" extrusionOk="0">
                  <a:moveTo>
                    <a:pt x="1180" y="1"/>
                  </a:moveTo>
                  <a:cubicBezTo>
                    <a:pt x="1097" y="1"/>
                    <a:pt x="1013" y="11"/>
                    <a:pt x="927" y="34"/>
                  </a:cubicBezTo>
                  <a:cubicBezTo>
                    <a:pt x="386" y="183"/>
                    <a:pt x="0" y="802"/>
                    <a:pt x="178" y="1352"/>
                  </a:cubicBezTo>
                  <a:cubicBezTo>
                    <a:pt x="321" y="1795"/>
                    <a:pt x="742" y="2147"/>
                    <a:pt x="1208" y="2147"/>
                  </a:cubicBezTo>
                  <a:cubicBezTo>
                    <a:pt x="1303" y="2147"/>
                    <a:pt x="1399" y="2132"/>
                    <a:pt x="1495" y="2101"/>
                  </a:cubicBezTo>
                  <a:cubicBezTo>
                    <a:pt x="2043" y="1923"/>
                    <a:pt x="2408" y="1365"/>
                    <a:pt x="2244" y="783"/>
                  </a:cubicBezTo>
                  <a:cubicBezTo>
                    <a:pt x="2231" y="741"/>
                    <a:pt x="2219" y="700"/>
                    <a:pt x="2209" y="658"/>
                  </a:cubicBezTo>
                  <a:cubicBezTo>
                    <a:pt x="2137" y="379"/>
                    <a:pt x="1900" y="141"/>
                    <a:pt x="1621" y="69"/>
                  </a:cubicBezTo>
                  <a:cubicBezTo>
                    <a:pt x="1473" y="32"/>
                    <a:pt x="1328" y="1"/>
                    <a:pt x="118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523;p63">
              <a:extLst>
                <a:ext uri="{FF2B5EF4-FFF2-40B4-BE49-F238E27FC236}">
                  <a16:creationId xmlns:a16="http://schemas.microsoft.com/office/drawing/2014/main" id="{6C1AF9A8-9E50-42CA-EE6A-EF7025A27850}"/>
                </a:ext>
              </a:extLst>
            </p:cNvPr>
            <p:cNvSpPr/>
            <p:nvPr/>
          </p:nvSpPr>
          <p:spPr>
            <a:xfrm>
              <a:off x="5785025" y="670025"/>
              <a:ext cx="64550" cy="50050"/>
            </a:xfrm>
            <a:custGeom>
              <a:avLst/>
              <a:gdLst/>
              <a:ahLst/>
              <a:cxnLst/>
              <a:rect l="l" t="t" r="r" b="b"/>
              <a:pathLst>
                <a:path w="2582" h="2002" extrusionOk="0">
                  <a:moveTo>
                    <a:pt x="1291" y="1"/>
                  </a:moveTo>
                  <a:cubicBezTo>
                    <a:pt x="3" y="1"/>
                    <a:pt x="1" y="2002"/>
                    <a:pt x="1291" y="2002"/>
                  </a:cubicBezTo>
                  <a:cubicBezTo>
                    <a:pt x="2579" y="2002"/>
                    <a:pt x="2581" y="1"/>
                    <a:pt x="12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524;p63">
              <a:extLst>
                <a:ext uri="{FF2B5EF4-FFF2-40B4-BE49-F238E27FC236}">
                  <a16:creationId xmlns:a16="http://schemas.microsoft.com/office/drawing/2014/main" id="{3EF577AB-4C38-1A4F-74BA-C50571A5B1F7}"/>
                </a:ext>
              </a:extLst>
            </p:cNvPr>
            <p:cNvSpPr/>
            <p:nvPr/>
          </p:nvSpPr>
          <p:spPr>
            <a:xfrm>
              <a:off x="5887850" y="638500"/>
              <a:ext cx="56125" cy="43525"/>
            </a:xfrm>
            <a:custGeom>
              <a:avLst/>
              <a:gdLst/>
              <a:ahLst/>
              <a:cxnLst/>
              <a:rect l="l" t="t" r="r" b="b"/>
              <a:pathLst>
                <a:path w="2245" h="1741" extrusionOk="0">
                  <a:moveTo>
                    <a:pt x="1123" y="1"/>
                  </a:moveTo>
                  <a:cubicBezTo>
                    <a:pt x="0" y="1"/>
                    <a:pt x="0" y="1741"/>
                    <a:pt x="1123" y="1741"/>
                  </a:cubicBezTo>
                  <a:cubicBezTo>
                    <a:pt x="2242" y="1741"/>
                    <a:pt x="2244" y="1"/>
                    <a:pt x="11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519;p63">
            <a:extLst>
              <a:ext uri="{FF2B5EF4-FFF2-40B4-BE49-F238E27FC236}">
                <a16:creationId xmlns:a16="http://schemas.microsoft.com/office/drawing/2014/main" id="{A7E7B333-32E8-82A9-DC54-D448C4A3A069}"/>
              </a:ext>
            </a:extLst>
          </p:cNvPr>
          <p:cNvGrpSpPr/>
          <p:nvPr/>
        </p:nvGrpSpPr>
        <p:grpSpPr>
          <a:xfrm>
            <a:off x="359299" y="417013"/>
            <a:ext cx="679839" cy="489887"/>
            <a:chOff x="5310875" y="337375"/>
            <a:chExt cx="916225" cy="660225"/>
          </a:xfrm>
        </p:grpSpPr>
        <p:sp>
          <p:nvSpPr>
            <p:cNvPr id="19" name="Google Shape;520;p63">
              <a:extLst>
                <a:ext uri="{FF2B5EF4-FFF2-40B4-BE49-F238E27FC236}">
                  <a16:creationId xmlns:a16="http://schemas.microsoft.com/office/drawing/2014/main" id="{035C8898-31D0-1423-1791-1C9C559D45A7}"/>
                </a:ext>
              </a:extLst>
            </p:cNvPr>
            <p:cNvSpPr/>
            <p:nvPr/>
          </p:nvSpPr>
          <p:spPr>
            <a:xfrm>
              <a:off x="5310875" y="337375"/>
              <a:ext cx="916225" cy="660225"/>
            </a:xfrm>
            <a:custGeom>
              <a:avLst/>
              <a:gdLst/>
              <a:ahLst/>
              <a:cxnLst/>
              <a:rect l="l" t="t" r="r" b="b"/>
              <a:pathLst>
                <a:path w="36649" h="26409" extrusionOk="0">
                  <a:moveTo>
                    <a:pt x="22990" y="1502"/>
                  </a:moveTo>
                  <a:cubicBezTo>
                    <a:pt x="24636" y="1502"/>
                    <a:pt x="26251" y="1775"/>
                    <a:pt x="27734" y="2504"/>
                  </a:cubicBezTo>
                  <a:cubicBezTo>
                    <a:pt x="34704" y="5931"/>
                    <a:pt x="35360" y="15588"/>
                    <a:pt x="28935" y="19943"/>
                  </a:cubicBezTo>
                  <a:cubicBezTo>
                    <a:pt x="28675" y="20118"/>
                    <a:pt x="28439" y="20497"/>
                    <a:pt x="28574" y="20826"/>
                  </a:cubicBezTo>
                  <a:cubicBezTo>
                    <a:pt x="29254" y="22480"/>
                    <a:pt x="30274" y="23815"/>
                    <a:pt x="31605" y="24830"/>
                  </a:cubicBezTo>
                  <a:cubicBezTo>
                    <a:pt x="29557" y="24651"/>
                    <a:pt x="27668" y="23543"/>
                    <a:pt x="26518" y="21715"/>
                  </a:cubicBezTo>
                  <a:cubicBezTo>
                    <a:pt x="26364" y="21470"/>
                    <a:pt x="26128" y="21352"/>
                    <a:pt x="25885" y="21352"/>
                  </a:cubicBezTo>
                  <a:cubicBezTo>
                    <a:pt x="25695" y="21352"/>
                    <a:pt x="25502" y="21424"/>
                    <a:pt x="25338" y="21563"/>
                  </a:cubicBezTo>
                  <a:cubicBezTo>
                    <a:pt x="22839" y="23686"/>
                    <a:pt x="19493" y="24773"/>
                    <a:pt x="16164" y="24773"/>
                  </a:cubicBezTo>
                  <a:cubicBezTo>
                    <a:pt x="11835" y="24773"/>
                    <a:pt x="7535" y="22936"/>
                    <a:pt x="5160" y="19152"/>
                  </a:cubicBezTo>
                  <a:cubicBezTo>
                    <a:pt x="2622" y="15107"/>
                    <a:pt x="4899" y="10120"/>
                    <a:pt x="7851" y="6959"/>
                  </a:cubicBezTo>
                  <a:cubicBezTo>
                    <a:pt x="8283" y="6499"/>
                    <a:pt x="8743" y="6066"/>
                    <a:pt x="9230" y="5662"/>
                  </a:cubicBezTo>
                  <a:cubicBezTo>
                    <a:pt x="11347" y="4267"/>
                    <a:pt x="13707" y="3260"/>
                    <a:pt x="16182" y="2604"/>
                  </a:cubicBezTo>
                  <a:cubicBezTo>
                    <a:pt x="18320" y="2038"/>
                    <a:pt x="20684" y="1502"/>
                    <a:pt x="22990" y="1502"/>
                  </a:cubicBezTo>
                  <a:close/>
                  <a:moveTo>
                    <a:pt x="22921" y="0"/>
                  </a:moveTo>
                  <a:cubicBezTo>
                    <a:pt x="20883" y="0"/>
                    <a:pt x="18812" y="363"/>
                    <a:pt x="16843" y="849"/>
                  </a:cubicBezTo>
                  <a:cubicBezTo>
                    <a:pt x="15554" y="1167"/>
                    <a:pt x="14293" y="1584"/>
                    <a:pt x="13082" y="2104"/>
                  </a:cubicBezTo>
                  <a:cubicBezTo>
                    <a:pt x="6225" y="4767"/>
                    <a:pt x="1" y="12892"/>
                    <a:pt x="3814" y="19616"/>
                  </a:cubicBezTo>
                  <a:cubicBezTo>
                    <a:pt x="6346" y="24082"/>
                    <a:pt x="11197" y="26196"/>
                    <a:pt x="16102" y="26196"/>
                  </a:cubicBezTo>
                  <a:cubicBezTo>
                    <a:pt x="19536" y="26196"/>
                    <a:pt x="22996" y="25160"/>
                    <a:pt x="25706" y="23169"/>
                  </a:cubicBezTo>
                  <a:cubicBezTo>
                    <a:pt x="27286" y="25232"/>
                    <a:pt x="29698" y="26409"/>
                    <a:pt x="32242" y="26409"/>
                  </a:cubicBezTo>
                  <a:cubicBezTo>
                    <a:pt x="32931" y="26409"/>
                    <a:pt x="33630" y="26323"/>
                    <a:pt x="34324" y="26144"/>
                  </a:cubicBezTo>
                  <a:cubicBezTo>
                    <a:pt x="35137" y="25935"/>
                    <a:pt x="34984" y="24910"/>
                    <a:pt x="34324" y="24641"/>
                  </a:cubicBezTo>
                  <a:cubicBezTo>
                    <a:pt x="32541" y="23914"/>
                    <a:pt x="31137" y="22589"/>
                    <a:pt x="30302" y="20875"/>
                  </a:cubicBezTo>
                  <a:cubicBezTo>
                    <a:pt x="36648" y="16007"/>
                    <a:pt x="36480" y="6187"/>
                    <a:pt x="29567" y="1774"/>
                  </a:cubicBezTo>
                  <a:cubicBezTo>
                    <a:pt x="27529" y="473"/>
                    <a:pt x="25246" y="0"/>
                    <a:pt x="229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521;p63">
              <a:extLst>
                <a:ext uri="{FF2B5EF4-FFF2-40B4-BE49-F238E27FC236}">
                  <a16:creationId xmlns:a16="http://schemas.microsoft.com/office/drawing/2014/main" id="{C640C2B0-8D15-EC28-2414-B1E1AC59A896}"/>
                </a:ext>
              </a:extLst>
            </p:cNvPr>
            <p:cNvSpPr/>
            <p:nvPr/>
          </p:nvSpPr>
          <p:spPr>
            <a:xfrm>
              <a:off x="5603850" y="729950"/>
              <a:ext cx="44325" cy="37875"/>
            </a:xfrm>
            <a:custGeom>
              <a:avLst/>
              <a:gdLst/>
              <a:ahLst/>
              <a:cxnLst/>
              <a:rect l="l" t="t" r="r" b="b"/>
              <a:pathLst>
                <a:path w="1773" h="1515" extrusionOk="0">
                  <a:moveTo>
                    <a:pt x="894" y="0"/>
                  </a:moveTo>
                  <a:cubicBezTo>
                    <a:pt x="405" y="0"/>
                    <a:pt x="1" y="547"/>
                    <a:pt x="280" y="1044"/>
                  </a:cubicBezTo>
                  <a:cubicBezTo>
                    <a:pt x="405" y="1267"/>
                    <a:pt x="569" y="1455"/>
                    <a:pt x="836" y="1501"/>
                  </a:cubicBezTo>
                  <a:cubicBezTo>
                    <a:pt x="890" y="1510"/>
                    <a:pt x="942" y="1514"/>
                    <a:pt x="992" y="1514"/>
                  </a:cubicBezTo>
                  <a:cubicBezTo>
                    <a:pt x="1457" y="1514"/>
                    <a:pt x="1772" y="1142"/>
                    <a:pt x="1689" y="648"/>
                  </a:cubicBezTo>
                  <a:cubicBezTo>
                    <a:pt x="1644" y="385"/>
                    <a:pt x="1454" y="215"/>
                    <a:pt x="1232" y="91"/>
                  </a:cubicBezTo>
                  <a:cubicBezTo>
                    <a:pt x="1120" y="28"/>
                    <a:pt x="1004" y="0"/>
                    <a:pt x="89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522;p63">
              <a:extLst>
                <a:ext uri="{FF2B5EF4-FFF2-40B4-BE49-F238E27FC236}">
                  <a16:creationId xmlns:a16="http://schemas.microsoft.com/office/drawing/2014/main" id="{B5D0A662-C4F7-5E67-18B8-5053F5746FF6}"/>
                </a:ext>
              </a:extLst>
            </p:cNvPr>
            <p:cNvSpPr/>
            <p:nvPr/>
          </p:nvSpPr>
          <p:spPr>
            <a:xfrm>
              <a:off x="5700025" y="697375"/>
              <a:ext cx="60225" cy="53675"/>
            </a:xfrm>
            <a:custGeom>
              <a:avLst/>
              <a:gdLst/>
              <a:ahLst/>
              <a:cxnLst/>
              <a:rect l="l" t="t" r="r" b="b"/>
              <a:pathLst>
                <a:path w="2409" h="2147" extrusionOk="0">
                  <a:moveTo>
                    <a:pt x="1180" y="1"/>
                  </a:moveTo>
                  <a:cubicBezTo>
                    <a:pt x="1097" y="1"/>
                    <a:pt x="1013" y="11"/>
                    <a:pt x="927" y="34"/>
                  </a:cubicBezTo>
                  <a:cubicBezTo>
                    <a:pt x="386" y="183"/>
                    <a:pt x="0" y="802"/>
                    <a:pt x="178" y="1352"/>
                  </a:cubicBezTo>
                  <a:cubicBezTo>
                    <a:pt x="321" y="1795"/>
                    <a:pt x="742" y="2147"/>
                    <a:pt x="1208" y="2147"/>
                  </a:cubicBezTo>
                  <a:cubicBezTo>
                    <a:pt x="1303" y="2147"/>
                    <a:pt x="1399" y="2132"/>
                    <a:pt x="1495" y="2101"/>
                  </a:cubicBezTo>
                  <a:cubicBezTo>
                    <a:pt x="2043" y="1923"/>
                    <a:pt x="2408" y="1365"/>
                    <a:pt x="2244" y="783"/>
                  </a:cubicBezTo>
                  <a:cubicBezTo>
                    <a:pt x="2231" y="741"/>
                    <a:pt x="2219" y="700"/>
                    <a:pt x="2209" y="658"/>
                  </a:cubicBezTo>
                  <a:cubicBezTo>
                    <a:pt x="2137" y="379"/>
                    <a:pt x="1900" y="141"/>
                    <a:pt x="1621" y="69"/>
                  </a:cubicBezTo>
                  <a:cubicBezTo>
                    <a:pt x="1473" y="32"/>
                    <a:pt x="1328" y="1"/>
                    <a:pt x="118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523;p63">
              <a:extLst>
                <a:ext uri="{FF2B5EF4-FFF2-40B4-BE49-F238E27FC236}">
                  <a16:creationId xmlns:a16="http://schemas.microsoft.com/office/drawing/2014/main" id="{52890ED8-9170-28D5-C8E5-BFA8A5CF34EE}"/>
                </a:ext>
              </a:extLst>
            </p:cNvPr>
            <p:cNvSpPr/>
            <p:nvPr/>
          </p:nvSpPr>
          <p:spPr>
            <a:xfrm>
              <a:off x="5785025" y="670025"/>
              <a:ext cx="64550" cy="50050"/>
            </a:xfrm>
            <a:custGeom>
              <a:avLst/>
              <a:gdLst/>
              <a:ahLst/>
              <a:cxnLst/>
              <a:rect l="l" t="t" r="r" b="b"/>
              <a:pathLst>
                <a:path w="2582" h="2002" extrusionOk="0">
                  <a:moveTo>
                    <a:pt x="1291" y="1"/>
                  </a:moveTo>
                  <a:cubicBezTo>
                    <a:pt x="3" y="1"/>
                    <a:pt x="1" y="2002"/>
                    <a:pt x="1291" y="2002"/>
                  </a:cubicBezTo>
                  <a:cubicBezTo>
                    <a:pt x="2579" y="2002"/>
                    <a:pt x="2581" y="1"/>
                    <a:pt x="129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524;p63">
              <a:extLst>
                <a:ext uri="{FF2B5EF4-FFF2-40B4-BE49-F238E27FC236}">
                  <a16:creationId xmlns:a16="http://schemas.microsoft.com/office/drawing/2014/main" id="{913D7FB7-9476-BFD6-B805-038A32513E69}"/>
                </a:ext>
              </a:extLst>
            </p:cNvPr>
            <p:cNvSpPr/>
            <p:nvPr/>
          </p:nvSpPr>
          <p:spPr>
            <a:xfrm>
              <a:off x="5887850" y="638500"/>
              <a:ext cx="56125" cy="43525"/>
            </a:xfrm>
            <a:custGeom>
              <a:avLst/>
              <a:gdLst/>
              <a:ahLst/>
              <a:cxnLst/>
              <a:rect l="l" t="t" r="r" b="b"/>
              <a:pathLst>
                <a:path w="2245" h="1741" extrusionOk="0">
                  <a:moveTo>
                    <a:pt x="1123" y="1"/>
                  </a:moveTo>
                  <a:cubicBezTo>
                    <a:pt x="0" y="1"/>
                    <a:pt x="0" y="1741"/>
                    <a:pt x="1123" y="1741"/>
                  </a:cubicBezTo>
                  <a:cubicBezTo>
                    <a:pt x="2242" y="1741"/>
                    <a:pt x="2244" y="1"/>
                    <a:pt x="112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4" name="Google Shape;980;p88">
            <a:extLst>
              <a:ext uri="{FF2B5EF4-FFF2-40B4-BE49-F238E27FC236}">
                <a16:creationId xmlns:a16="http://schemas.microsoft.com/office/drawing/2014/main" id="{9565D611-A475-93EB-3BCB-B65676747077}"/>
              </a:ext>
            </a:extLst>
          </p:cNvPr>
          <p:cNvPicPr preferRelativeResize="0"/>
          <p:nvPr/>
        </p:nvPicPr>
        <p:blipFill>
          <a:blip r:embed="rId7">
            <a:alphaModFix/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r="19984"/>
          <a:stretch>
            <a:fillRect/>
          </a:stretch>
        </p:blipFill>
        <p:spPr>
          <a:xfrm>
            <a:off x="1248243" y="963927"/>
            <a:ext cx="9152677" cy="593831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334;p52">
            <a:extLst>
              <a:ext uri="{FF2B5EF4-FFF2-40B4-BE49-F238E27FC236}">
                <a16:creationId xmlns:a16="http://schemas.microsoft.com/office/drawing/2014/main" id="{9E34025F-67E5-3182-C667-08566AA7AC74}"/>
              </a:ext>
            </a:extLst>
          </p:cNvPr>
          <p:cNvSpPr/>
          <p:nvPr/>
        </p:nvSpPr>
        <p:spPr>
          <a:xfrm>
            <a:off x="1502884" y="1344183"/>
            <a:ext cx="752045" cy="593831"/>
          </a:xfrm>
          <a:custGeom>
            <a:avLst/>
            <a:gdLst/>
            <a:ahLst/>
            <a:cxnLst/>
            <a:rect l="l" t="t" r="r" b="b"/>
            <a:pathLst>
              <a:path w="39020" h="30811" extrusionOk="0">
                <a:moveTo>
                  <a:pt x="30681" y="3474"/>
                </a:moveTo>
                <a:cubicBezTo>
                  <a:pt x="32090" y="5955"/>
                  <a:pt x="33478" y="8448"/>
                  <a:pt x="34883" y="10930"/>
                </a:cubicBezTo>
                <a:cubicBezTo>
                  <a:pt x="35369" y="11788"/>
                  <a:pt x="35855" y="12647"/>
                  <a:pt x="36340" y="13505"/>
                </a:cubicBezTo>
                <a:cubicBezTo>
                  <a:pt x="34784" y="12409"/>
                  <a:pt x="33095" y="11459"/>
                  <a:pt x="31412" y="10597"/>
                </a:cubicBezTo>
                <a:cubicBezTo>
                  <a:pt x="29978" y="9864"/>
                  <a:pt x="28301" y="8917"/>
                  <a:pt x="26670" y="8527"/>
                </a:cubicBezTo>
                <a:cubicBezTo>
                  <a:pt x="27959" y="6807"/>
                  <a:pt x="29296" y="5122"/>
                  <a:pt x="30681" y="3474"/>
                </a:cubicBezTo>
                <a:close/>
                <a:moveTo>
                  <a:pt x="29411" y="1254"/>
                </a:moveTo>
                <a:cubicBezTo>
                  <a:pt x="29708" y="1768"/>
                  <a:pt x="30001" y="2286"/>
                  <a:pt x="30296" y="2802"/>
                </a:cubicBezTo>
                <a:cubicBezTo>
                  <a:pt x="30250" y="2825"/>
                  <a:pt x="30209" y="2858"/>
                  <a:pt x="30176" y="2898"/>
                </a:cubicBezTo>
                <a:cubicBezTo>
                  <a:pt x="28464" y="4922"/>
                  <a:pt x="26824" y="7005"/>
                  <a:pt x="25256" y="9144"/>
                </a:cubicBezTo>
                <a:cubicBezTo>
                  <a:pt x="24435" y="10273"/>
                  <a:pt x="23639" y="11420"/>
                  <a:pt x="22870" y="12586"/>
                </a:cubicBezTo>
                <a:cubicBezTo>
                  <a:pt x="22370" y="13341"/>
                  <a:pt x="21985" y="14172"/>
                  <a:pt x="21048" y="14438"/>
                </a:cubicBezTo>
                <a:cubicBezTo>
                  <a:pt x="20343" y="14637"/>
                  <a:pt x="19521" y="14657"/>
                  <a:pt x="18799" y="14757"/>
                </a:cubicBezTo>
                <a:cubicBezTo>
                  <a:pt x="15724" y="15183"/>
                  <a:pt x="12643" y="15575"/>
                  <a:pt x="9548" y="15813"/>
                </a:cubicBezTo>
                <a:cubicBezTo>
                  <a:pt x="6956" y="16012"/>
                  <a:pt x="4377" y="15977"/>
                  <a:pt x="1788" y="16009"/>
                </a:cubicBezTo>
                <a:cubicBezTo>
                  <a:pt x="1837" y="15879"/>
                  <a:pt x="1855" y="15736"/>
                  <a:pt x="1816" y="15615"/>
                </a:cubicBezTo>
                <a:cubicBezTo>
                  <a:pt x="1798" y="15556"/>
                  <a:pt x="1778" y="15497"/>
                  <a:pt x="1759" y="15438"/>
                </a:cubicBezTo>
                <a:cubicBezTo>
                  <a:pt x="1745" y="15392"/>
                  <a:pt x="1726" y="15347"/>
                  <a:pt x="1703" y="15306"/>
                </a:cubicBezTo>
                <a:cubicBezTo>
                  <a:pt x="10986" y="10717"/>
                  <a:pt x="20120" y="5833"/>
                  <a:pt x="29411" y="1254"/>
                </a:cubicBezTo>
                <a:close/>
                <a:moveTo>
                  <a:pt x="26395" y="8892"/>
                </a:moveTo>
                <a:cubicBezTo>
                  <a:pt x="28004" y="9838"/>
                  <a:pt x="29911" y="10434"/>
                  <a:pt x="31549" y="11326"/>
                </a:cubicBezTo>
                <a:cubicBezTo>
                  <a:pt x="33390" y="12329"/>
                  <a:pt x="35083" y="13505"/>
                  <a:pt x="36814" y="14674"/>
                </a:cubicBezTo>
                <a:cubicBezTo>
                  <a:pt x="36810" y="14693"/>
                  <a:pt x="36810" y="14712"/>
                  <a:pt x="36805" y="14732"/>
                </a:cubicBezTo>
                <a:cubicBezTo>
                  <a:pt x="36673" y="15199"/>
                  <a:pt x="36153" y="15305"/>
                  <a:pt x="35745" y="15521"/>
                </a:cubicBezTo>
                <a:cubicBezTo>
                  <a:pt x="33939" y="16469"/>
                  <a:pt x="32140" y="17429"/>
                  <a:pt x="30339" y="18384"/>
                </a:cubicBezTo>
                <a:lnTo>
                  <a:pt x="10312" y="29005"/>
                </a:lnTo>
                <a:cubicBezTo>
                  <a:pt x="10650" y="26988"/>
                  <a:pt x="10593" y="24814"/>
                  <a:pt x="10861" y="22800"/>
                </a:cubicBezTo>
                <a:cubicBezTo>
                  <a:pt x="11148" y="20642"/>
                  <a:pt x="11717" y="18486"/>
                  <a:pt x="11935" y="16319"/>
                </a:cubicBezTo>
                <a:cubicBezTo>
                  <a:pt x="14570" y="16042"/>
                  <a:pt x="17185" y="15652"/>
                  <a:pt x="19712" y="15320"/>
                </a:cubicBezTo>
                <a:cubicBezTo>
                  <a:pt x="20602" y="15204"/>
                  <a:pt x="21612" y="15215"/>
                  <a:pt x="22318" y="14591"/>
                </a:cubicBezTo>
                <a:cubicBezTo>
                  <a:pt x="23239" y="13777"/>
                  <a:pt x="23839" y="12448"/>
                  <a:pt x="24543" y="11446"/>
                </a:cubicBezTo>
                <a:cubicBezTo>
                  <a:pt x="25149" y="10585"/>
                  <a:pt x="25769" y="9736"/>
                  <a:pt x="26395" y="8892"/>
                </a:cubicBezTo>
                <a:close/>
                <a:moveTo>
                  <a:pt x="11565" y="16355"/>
                </a:moveTo>
                <a:cubicBezTo>
                  <a:pt x="10848" y="18447"/>
                  <a:pt x="10590" y="20799"/>
                  <a:pt x="10286" y="22960"/>
                </a:cubicBezTo>
                <a:cubicBezTo>
                  <a:pt x="10010" y="24932"/>
                  <a:pt x="9540" y="27177"/>
                  <a:pt x="9673" y="29206"/>
                </a:cubicBezTo>
                <a:cubicBezTo>
                  <a:pt x="8215" y="27203"/>
                  <a:pt x="6825" y="25154"/>
                  <a:pt x="5529" y="23041"/>
                </a:cubicBezTo>
                <a:cubicBezTo>
                  <a:pt x="4815" y="21877"/>
                  <a:pt x="4127" y="20697"/>
                  <a:pt x="3466" y="19503"/>
                </a:cubicBezTo>
                <a:cubicBezTo>
                  <a:pt x="3136" y="18907"/>
                  <a:pt x="2811" y="18305"/>
                  <a:pt x="2495" y="17701"/>
                </a:cubicBezTo>
                <a:cubicBezTo>
                  <a:pt x="2372" y="17469"/>
                  <a:pt x="2008" y="16935"/>
                  <a:pt x="1782" y="16461"/>
                </a:cubicBezTo>
                <a:lnTo>
                  <a:pt x="1782" y="16461"/>
                </a:lnTo>
                <a:cubicBezTo>
                  <a:pt x="3104" y="16615"/>
                  <a:pt x="4445" y="16680"/>
                  <a:pt x="5796" y="16680"/>
                </a:cubicBezTo>
                <a:cubicBezTo>
                  <a:pt x="7709" y="16680"/>
                  <a:pt x="9641" y="16549"/>
                  <a:pt x="11565" y="16355"/>
                </a:cubicBezTo>
                <a:close/>
                <a:moveTo>
                  <a:pt x="29638" y="1"/>
                </a:moveTo>
                <a:cubicBezTo>
                  <a:pt x="29542" y="1"/>
                  <a:pt x="29444" y="23"/>
                  <a:pt x="29354" y="67"/>
                </a:cubicBezTo>
                <a:cubicBezTo>
                  <a:pt x="19808" y="4672"/>
                  <a:pt x="10218" y="9366"/>
                  <a:pt x="1071" y="14724"/>
                </a:cubicBezTo>
                <a:cubicBezTo>
                  <a:pt x="965" y="14785"/>
                  <a:pt x="908" y="14870"/>
                  <a:pt x="886" y="14959"/>
                </a:cubicBezTo>
                <a:cubicBezTo>
                  <a:pt x="700" y="14987"/>
                  <a:pt x="517" y="15082"/>
                  <a:pt x="443" y="15256"/>
                </a:cubicBezTo>
                <a:cubicBezTo>
                  <a:pt x="1" y="16298"/>
                  <a:pt x="752" y="17207"/>
                  <a:pt x="1237" y="18139"/>
                </a:cubicBezTo>
                <a:cubicBezTo>
                  <a:pt x="1987" y="19577"/>
                  <a:pt x="2773" y="20994"/>
                  <a:pt x="3599" y="22390"/>
                </a:cubicBezTo>
                <a:cubicBezTo>
                  <a:pt x="5248" y="25185"/>
                  <a:pt x="7051" y="27880"/>
                  <a:pt x="8980" y="30488"/>
                </a:cubicBezTo>
                <a:cubicBezTo>
                  <a:pt x="9128" y="30689"/>
                  <a:pt x="9332" y="30810"/>
                  <a:pt x="9556" y="30810"/>
                </a:cubicBezTo>
                <a:cubicBezTo>
                  <a:pt x="9661" y="30810"/>
                  <a:pt x="9771" y="30783"/>
                  <a:pt x="9882" y="30724"/>
                </a:cubicBezTo>
                <a:lnTo>
                  <a:pt x="33215" y="18348"/>
                </a:lnTo>
                <a:cubicBezTo>
                  <a:pt x="34116" y="17871"/>
                  <a:pt x="35016" y="17394"/>
                  <a:pt x="35917" y="16917"/>
                </a:cubicBezTo>
                <a:cubicBezTo>
                  <a:pt x="36568" y="16569"/>
                  <a:pt x="37474" y="16245"/>
                  <a:pt x="37968" y="15675"/>
                </a:cubicBezTo>
                <a:cubicBezTo>
                  <a:pt x="39019" y="14464"/>
                  <a:pt x="37236" y="12516"/>
                  <a:pt x="36631" y="11474"/>
                </a:cubicBezTo>
                <a:cubicBezTo>
                  <a:pt x="34460" y="7732"/>
                  <a:pt x="32244" y="4018"/>
                  <a:pt x="30100" y="262"/>
                </a:cubicBezTo>
                <a:cubicBezTo>
                  <a:pt x="29998" y="84"/>
                  <a:pt x="29822" y="1"/>
                  <a:pt x="29638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0EF7D09-2A4A-53F7-6CC4-71EB0385638B}"/>
              </a:ext>
            </a:extLst>
          </p:cNvPr>
          <p:cNvSpPr txBox="1"/>
          <p:nvPr/>
        </p:nvSpPr>
        <p:spPr>
          <a:xfrm>
            <a:off x="1791080" y="3760231"/>
            <a:ext cx="9008834" cy="2677656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en-US" sz="2800" b="1" dirty="0">
                <a:solidFill>
                  <a:schemeClr val="accent6"/>
                </a:solidFill>
                <a:latin typeface="Concert One" pitchFamily="2" charset="0"/>
              </a:rPr>
              <a:t>The given pictures are tourist attractions of </a:t>
            </a:r>
            <a:r>
              <a:rPr lang="en-US" sz="2800" b="1" dirty="0" err="1">
                <a:solidFill>
                  <a:schemeClr val="accent6"/>
                </a:solidFill>
                <a:latin typeface="Concert One" pitchFamily="2" charset="0"/>
              </a:rPr>
              <a:t>Bangladesh.National</a:t>
            </a:r>
            <a:r>
              <a:rPr lang="en-US" sz="2800" b="1" dirty="0">
                <a:solidFill>
                  <a:schemeClr val="accent6"/>
                </a:solidFill>
                <a:latin typeface="Concert One" pitchFamily="2" charset="0"/>
              </a:rPr>
              <a:t> Museum------ </a:t>
            </a:r>
          </a:p>
          <a:p>
            <a:pPr marL="342900" indent="-342900">
              <a:buAutoNum type="alphaLcParenR"/>
            </a:pPr>
            <a:r>
              <a:rPr lang="en-US" sz="2800" b="1" dirty="0">
                <a:solidFill>
                  <a:schemeClr val="accent6"/>
                </a:solidFill>
                <a:latin typeface="Concert One" pitchFamily="2" charset="0"/>
              </a:rPr>
              <a:t>Yes, I have. I have visited …, …, …. /No, I haven’t visited any places.</a:t>
            </a:r>
          </a:p>
          <a:p>
            <a:pPr marL="342900" indent="-342900">
              <a:buAutoNum type="alphaLcParenR"/>
            </a:pPr>
            <a:r>
              <a:rPr lang="en-US" sz="2800" b="1" dirty="0">
                <a:solidFill>
                  <a:schemeClr val="accent6"/>
                </a:solidFill>
                <a:latin typeface="Concert One" pitchFamily="2" charset="0"/>
              </a:rPr>
              <a:t>I feel very happy when I’m on a trip./ I don’t feel anything.</a:t>
            </a:r>
            <a:endParaRPr lang="en-US" sz="2800" dirty="0">
              <a:solidFill>
                <a:schemeClr val="accent6"/>
              </a:solidFill>
              <a:latin typeface="Concert On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2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80F707-22E4-4808-8689-BC5DD55C09B4}"/>
              </a:ext>
            </a:extLst>
          </p:cNvPr>
          <p:cNvSpPr txBox="1"/>
          <p:nvPr/>
        </p:nvSpPr>
        <p:spPr>
          <a:xfrm>
            <a:off x="202533" y="1934115"/>
            <a:ext cx="1610225" cy="646331"/>
          </a:xfrm>
          <a:prstGeom prst="rect">
            <a:avLst/>
          </a:prstGeom>
          <a:gradFill rotWithShape="1">
            <a:gsLst>
              <a:gs pos="0">
                <a:srgbClr val="FFC000">
                  <a:lumMod val="110000"/>
                  <a:satMod val="105000"/>
                  <a:tint val="67000"/>
                </a:srgbClr>
              </a:gs>
              <a:gs pos="50000">
                <a:srgbClr val="FFC000">
                  <a:lumMod val="105000"/>
                  <a:satMod val="103000"/>
                  <a:tint val="73000"/>
                </a:srgbClr>
              </a:gs>
              <a:gs pos="100000">
                <a:srgbClr val="FFC000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prstClr val="black"/>
                </a:solidFill>
                <a:latin typeface="Concert One" pitchFamily="2" charset="0"/>
                <a:cs typeface="Times New Roman" panose="02020603050405020304" pitchFamily="18" charset="0"/>
              </a:rPr>
              <a:t>Trip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cert One" pitchFamily="2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CD97A3-E548-411A-A58A-59B3F7A7148B}"/>
              </a:ext>
            </a:extLst>
          </p:cNvPr>
          <p:cNvSpPr txBox="1"/>
          <p:nvPr/>
        </p:nvSpPr>
        <p:spPr>
          <a:xfrm>
            <a:off x="2380922" y="1912292"/>
            <a:ext cx="2518858" cy="646331"/>
          </a:xfrm>
          <a:prstGeom prst="rect">
            <a:avLst/>
          </a:prstGeom>
          <a:gradFill rotWithShape="1">
            <a:gsLst>
              <a:gs pos="0">
                <a:srgbClr val="FFC000">
                  <a:lumMod val="110000"/>
                  <a:satMod val="105000"/>
                  <a:tint val="67000"/>
                </a:srgbClr>
              </a:gs>
              <a:gs pos="50000">
                <a:srgbClr val="FFC000">
                  <a:lumMod val="105000"/>
                  <a:satMod val="103000"/>
                  <a:tint val="73000"/>
                </a:srgbClr>
              </a:gs>
              <a:gs pos="100000">
                <a:srgbClr val="FFC000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prstClr val="black"/>
                </a:solidFill>
                <a:latin typeface="Concert One" pitchFamily="2" charset="0"/>
                <a:cs typeface="Times New Roman" panose="02020603050405020304" pitchFamily="18" charset="0"/>
              </a:rPr>
              <a:t>T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cert One" pitchFamily="2" charset="0"/>
                <a:cs typeface="Times New Roman" panose="02020603050405020304" pitchFamily="18" charset="0"/>
              </a:rPr>
              <a:t>-r-</a:t>
            </a:r>
            <a:r>
              <a:rPr lang="en-US" sz="3600" kern="0" dirty="0" err="1">
                <a:solidFill>
                  <a:prstClr val="black"/>
                </a:solidFill>
                <a:latin typeface="Concert One" pitchFamily="2" charset="0"/>
                <a:cs typeface="Times New Roman" panose="02020603050405020304" pitchFamily="18" charset="0"/>
              </a:rPr>
              <a:t>i</a:t>
            </a:r>
            <a:r>
              <a:rPr lang="en-US" sz="3600" kern="0" dirty="0">
                <a:solidFill>
                  <a:prstClr val="black"/>
                </a:solidFill>
                <a:latin typeface="Concert One" pitchFamily="2" charset="0"/>
                <a:cs typeface="Times New Roman" panose="02020603050405020304" pitchFamily="18" charset="0"/>
              </a:rPr>
              <a:t>-p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cert One" pitchFamily="2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376CB3-7EDF-4DCA-81AD-35055C5E4C59}"/>
              </a:ext>
            </a:extLst>
          </p:cNvPr>
          <p:cNvSpPr txBox="1"/>
          <p:nvPr/>
        </p:nvSpPr>
        <p:spPr>
          <a:xfrm>
            <a:off x="5892940" y="1915488"/>
            <a:ext cx="6104284" cy="646331"/>
          </a:xfrm>
          <a:prstGeom prst="rect">
            <a:avLst/>
          </a:prstGeom>
          <a:gradFill rotWithShape="1">
            <a:gsLst>
              <a:gs pos="0">
                <a:srgbClr val="FFC000">
                  <a:lumMod val="110000"/>
                  <a:satMod val="105000"/>
                  <a:tint val="67000"/>
                </a:srgbClr>
              </a:gs>
              <a:gs pos="50000">
                <a:srgbClr val="FFC000">
                  <a:lumMod val="105000"/>
                  <a:satMod val="103000"/>
                  <a:tint val="73000"/>
                </a:srgbClr>
              </a:gs>
              <a:gs pos="100000">
                <a:srgbClr val="FFC000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cert One" pitchFamily="2" charset="0"/>
                <a:cs typeface="Times New Roman" panose="02020603050405020304" pitchFamily="18" charset="0"/>
              </a:rPr>
              <a:t> To visit some where/journey 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cert One" pitchFamily="2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E54312-C553-4FB4-BBB8-259538B30A30}"/>
              </a:ext>
            </a:extLst>
          </p:cNvPr>
          <p:cNvSpPr txBox="1"/>
          <p:nvPr/>
        </p:nvSpPr>
        <p:spPr>
          <a:xfrm>
            <a:off x="202534" y="2820552"/>
            <a:ext cx="2100226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/>
                </a:solidFill>
                <a:latin typeface="Concert One" pitchFamily="2" charset="0"/>
                <a:cs typeface="Times New Roman" panose="02020603050405020304" pitchFamily="18" charset="0"/>
              </a:rPr>
              <a:t>Museum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cert One" pitchFamily="2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D32BB8-6C59-470C-9C21-64A896BA9D5A}"/>
              </a:ext>
            </a:extLst>
          </p:cNvPr>
          <p:cNvSpPr txBox="1"/>
          <p:nvPr/>
        </p:nvSpPr>
        <p:spPr>
          <a:xfrm>
            <a:off x="2810103" y="2776315"/>
            <a:ext cx="3460046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prstClr val="black"/>
                </a:solidFill>
                <a:latin typeface="Concert One" pitchFamily="2" charset="0"/>
                <a:cs typeface="Times New Roman" panose="02020603050405020304" pitchFamily="18" charset="0"/>
              </a:rPr>
              <a:t>M-u s-e u-m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F22629-ADD3-4E59-A6AC-4711298332A6}"/>
              </a:ext>
            </a:extLst>
          </p:cNvPr>
          <p:cNvSpPr txBox="1"/>
          <p:nvPr/>
        </p:nvSpPr>
        <p:spPr>
          <a:xfrm>
            <a:off x="6865763" y="2743604"/>
            <a:ext cx="5123703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cert One" pitchFamily="2" charset="0"/>
                <a:cs typeface="Times New Roman" panose="02020603050405020304" pitchFamily="18" charset="0"/>
              </a:rPr>
              <a:t>gallery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E7486B-246C-4E5C-A3BE-AC442B2E569D}"/>
              </a:ext>
            </a:extLst>
          </p:cNvPr>
          <p:cNvSpPr txBox="1"/>
          <p:nvPr/>
        </p:nvSpPr>
        <p:spPr>
          <a:xfrm>
            <a:off x="202533" y="4437877"/>
            <a:ext cx="2613652" cy="64633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cert One" pitchFamily="2" charset="0"/>
                <a:cs typeface="Times New Roman" panose="02020603050405020304" pitchFamily="18" charset="0"/>
              </a:rPr>
              <a:t>Chatter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13C1F9-AEB1-4172-AFC7-F492ADC463FB}"/>
              </a:ext>
            </a:extLst>
          </p:cNvPr>
          <p:cNvSpPr txBox="1"/>
          <p:nvPr/>
        </p:nvSpPr>
        <p:spPr>
          <a:xfrm>
            <a:off x="3050326" y="4428883"/>
            <a:ext cx="4243288" cy="64633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600" kern="0" dirty="0">
                <a:solidFill>
                  <a:prstClr val="black"/>
                </a:solidFill>
                <a:latin typeface="Concert One" pitchFamily="2" charset="0"/>
                <a:cs typeface="Times New Roman" panose="02020603050405020304" pitchFamily="18" charset="0"/>
              </a:rPr>
              <a:t>C-h-a t-t-e-r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B6B233-259D-40EC-AB61-3841C5696627}"/>
              </a:ext>
            </a:extLst>
          </p:cNvPr>
          <p:cNvSpPr txBox="1"/>
          <p:nvPr/>
        </p:nvSpPr>
        <p:spPr>
          <a:xfrm>
            <a:off x="7527755" y="4428882"/>
            <a:ext cx="3898230" cy="64633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600" dirty="0">
                <a:solidFill>
                  <a:schemeClr val="tx1">
                    <a:lumMod val="50000"/>
                  </a:schemeClr>
                </a:solidFill>
                <a:latin typeface="Concert One" pitchFamily="2" charset="0"/>
              </a:rPr>
              <a:t>small talk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Concert One" pitchFamily="2" charset="0"/>
              <a:cs typeface="Times New Roman" panose="02020603050405020304" pitchFamily="18" charset="0"/>
            </a:endParaRP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F49AE2C-5977-421E-9286-A5C736514B62}"/>
              </a:ext>
            </a:extLst>
          </p:cNvPr>
          <p:cNvSpPr txBox="1">
            <a:spLocks/>
          </p:cNvSpPr>
          <p:nvPr/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17950AB-0DA0-458E-816B-74D96C8F5AD9}" type="datetime1">
              <a:rPr lang="en-US" smtClean="0">
                <a:latin typeface="Concert One" pitchFamily="2" charset="0"/>
              </a:rPr>
              <a:pPr/>
              <a:t>6/20/2026</a:t>
            </a:fld>
            <a:endParaRPr lang="en-US">
              <a:latin typeface="Concert One" pitchFamily="2" charset="0"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D03DA22-C516-495E-8264-2A7D89603796}"/>
              </a:ext>
            </a:extLst>
          </p:cNvPr>
          <p:cNvSpPr txBox="1">
            <a:spLocks/>
          </p:cNvSpPr>
          <p:nvPr/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>
                <a:latin typeface="Concert One" pitchFamily="2" charset="0"/>
              </a:rPr>
              <a:pPr/>
              <a:t>13</a:t>
            </a:fld>
            <a:endParaRPr lang="en-US">
              <a:latin typeface="Concert One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B4A1C5-73C6-C008-CACF-63CB4BAF925B}"/>
              </a:ext>
            </a:extLst>
          </p:cNvPr>
          <p:cNvSpPr txBox="1"/>
          <p:nvPr/>
        </p:nvSpPr>
        <p:spPr>
          <a:xfrm>
            <a:off x="202533" y="3602598"/>
            <a:ext cx="2399989" cy="646331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cert One" pitchFamily="2" charset="0"/>
                <a:cs typeface="Times New Roman" panose="02020603050405020304" pitchFamily="18" charset="0"/>
              </a:rPr>
              <a:t>Explore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7EE06E-C7A3-2E2F-07CB-C575E870E802}"/>
              </a:ext>
            </a:extLst>
          </p:cNvPr>
          <p:cNvSpPr txBox="1"/>
          <p:nvPr/>
        </p:nvSpPr>
        <p:spPr>
          <a:xfrm>
            <a:off x="3053296" y="3602599"/>
            <a:ext cx="3460046" cy="646331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600" kern="0" dirty="0">
                <a:solidFill>
                  <a:prstClr val="black"/>
                </a:solidFill>
                <a:latin typeface="Concert One" pitchFamily="2" charset="0"/>
                <a:cs typeface="Times New Roman" panose="02020603050405020304" pitchFamily="18" charset="0"/>
              </a:rPr>
              <a:t>E-x p-l-o-r-e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7B52A0-AD3B-FAB3-215D-8DE304CD90CE}"/>
              </a:ext>
            </a:extLst>
          </p:cNvPr>
          <p:cNvSpPr txBox="1"/>
          <p:nvPr/>
        </p:nvSpPr>
        <p:spPr>
          <a:xfrm>
            <a:off x="7027025" y="3602598"/>
            <a:ext cx="4243487" cy="646331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cert One" pitchFamily="2" charset="0"/>
                <a:cs typeface="Times New Roman" panose="02020603050405020304" pitchFamily="18" charset="0"/>
              </a:rPr>
              <a:t> study/look into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cert One" pitchFamily="2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ABD4CD8-8803-2DDD-A734-0C01D022831A}"/>
              </a:ext>
            </a:extLst>
          </p:cNvPr>
          <p:cNvSpPr txBox="1"/>
          <p:nvPr/>
        </p:nvSpPr>
        <p:spPr>
          <a:xfrm>
            <a:off x="241792" y="5262840"/>
            <a:ext cx="2399989" cy="646331"/>
          </a:xfrm>
          <a:prstGeom prst="rect">
            <a:avLst/>
          </a:prstGeom>
          <a:gradFill rotWithShape="1">
            <a:gsLst>
              <a:gs pos="0">
                <a:srgbClr val="FFC000">
                  <a:lumMod val="110000"/>
                  <a:satMod val="105000"/>
                  <a:tint val="67000"/>
                </a:srgbClr>
              </a:gs>
              <a:gs pos="50000">
                <a:srgbClr val="FFC000">
                  <a:lumMod val="105000"/>
                  <a:satMod val="103000"/>
                  <a:tint val="73000"/>
                </a:srgbClr>
              </a:gs>
              <a:gs pos="100000">
                <a:srgbClr val="FFC000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prstClr val="black"/>
                </a:solidFill>
                <a:latin typeface="Concert One" pitchFamily="2" charset="0"/>
                <a:cs typeface="Times New Roman" panose="02020603050405020304" pitchFamily="18" charset="0"/>
              </a:rPr>
              <a:t>Patriotism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cert One" pitchFamily="2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367D135-433A-7103-7883-13FD16994340}"/>
              </a:ext>
            </a:extLst>
          </p:cNvPr>
          <p:cNvSpPr txBox="1"/>
          <p:nvPr/>
        </p:nvSpPr>
        <p:spPr>
          <a:xfrm>
            <a:off x="2713946" y="5262840"/>
            <a:ext cx="4243287" cy="646331"/>
          </a:xfrm>
          <a:prstGeom prst="rect">
            <a:avLst/>
          </a:prstGeom>
          <a:gradFill rotWithShape="1">
            <a:gsLst>
              <a:gs pos="0">
                <a:srgbClr val="FFC000">
                  <a:lumMod val="110000"/>
                  <a:satMod val="105000"/>
                  <a:tint val="67000"/>
                </a:srgbClr>
              </a:gs>
              <a:gs pos="50000">
                <a:srgbClr val="FFC000">
                  <a:lumMod val="105000"/>
                  <a:satMod val="103000"/>
                  <a:tint val="73000"/>
                </a:srgbClr>
              </a:gs>
              <a:gs pos="100000">
                <a:srgbClr val="FFC000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600" kern="0" dirty="0">
                <a:solidFill>
                  <a:prstClr val="black"/>
                </a:solidFill>
                <a:latin typeface="Concert One" pitchFamily="2" charset="0"/>
                <a:cs typeface="Times New Roman" panose="02020603050405020304" pitchFamily="18" charset="0"/>
              </a:rPr>
              <a:t>P-a-t r-</a:t>
            </a:r>
            <a:r>
              <a:rPr lang="en-US" sz="3600" kern="0" dirty="0" err="1">
                <a:solidFill>
                  <a:prstClr val="black"/>
                </a:solidFill>
                <a:latin typeface="Concert One" pitchFamily="2" charset="0"/>
                <a:cs typeface="Times New Roman" panose="02020603050405020304" pitchFamily="18" charset="0"/>
              </a:rPr>
              <a:t>i</a:t>
            </a:r>
            <a:r>
              <a:rPr lang="en-US" sz="3600" kern="0" dirty="0">
                <a:solidFill>
                  <a:prstClr val="black"/>
                </a:solidFill>
                <a:latin typeface="Concert One" pitchFamily="2" charset="0"/>
                <a:cs typeface="Times New Roman" panose="02020603050405020304" pitchFamily="18" charset="0"/>
              </a:rPr>
              <a:t> o t-</a:t>
            </a:r>
            <a:r>
              <a:rPr lang="en-US" sz="3600" kern="0" dirty="0" err="1">
                <a:solidFill>
                  <a:prstClr val="black"/>
                </a:solidFill>
                <a:latin typeface="Concert One" pitchFamily="2" charset="0"/>
                <a:cs typeface="Times New Roman" panose="02020603050405020304" pitchFamily="18" charset="0"/>
              </a:rPr>
              <a:t>i</a:t>
            </a:r>
            <a:r>
              <a:rPr lang="en-US" sz="3600" kern="0" dirty="0">
                <a:solidFill>
                  <a:prstClr val="black"/>
                </a:solidFill>
                <a:latin typeface="Concert One" pitchFamily="2" charset="0"/>
                <a:cs typeface="Times New Roman" panose="02020603050405020304" pitchFamily="18" charset="0"/>
              </a:rPr>
              <a:t>-s-m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93EE51B-3373-EA26-C049-A57613CDBA1C}"/>
              </a:ext>
            </a:extLst>
          </p:cNvPr>
          <p:cNvSpPr txBox="1"/>
          <p:nvPr/>
        </p:nvSpPr>
        <p:spPr>
          <a:xfrm>
            <a:off x="7029399" y="5262840"/>
            <a:ext cx="4796429" cy="646331"/>
          </a:xfrm>
          <a:prstGeom prst="rect">
            <a:avLst/>
          </a:prstGeom>
          <a:gradFill rotWithShape="1">
            <a:gsLst>
              <a:gs pos="0">
                <a:srgbClr val="FFC000">
                  <a:lumMod val="110000"/>
                  <a:satMod val="105000"/>
                  <a:tint val="67000"/>
                </a:srgbClr>
              </a:gs>
              <a:gs pos="50000">
                <a:srgbClr val="FFC000">
                  <a:lumMod val="105000"/>
                  <a:satMod val="103000"/>
                  <a:tint val="73000"/>
                </a:srgbClr>
              </a:gs>
              <a:gs pos="100000">
                <a:srgbClr val="FFC000">
                  <a:lumMod val="105000"/>
                  <a:satMod val="109000"/>
                  <a:tint val="81000"/>
                </a:srgbClr>
              </a:gs>
            </a:gsLst>
            <a:lin ang="5400000" scaled="0"/>
          </a:gradFill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cert One" pitchFamily="2" charset="0"/>
                <a:cs typeface="Times New Roman" panose="02020603050405020304" pitchFamily="18" charset="0"/>
              </a:rPr>
              <a:t> love for one</a:t>
            </a:r>
            <a:r>
              <a:rPr lang="en-US" sz="3600" kern="0" dirty="0">
                <a:solidFill>
                  <a:prstClr val="black"/>
                </a:solidFill>
                <a:latin typeface="Concert One" pitchFamily="2" charset="0"/>
                <a:cs typeface="Times New Roman" panose="02020603050405020304" pitchFamily="18" charset="0"/>
              </a:rPr>
              <a:t>’s country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cert One" pitchFamily="2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D00EE13-B635-868E-A843-42A5AC861AD6}"/>
              </a:ext>
            </a:extLst>
          </p:cNvPr>
          <p:cNvSpPr txBox="1"/>
          <p:nvPr/>
        </p:nvSpPr>
        <p:spPr>
          <a:xfrm>
            <a:off x="241793" y="6069067"/>
            <a:ext cx="2060967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cert One" pitchFamily="2" charset="0"/>
                <a:cs typeface="Times New Roman" panose="02020603050405020304" pitchFamily="18" charset="0"/>
              </a:rPr>
              <a:t>Sacrifice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02583FF-1877-4615-7E40-36A896EAEC9D}"/>
              </a:ext>
            </a:extLst>
          </p:cNvPr>
          <p:cNvSpPr txBox="1"/>
          <p:nvPr/>
        </p:nvSpPr>
        <p:spPr>
          <a:xfrm>
            <a:off x="2649683" y="6069067"/>
            <a:ext cx="405566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3600" dirty="0">
                <a:solidFill>
                  <a:prstClr val="black"/>
                </a:solidFill>
                <a:latin typeface="Concert One" pitchFamily="2" charset="0"/>
                <a:cs typeface="Times New Roman" panose="02020603050405020304" pitchFamily="18" charset="0"/>
              </a:rPr>
              <a:t>S-a-c r-</a:t>
            </a:r>
            <a:r>
              <a:rPr lang="en-US" sz="3600" dirty="0" err="1">
                <a:solidFill>
                  <a:prstClr val="black"/>
                </a:solidFill>
                <a:latin typeface="Concert One" pitchFamily="2" charset="0"/>
                <a:cs typeface="Times New Roman" panose="02020603050405020304" pitchFamily="18" charset="0"/>
              </a:rPr>
              <a:t>i</a:t>
            </a:r>
            <a:r>
              <a:rPr lang="en-US" sz="3600" dirty="0">
                <a:solidFill>
                  <a:prstClr val="black"/>
                </a:solidFill>
                <a:latin typeface="Concert One" pitchFamily="2" charset="0"/>
                <a:cs typeface="Times New Roman" panose="02020603050405020304" pitchFamily="18" charset="0"/>
              </a:rPr>
              <a:t> f-</a:t>
            </a:r>
            <a:r>
              <a:rPr lang="en-US" sz="3600" dirty="0" err="1">
                <a:solidFill>
                  <a:prstClr val="black"/>
                </a:solidFill>
                <a:latin typeface="Concert One" pitchFamily="2" charset="0"/>
                <a:cs typeface="Times New Roman" panose="02020603050405020304" pitchFamily="18" charset="0"/>
              </a:rPr>
              <a:t>i</a:t>
            </a:r>
            <a:r>
              <a:rPr lang="en-US" sz="3600" dirty="0">
                <a:solidFill>
                  <a:prstClr val="black"/>
                </a:solidFill>
                <a:latin typeface="Concert One" pitchFamily="2" charset="0"/>
                <a:cs typeface="Times New Roman" panose="02020603050405020304" pitchFamily="18" charset="0"/>
              </a:rPr>
              <a:t>-c-e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cert One" pitchFamily="2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16018B2-3694-553C-3243-A79185E92C13}"/>
              </a:ext>
            </a:extLst>
          </p:cNvPr>
          <p:cNvSpPr txBox="1"/>
          <p:nvPr/>
        </p:nvSpPr>
        <p:spPr>
          <a:xfrm>
            <a:off x="6865763" y="6022900"/>
            <a:ext cx="5123703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>
                <a:solidFill>
                  <a:prstClr val="black"/>
                </a:solidFill>
                <a:latin typeface="Concert One" pitchFamily="2" charset="0"/>
                <a:cs typeface="Times New Roman" panose="02020603050405020304" pitchFamily="18" charset="0"/>
              </a:rPr>
              <a:t>To give up/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cert One" pitchFamily="2" charset="0"/>
                <a:cs typeface="Times New Roman" panose="02020603050405020304" pitchFamily="18" charset="0"/>
              </a:rPr>
              <a:t>let go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78D9BF2-8F7A-A07A-D4C8-8F49D828A372}"/>
              </a:ext>
            </a:extLst>
          </p:cNvPr>
          <p:cNvSpPr txBox="1"/>
          <p:nvPr/>
        </p:nvSpPr>
        <p:spPr>
          <a:xfrm>
            <a:off x="4334938" y="258208"/>
            <a:ext cx="3782368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6000" b="1" dirty="0">
                <a:ln w="12700">
                  <a:solidFill>
                    <a:schemeClr val="bg1"/>
                  </a:solidFill>
                </a:ln>
                <a:solidFill>
                  <a:schemeClr val="accent3"/>
                </a:solidFill>
                <a:latin typeface="Concert One" pitchFamily="2" charset="0"/>
              </a:rPr>
              <a:t>New words</a:t>
            </a:r>
          </a:p>
        </p:txBody>
      </p:sp>
    </p:spTree>
    <p:extLst>
      <p:ext uri="{BB962C8B-B14F-4D97-AF65-F5344CB8AC3E}">
        <p14:creationId xmlns:p14="http://schemas.microsoft.com/office/powerpoint/2010/main" val="2247949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04400-D22A-F4FF-E275-826C7521F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6257" y="2959244"/>
            <a:ext cx="8957200" cy="1438585"/>
          </a:xfrm>
        </p:spPr>
        <p:txBody>
          <a:bodyPr/>
          <a:lstStyle/>
          <a:p>
            <a:r>
              <a:rPr lang="en-US" sz="7200" dirty="0">
                <a:latin typeface="Concert One" pitchFamily="2" charset="0"/>
              </a:rPr>
              <a:t>Turn to page 40</a:t>
            </a:r>
            <a:br>
              <a:rPr lang="en-US" sz="7200" dirty="0">
                <a:latin typeface="Concert One" pitchFamily="2" charset="0"/>
              </a:rPr>
            </a:b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33588725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79;p88">
            <a:extLst>
              <a:ext uri="{FF2B5EF4-FFF2-40B4-BE49-F238E27FC236}">
                <a16:creationId xmlns:a16="http://schemas.microsoft.com/office/drawing/2014/main" id="{97B3053E-68A9-8ADB-0F95-D15897D8D2B1}"/>
              </a:ext>
            </a:extLst>
          </p:cNvPr>
          <p:cNvSpPr txBox="1">
            <a:spLocks/>
          </p:cNvSpPr>
          <p:nvPr/>
        </p:nvSpPr>
        <p:spPr>
          <a:xfrm>
            <a:off x="1045029" y="2507328"/>
            <a:ext cx="10363200" cy="13670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800" kern="0" dirty="0">
                <a:solidFill>
                  <a:schemeClr val="accent2"/>
                </a:solidFill>
                <a:latin typeface="Concert One" pitchFamily="2" charset="0"/>
              </a:rPr>
              <a:t>Can you guess where are they going?</a:t>
            </a:r>
            <a:r>
              <a:rPr lang="en-US" sz="4800" kern="0" dirty="0">
                <a:solidFill>
                  <a:schemeClr val="accent2"/>
                </a:solidFill>
              </a:rPr>
              <a:t> </a:t>
            </a:r>
          </a:p>
        </p:txBody>
      </p:sp>
      <p:pic>
        <p:nvPicPr>
          <p:cNvPr id="4" name="Graphic 3" descr="Person with idea outline">
            <a:extLst>
              <a:ext uri="{FF2B5EF4-FFF2-40B4-BE49-F238E27FC236}">
                <a16:creationId xmlns:a16="http://schemas.microsoft.com/office/drawing/2014/main" id="{49D37AA9-5817-E6E5-0B2E-92B15DFE83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54428" y="1015986"/>
            <a:ext cx="1937657" cy="1937657"/>
          </a:xfrm>
          <a:prstGeom prst="rect">
            <a:avLst/>
          </a:prstGeom>
        </p:spPr>
      </p:pic>
      <p:pic>
        <p:nvPicPr>
          <p:cNvPr id="9" name="Picture 8" descr="Question Cat">
            <a:extLst>
              <a:ext uri="{FF2B5EF4-FFF2-40B4-BE49-F238E27FC236}">
                <a16:creationId xmlns:a16="http://schemas.microsoft.com/office/drawing/2014/main" id="{4FE78F8E-9262-D79E-9CE6-248A44DB37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6499">
            <a:off x="9705616" y="3850713"/>
            <a:ext cx="2688771" cy="268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75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EE60AC-3C1F-ED47-AA24-6454DCA1BC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86" t="20158" r="27500" b="10318"/>
          <a:stretch>
            <a:fillRect/>
          </a:stretch>
        </p:blipFill>
        <p:spPr>
          <a:xfrm>
            <a:off x="656535" y="528710"/>
            <a:ext cx="5019396" cy="58005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902AB4-519B-F376-6BB3-A6ABA5F343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61" t="26191" r="28125" b="30476"/>
          <a:stretch>
            <a:fillRect/>
          </a:stretch>
        </p:blipFill>
        <p:spPr>
          <a:xfrm>
            <a:off x="6516070" y="489856"/>
            <a:ext cx="5077215" cy="34616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F483E88-6861-1FA3-C236-8AFFB810FA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4" t="34573" r="27322" b="38414"/>
          <a:stretch>
            <a:fillRect/>
          </a:stretch>
        </p:blipFill>
        <p:spPr>
          <a:xfrm>
            <a:off x="6573889" y="3698252"/>
            <a:ext cx="5019396" cy="2441291"/>
          </a:xfrm>
          <a:prstGeom prst="rect">
            <a:avLst/>
          </a:prstGeom>
        </p:spPr>
      </p:pic>
      <p:pic>
        <p:nvPicPr>
          <p:cNvPr id="2" name="Picture 1" descr="Reading cartoon bee">
            <a:extLst>
              <a:ext uri="{FF2B5EF4-FFF2-40B4-BE49-F238E27FC236}">
                <a16:creationId xmlns:a16="http://schemas.microsoft.com/office/drawing/2014/main" id="{1DE2ADEC-8588-2A1F-E3D7-382031C8D1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9281">
            <a:off x="2596403" y="240558"/>
            <a:ext cx="1270290" cy="168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728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53C8BDA-1CEA-2A63-5D81-4A15D66CA7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1" t="36564" r="28302" b="29082"/>
          <a:stretch>
            <a:fillRect/>
          </a:stretch>
        </p:blipFill>
        <p:spPr>
          <a:xfrm>
            <a:off x="1894115" y="2650674"/>
            <a:ext cx="8833434" cy="3820885"/>
          </a:xfrm>
          <a:prstGeom prst="rect">
            <a:avLst/>
          </a:prstGeom>
        </p:spPr>
      </p:pic>
      <p:pic>
        <p:nvPicPr>
          <p:cNvPr id="7" name="Picture 6" descr="Cartoon bee with magnifying glass">
            <a:extLst>
              <a:ext uri="{FF2B5EF4-FFF2-40B4-BE49-F238E27FC236}">
                <a16:creationId xmlns:a16="http://schemas.microsoft.com/office/drawing/2014/main" id="{D02EFE2E-123B-B124-51C4-82F8D26665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441"/>
            <a:ext cx="2563510" cy="2910238"/>
          </a:xfrm>
          <a:prstGeom prst="rect">
            <a:avLst/>
          </a:prstGeom>
        </p:spPr>
      </p:pic>
      <p:sp>
        <p:nvSpPr>
          <p:cNvPr id="6" name="Google Shape;979;p88">
            <a:extLst>
              <a:ext uri="{FF2B5EF4-FFF2-40B4-BE49-F238E27FC236}">
                <a16:creationId xmlns:a16="http://schemas.microsoft.com/office/drawing/2014/main" id="{39B30527-B6E9-F510-4662-E9ED688EE54F}"/>
              </a:ext>
            </a:extLst>
          </p:cNvPr>
          <p:cNvSpPr txBox="1">
            <a:spLocks/>
          </p:cNvSpPr>
          <p:nvPr/>
        </p:nvSpPr>
        <p:spPr>
          <a:xfrm>
            <a:off x="2710544" y="719460"/>
            <a:ext cx="7696200" cy="13670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800" kern="0" dirty="0">
                <a:solidFill>
                  <a:schemeClr val="accent2"/>
                </a:solidFill>
                <a:latin typeface="Concert One" pitchFamily="2" charset="0"/>
              </a:rPr>
              <a:t>Was your prediction right?</a:t>
            </a:r>
            <a:r>
              <a:rPr lang="en-US" sz="4800" kern="0" dirty="0">
                <a:solidFill>
                  <a:schemeClr val="accent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1254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AC861D-98B4-084D-FDDD-FA5139EA5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29932" r="28572" b="23980"/>
          <a:stretch>
            <a:fillRect/>
          </a:stretch>
        </p:blipFill>
        <p:spPr>
          <a:xfrm>
            <a:off x="2187124" y="1591005"/>
            <a:ext cx="8122551" cy="4713515"/>
          </a:xfrm>
          <a:prstGeom prst="rect">
            <a:avLst/>
          </a:prstGeom>
        </p:spPr>
      </p:pic>
      <p:pic>
        <p:nvPicPr>
          <p:cNvPr id="4" name="Picture 3" descr="Cartoon bee with magnifying glass">
            <a:extLst>
              <a:ext uri="{FF2B5EF4-FFF2-40B4-BE49-F238E27FC236}">
                <a16:creationId xmlns:a16="http://schemas.microsoft.com/office/drawing/2014/main" id="{918061B0-8C37-F1B5-F186-3C7D73E4B0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0"/>
            <a:ext cx="2563510" cy="291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690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A3A31-FBB4-D4D9-4E07-88C4914BD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69F06C-0B32-AD19-8F56-A013A5D01E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2" t="39453" r="30471" b="23980"/>
          <a:stretch>
            <a:fillRect/>
          </a:stretch>
        </p:blipFill>
        <p:spPr>
          <a:xfrm>
            <a:off x="1904095" y="1737466"/>
            <a:ext cx="9035251" cy="4358534"/>
          </a:xfrm>
          <a:prstGeom prst="rect">
            <a:avLst/>
          </a:prstGeom>
        </p:spPr>
      </p:pic>
      <p:pic>
        <p:nvPicPr>
          <p:cNvPr id="4" name="Picture 3" descr="Cartoon bee with magnifying glass">
            <a:extLst>
              <a:ext uri="{FF2B5EF4-FFF2-40B4-BE49-F238E27FC236}">
                <a16:creationId xmlns:a16="http://schemas.microsoft.com/office/drawing/2014/main" id="{55D75E2E-E933-20AD-5B8F-13BA05BEE2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0"/>
            <a:ext cx="2563510" cy="2910238"/>
          </a:xfrm>
          <a:prstGeom prst="rect">
            <a:avLst/>
          </a:prstGeom>
        </p:spPr>
      </p:pic>
      <p:sp>
        <p:nvSpPr>
          <p:cNvPr id="2" name="Google Shape;979;p88">
            <a:extLst>
              <a:ext uri="{FF2B5EF4-FFF2-40B4-BE49-F238E27FC236}">
                <a16:creationId xmlns:a16="http://schemas.microsoft.com/office/drawing/2014/main" id="{AF6FA6C4-A074-41F2-F626-29BE0BFD8ADD}"/>
              </a:ext>
            </a:extLst>
          </p:cNvPr>
          <p:cNvSpPr txBox="1">
            <a:spLocks/>
          </p:cNvSpPr>
          <p:nvPr/>
        </p:nvSpPr>
        <p:spPr>
          <a:xfrm>
            <a:off x="2705099" y="273490"/>
            <a:ext cx="7086599" cy="104402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800" kern="0" dirty="0">
                <a:solidFill>
                  <a:schemeClr val="accent2"/>
                </a:solidFill>
                <a:latin typeface="Concert One" pitchFamily="2" charset="0"/>
              </a:rPr>
              <a:t> Let’s check the answer.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3729BE-A1E0-C15B-3570-4033FB5D0760}"/>
              </a:ext>
            </a:extLst>
          </p:cNvPr>
          <p:cNvSpPr txBox="1"/>
          <p:nvPr/>
        </p:nvSpPr>
        <p:spPr>
          <a:xfrm>
            <a:off x="8098973" y="3352800"/>
            <a:ext cx="1197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a.m.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34EC59-3A99-B94C-DB16-174D4916D84C}"/>
              </a:ext>
            </a:extLst>
          </p:cNvPr>
          <p:cNvSpPr txBox="1"/>
          <p:nvPr/>
        </p:nvSpPr>
        <p:spPr>
          <a:xfrm>
            <a:off x="8098973" y="3916733"/>
            <a:ext cx="1692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10:30 a.m.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ADA5E7-47AA-EC91-5CBD-9BAF81B8F4E3}"/>
              </a:ext>
            </a:extLst>
          </p:cNvPr>
          <p:cNvSpPr txBox="1"/>
          <p:nvPr/>
        </p:nvSpPr>
        <p:spPr>
          <a:xfrm>
            <a:off x="8098973" y="4567515"/>
            <a:ext cx="1692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12:30 a.m.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98ABD9-3576-0A13-62C0-5A0603220500}"/>
              </a:ext>
            </a:extLst>
          </p:cNvPr>
          <p:cNvSpPr txBox="1"/>
          <p:nvPr/>
        </p:nvSpPr>
        <p:spPr>
          <a:xfrm>
            <a:off x="8109855" y="5236030"/>
            <a:ext cx="1681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1:30 a.m.</a:t>
            </a:r>
          </a:p>
        </p:txBody>
      </p:sp>
    </p:spTree>
    <p:extLst>
      <p:ext uri="{BB962C8B-B14F-4D97-AF65-F5344CB8AC3E}">
        <p14:creationId xmlns:p14="http://schemas.microsoft.com/office/powerpoint/2010/main" val="1647825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8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82"/>
          <p:cNvSpPr txBox="1">
            <a:spLocks noGrp="1"/>
          </p:cNvSpPr>
          <p:nvPr>
            <p:ph type="title"/>
          </p:nvPr>
        </p:nvSpPr>
        <p:spPr>
          <a:xfrm>
            <a:off x="2704053" y="2971516"/>
            <a:ext cx="7911600" cy="1258577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6400" dirty="0"/>
              <a:t>Thank you so much</a:t>
            </a:r>
            <a:endParaRPr sz="6400" dirty="0"/>
          </a:p>
        </p:txBody>
      </p:sp>
      <p:pic>
        <p:nvPicPr>
          <p:cNvPr id="3" name="Google Shape;854;p81">
            <a:extLst>
              <a:ext uri="{FF2B5EF4-FFF2-40B4-BE49-F238E27FC236}">
                <a16:creationId xmlns:a16="http://schemas.microsoft.com/office/drawing/2014/main" id="{6928A894-B7EA-87C3-AED6-C011475DD78C}"/>
              </a:ext>
            </a:extLst>
          </p:cNvPr>
          <p:cNvPicPr preferRelativeResize="0"/>
          <p:nvPr/>
        </p:nvPicPr>
        <p:blipFill>
          <a:blip r:embed="rId3">
            <a:alphaModFix amt="86000"/>
          </a:blip>
          <a:stretch>
            <a:fillRect/>
          </a:stretch>
        </p:blipFill>
        <p:spPr>
          <a:xfrm rot="729287">
            <a:off x="1799184" y="1418271"/>
            <a:ext cx="9641221" cy="39186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Notebook Lesson by Slidesgo">
  <a:themeElements>
    <a:clrScheme name="Simple Light">
      <a:dk1>
        <a:srgbClr val="595959"/>
      </a:dk1>
      <a:lt1>
        <a:srgbClr val="F1C232"/>
      </a:lt1>
      <a:dk2>
        <a:srgbClr val="595959"/>
      </a:dk2>
      <a:lt2>
        <a:srgbClr val="A8D68C"/>
      </a:lt2>
      <a:accent1>
        <a:srgbClr val="F1C232"/>
      </a:accent1>
      <a:accent2>
        <a:srgbClr val="B44141"/>
      </a:accent2>
      <a:accent3>
        <a:srgbClr val="F1C232"/>
      </a:accent3>
      <a:accent4>
        <a:srgbClr val="DF7070"/>
      </a:accent4>
      <a:accent5>
        <a:srgbClr val="7A9E64"/>
      </a:accent5>
      <a:accent6>
        <a:srgbClr val="595959"/>
      </a:accent6>
      <a:hlink>
        <a:srgbClr val="59595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</TotalTime>
  <Words>305</Words>
  <Application>Microsoft Office PowerPoint</Application>
  <PresentationFormat>Widescreen</PresentationFormat>
  <Paragraphs>71</Paragraphs>
  <Slides>20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Aptos</vt:lpstr>
      <vt:lpstr>Arial</vt:lpstr>
      <vt:lpstr>Coming Soon</vt:lpstr>
      <vt:lpstr>Concert One</vt:lpstr>
      <vt:lpstr>Roboto Mono Medium</vt:lpstr>
      <vt:lpstr>Times New Roman</vt:lpstr>
      <vt:lpstr>Notebook Lesson by Slidesgo</vt:lpstr>
      <vt:lpstr>WELCOME  TO THE  ENGLISH  CLASS</vt:lpstr>
      <vt:lpstr>PowerPoint Presentation</vt:lpstr>
      <vt:lpstr>Lession </vt:lpstr>
      <vt:lpstr>Learning Outcomes:        Students will be able to –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Turn to page 40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so much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Pedp4 WPBX4125BLF102408322</dc:creator>
  <cp:lastModifiedBy>Pedp4 WPBX4125BLF102408322</cp:lastModifiedBy>
  <cp:revision>43</cp:revision>
  <dcterms:created xsi:type="dcterms:W3CDTF">2026-06-17T05:24:57Z</dcterms:created>
  <dcterms:modified xsi:type="dcterms:W3CDTF">2026-06-20T06:43:44Z</dcterms:modified>
</cp:coreProperties>
</file>