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7"/>
  </p:notesMasterIdLst>
  <p:sldIdLst>
    <p:sldId id="279" r:id="rId2"/>
    <p:sldId id="280" r:id="rId3"/>
    <p:sldId id="282" r:id="rId4"/>
    <p:sldId id="281" r:id="rId5"/>
    <p:sldId id="284" r:id="rId6"/>
    <p:sldId id="285" r:id="rId7"/>
    <p:sldId id="305" r:id="rId8"/>
    <p:sldId id="283" r:id="rId9"/>
    <p:sldId id="291" r:id="rId10"/>
    <p:sldId id="293" r:id="rId11"/>
    <p:sldId id="294" r:id="rId12"/>
    <p:sldId id="292" r:id="rId13"/>
    <p:sldId id="295" r:id="rId14"/>
    <p:sldId id="287" r:id="rId15"/>
    <p:sldId id="296" r:id="rId16"/>
    <p:sldId id="301" r:id="rId17"/>
    <p:sldId id="297" r:id="rId18"/>
    <p:sldId id="298" r:id="rId19"/>
    <p:sldId id="299" r:id="rId20"/>
    <p:sldId id="300" r:id="rId21"/>
    <p:sldId id="302" r:id="rId22"/>
    <p:sldId id="303" r:id="rId23"/>
    <p:sldId id="304" r:id="rId24"/>
    <p:sldId id="278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65BA0-CC4E-489D-B871-888EB5BE3FAE}" type="doc">
      <dgm:prSet loTypeId="urn:microsoft.com/office/officeart/2005/8/layout/radial5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13C745C-7297-4926-9E58-1665284CAF27}">
      <dgm:prSet phldrT="[Text]"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দৈনন্দিন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জীবনে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4C5416D-0ADD-4697-AF32-2F9CF5F4878D}" type="parTrans" cxnId="{8EAC48ED-A460-4429-A6A3-8BA28F98E803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AFA3D4F-AFFB-4EE3-B22A-A2E675AC30C6}" type="sibTrans" cxnId="{8EAC48ED-A460-4429-A6A3-8BA28F98E803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1068F77-7C0D-4322-8AD0-58738840A3E1}">
      <dgm:prSet phldrT="[Text]"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বাসস্থানে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3C05E1D-C30D-4955-9864-EE78667CCC9C}" type="parTrans" cxnId="{E19D9EE4-2107-4474-AB5A-9E2B5AF723FF}">
      <dgm:prSet custT="1"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2DABCAC-C02A-42F6-BAC3-C2B7E5755596}" type="sibTrans" cxnId="{E19D9EE4-2107-4474-AB5A-9E2B5AF723FF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1F26A8A-9A03-4423-A348-A34230A7887A}">
      <dgm:prSet phldrT="[Text]"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খেলাধুলায়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A2F273E-9CFA-49BB-BC67-DEEAF52B3683}" type="parTrans" cxnId="{0391A220-3180-4EDD-8078-BE74F4C49D02}">
      <dgm:prSet custT="1"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A7198E7-7577-4C3D-A3FB-77E6325E97CE}" type="sibTrans" cxnId="{0391A220-3180-4EDD-8078-BE74F4C49D02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7EB504D-DDA2-410E-990B-BE9A215B67FE}">
      <dgm:prSet phldrT="[Text]"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বিনোদনে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E61515D9-535D-4E06-956F-ABE3992E2986}" type="parTrans" cxnId="{6FE84331-99C9-41CD-8FC7-73BC9317FD4E}">
      <dgm:prSet custT="1"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636C673-A8CE-4BF0-B9A4-2620743916CD}" type="sibTrans" cxnId="{6FE84331-99C9-41CD-8FC7-73BC9317FD4E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6359514-5001-4527-8E44-1F7F873A9C07}">
      <dgm:prSet phldrT="[Text]" custT="1"/>
      <dgm:spPr/>
      <dgm:t>
        <a:bodyPr/>
        <a:lstStyle/>
        <a:p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চিকিৎসায়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4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1FA5E62A-0479-48E9-A867-CDD260C3D52B}" type="parTrans" cxnId="{48349A89-25E3-4FA8-95DD-874D4C0DE70C}">
      <dgm:prSet custT="1"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F28D08C-4457-453A-8C02-BFD9BFF2F2A2}" type="sibTrans" cxnId="{48349A89-25E3-4FA8-95DD-874D4C0DE70C}">
      <dgm:prSet/>
      <dgm:spPr/>
      <dgm:t>
        <a:bodyPr/>
        <a:lstStyle/>
        <a:p>
          <a:endParaRPr lang="en-US" sz="20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DFFCADA-786F-494F-946F-1A792BDA2946}" type="pres">
      <dgm:prSet presAssocID="{E6C65BA0-CC4E-489D-B871-888EB5BE3F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10DC5D-C6AE-4D06-B700-BEE746E0E9D2}" type="pres">
      <dgm:prSet presAssocID="{913C745C-7297-4926-9E58-1665284CAF27}" presName="centerShape" presStyleLbl="node0" presStyleIdx="0" presStyleCnt="1" custScaleX="142494" custScaleY="128558"/>
      <dgm:spPr/>
    </dgm:pt>
    <dgm:pt modelId="{692F0076-A050-44AE-8C10-99CDF02387F0}" type="pres">
      <dgm:prSet presAssocID="{03C05E1D-C30D-4955-9864-EE78667CCC9C}" presName="parTrans" presStyleLbl="sibTrans2D1" presStyleIdx="0" presStyleCnt="4"/>
      <dgm:spPr/>
    </dgm:pt>
    <dgm:pt modelId="{908157EB-0C77-4366-B4F7-31C481D299FE}" type="pres">
      <dgm:prSet presAssocID="{03C05E1D-C30D-4955-9864-EE78667CCC9C}" presName="connectorText" presStyleLbl="sibTrans2D1" presStyleIdx="0" presStyleCnt="4"/>
      <dgm:spPr/>
    </dgm:pt>
    <dgm:pt modelId="{D452A85B-6D08-4C9B-BE50-3DAF2F068EE2}" type="pres">
      <dgm:prSet presAssocID="{D1068F77-7C0D-4322-8AD0-58738840A3E1}" presName="node" presStyleLbl="node1" presStyleIdx="0" presStyleCnt="4">
        <dgm:presLayoutVars>
          <dgm:bulletEnabled val="1"/>
        </dgm:presLayoutVars>
      </dgm:prSet>
      <dgm:spPr/>
    </dgm:pt>
    <dgm:pt modelId="{EAE7DA8A-EE97-41D6-B631-026EFEA2FC67}" type="pres">
      <dgm:prSet presAssocID="{0A2F273E-9CFA-49BB-BC67-DEEAF52B3683}" presName="parTrans" presStyleLbl="sibTrans2D1" presStyleIdx="1" presStyleCnt="4"/>
      <dgm:spPr/>
    </dgm:pt>
    <dgm:pt modelId="{89AE431A-2833-4FDB-927E-0C24039D9438}" type="pres">
      <dgm:prSet presAssocID="{0A2F273E-9CFA-49BB-BC67-DEEAF52B3683}" presName="connectorText" presStyleLbl="sibTrans2D1" presStyleIdx="1" presStyleCnt="4"/>
      <dgm:spPr/>
    </dgm:pt>
    <dgm:pt modelId="{EC0F991D-6320-458D-821D-7F91A3F63EBF}" type="pres">
      <dgm:prSet presAssocID="{91F26A8A-9A03-4423-A348-A34230A7887A}" presName="node" presStyleLbl="node1" presStyleIdx="1" presStyleCnt="4" custScaleX="138634">
        <dgm:presLayoutVars>
          <dgm:bulletEnabled val="1"/>
        </dgm:presLayoutVars>
      </dgm:prSet>
      <dgm:spPr/>
    </dgm:pt>
    <dgm:pt modelId="{0D1D1F3B-98B2-414A-9899-EE56990C7373}" type="pres">
      <dgm:prSet presAssocID="{E61515D9-535D-4E06-956F-ABE3992E2986}" presName="parTrans" presStyleLbl="sibTrans2D1" presStyleIdx="2" presStyleCnt="4"/>
      <dgm:spPr/>
    </dgm:pt>
    <dgm:pt modelId="{A42E511B-F644-40A7-9EFE-CB925A081BC8}" type="pres">
      <dgm:prSet presAssocID="{E61515D9-535D-4E06-956F-ABE3992E2986}" presName="connectorText" presStyleLbl="sibTrans2D1" presStyleIdx="2" presStyleCnt="4"/>
      <dgm:spPr/>
    </dgm:pt>
    <dgm:pt modelId="{B4BB5AFC-C9B4-4DE9-9094-733B3C70F9AE}" type="pres">
      <dgm:prSet presAssocID="{27EB504D-DDA2-410E-990B-BE9A215B67FE}" presName="node" presStyleLbl="node1" presStyleIdx="2" presStyleCnt="4">
        <dgm:presLayoutVars>
          <dgm:bulletEnabled val="1"/>
        </dgm:presLayoutVars>
      </dgm:prSet>
      <dgm:spPr/>
    </dgm:pt>
    <dgm:pt modelId="{C234E0AF-C83A-46FB-8185-097EC3B43AE7}" type="pres">
      <dgm:prSet presAssocID="{1FA5E62A-0479-48E9-A867-CDD260C3D52B}" presName="parTrans" presStyleLbl="sibTrans2D1" presStyleIdx="3" presStyleCnt="4"/>
      <dgm:spPr/>
    </dgm:pt>
    <dgm:pt modelId="{D45F3281-A96F-49DC-9A6E-C1D883EF4FEE}" type="pres">
      <dgm:prSet presAssocID="{1FA5E62A-0479-48E9-A867-CDD260C3D52B}" presName="connectorText" presStyleLbl="sibTrans2D1" presStyleIdx="3" presStyleCnt="4"/>
      <dgm:spPr/>
    </dgm:pt>
    <dgm:pt modelId="{A01A37CF-5310-4EC3-B85B-17903899FB23}" type="pres">
      <dgm:prSet presAssocID="{56359514-5001-4527-8E44-1F7F873A9C07}" presName="node" presStyleLbl="node1" presStyleIdx="3" presStyleCnt="4" custScaleX="124158">
        <dgm:presLayoutVars>
          <dgm:bulletEnabled val="1"/>
        </dgm:presLayoutVars>
      </dgm:prSet>
      <dgm:spPr/>
    </dgm:pt>
  </dgm:ptLst>
  <dgm:cxnLst>
    <dgm:cxn modelId="{0F4D540B-D3E4-457B-8BAC-1691A4947AE3}" type="presOf" srcId="{E6C65BA0-CC4E-489D-B871-888EB5BE3FAE}" destId="{5DFFCADA-786F-494F-946F-1A792BDA2946}" srcOrd="0" destOrd="0" presId="urn:microsoft.com/office/officeart/2005/8/layout/radial5"/>
    <dgm:cxn modelId="{0391A220-3180-4EDD-8078-BE74F4C49D02}" srcId="{913C745C-7297-4926-9E58-1665284CAF27}" destId="{91F26A8A-9A03-4423-A348-A34230A7887A}" srcOrd="1" destOrd="0" parTransId="{0A2F273E-9CFA-49BB-BC67-DEEAF52B3683}" sibTransId="{5A7198E7-7577-4C3D-A3FB-77E6325E97CE}"/>
    <dgm:cxn modelId="{4A959C30-4E47-4D15-8292-4EAE3ED3C8EA}" type="presOf" srcId="{0A2F273E-9CFA-49BB-BC67-DEEAF52B3683}" destId="{89AE431A-2833-4FDB-927E-0C24039D9438}" srcOrd="1" destOrd="0" presId="urn:microsoft.com/office/officeart/2005/8/layout/radial5"/>
    <dgm:cxn modelId="{6FE84331-99C9-41CD-8FC7-73BC9317FD4E}" srcId="{913C745C-7297-4926-9E58-1665284CAF27}" destId="{27EB504D-DDA2-410E-990B-BE9A215B67FE}" srcOrd="2" destOrd="0" parTransId="{E61515D9-535D-4E06-956F-ABE3992E2986}" sibTransId="{3636C673-A8CE-4BF0-B9A4-2620743916CD}"/>
    <dgm:cxn modelId="{AAD83736-3110-42BE-92AA-97A46B4FB0F3}" type="presOf" srcId="{1FA5E62A-0479-48E9-A867-CDD260C3D52B}" destId="{D45F3281-A96F-49DC-9A6E-C1D883EF4FEE}" srcOrd="1" destOrd="0" presId="urn:microsoft.com/office/officeart/2005/8/layout/radial5"/>
    <dgm:cxn modelId="{81B1D645-568D-4BFD-91E2-BA1D74304C5F}" type="presOf" srcId="{E61515D9-535D-4E06-956F-ABE3992E2986}" destId="{0D1D1F3B-98B2-414A-9899-EE56990C7373}" srcOrd="0" destOrd="0" presId="urn:microsoft.com/office/officeart/2005/8/layout/radial5"/>
    <dgm:cxn modelId="{D4336D52-F8FA-49FA-AA42-4B42214CCACA}" type="presOf" srcId="{03C05E1D-C30D-4955-9864-EE78667CCC9C}" destId="{908157EB-0C77-4366-B4F7-31C481D299FE}" srcOrd="1" destOrd="0" presId="urn:microsoft.com/office/officeart/2005/8/layout/radial5"/>
    <dgm:cxn modelId="{C27F7073-523C-46D4-8AAA-4C4F13974A44}" type="presOf" srcId="{E61515D9-535D-4E06-956F-ABE3992E2986}" destId="{A42E511B-F644-40A7-9EFE-CB925A081BC8}" srcOrd="1" destOrd="0" presId="urn:microsoft.com/office/officeart/2005/8/layout/radial5"/>
    <dgm:cxn modelId="{85EA2B54-673A-4FDD-AB9A-6C80DF8167D2}" type="presOf" srcId="{0A2F273E-9CFA-49BB-BC67-DEEAF52B3683}" destId="{EAE7DA8A-EE97-41D6-B631-026EFEA2FC67}" srcOrd="0" destOrd="0" presId="urn:microsoft.com/office/officeart/2005/8/layout/radial5"/>
    <dgm:cxn modelId="{7A8B0478-A508-414B-BC15-26F48324D30A}" type="presOf" srcId="{1FA5E62A-0479-48E9-A867-CDD260C3D52B}" destId="{C234E0AF-C83A-46FB-8185-097EC3B43AE7}" srcOrd="0" destOrd="0" presId="urn:microsoft.com/office/officeart/2005/8/layout/radial5"/>
    <dgm:cxn modelId="{48349A89-25E3-4FA8-95DD-874D4C0DE70C}" srcId="{913C745C-7297-4926-9E58-1665284CAF27}" destId="{56359514-5001-4527-8E44-1F7F873A9C07}" srcOrd="3" destOrd="0" parTransId="{1FA5E62A-0479-48E9-A867-CDD260C3D52B}" sibTransId="{6F28D08C-4457-453A-8C02-BFD9BFF2F2A2}"/>
    <dgm:cxn modelId="{FD58EE8C-57A7-44C6-9D1B-E2E18AB44CE2}" type="presOf" srcId="{D1068F77-7C0D-4322-8AD0-58738840A3E1}" destId="{D452A85B-6D08-4C9B-BE50-3DAF2F068EE2}" srcOrd="0" destOrd="0" presId="urn:microsoft.com/office/officeart/2005/8/layout/radial5"/>
    <dgm:cxn modelId="{AB29F1BB-2A48-44CE-B224-A8D918385384}" type="presOf" srcId="{03C05E1D-C30D-4955-9864-EE78667CCC9C}" destId="{692F0076-A050-44AE-8C10-99CDF02387F0}" srcOrd="0" destOrd="0" presId="urn:microsoft.com/office/officeart/2005/8/layout/radial5"/>
    <dgm:cxn modelId="{277F0AD4-652E-4C07-AB1F-4DC26CF29F4F}" type="presOf" srcId="{913C745C-7297-4926-9E58-1665284CAF27}" destId="{1210DC5D-C6AE-4D06-B700-BEE746E0E9D2}" srcOrd="0" destOrd="0" presId="urn:microsoft.com/office/officeart/2005/8/layout/radial5"/>
    <dgm:cxn modelId="{045FABDE-88AC-42F2-978A-503E85CCD867}" type="presOf" srcId="{91F26A8A-9A03-4423-A348-A34230A7887A}" destId="{EC0F991D-6320-458D-821D-7F91A3F63EBF}" srcOrd="0" destOrd="0" presId="urn:microsoft.com/office/officeart/2005/8/layout/radial5"/>
    <dgm:cxn modelId="{E0FAB0DE-B79C-4B87-8848-E3755761B89F}" type="presOf" srcId="{27EB504D-DDA2-410E-990B-BE9A215B67FE}" destId="{B4BB5AFC-C9B4-4DE9-9094-733B3C70F9AE}" srcOrd="0" destOrd="0" presId="urn:microsoft.com/office/officeart/2005/8/layout/radial5"/>
    <dgm:cxn modelId="{E19D9EE4-2107-4474-AB5A-9E2B5AF723FF}" srcId="{913C745C-7297-4926-9E58-1665284CAF27}" destId="{D1068F77-7C0D-4322-8AD0-58738840A3E1}" srcOrd="0" destOrd="0" parTransId="{03C05E1D-C30D-4955-9864-EE78667CCC9C}" sibTransId="{12DABCAC-C02A-42F6-BAC3-C2B7E5755596}"/>
    <dgm:cxn modelId="{D18658EB-43E9-42E8-B323-A1429680A305}" type="presOf" srcId="{56359514-5001-4527-8E44-1F7F873A9C07}" destId="{A01A37CF-5310-4EC3-B85B-17903899FB23}" srcOrd="0" destOrd="0" presId="urn:microsoft.com/office/officeart/2005/8/layout/radial5"/>
    <dgm:cxn modelId="{8EAC48ED-A460-4429-A6A3-8BA28F98E803}" srcId="{E6C65BA0-CC4E-489D-B871-888EB5BE3FAE}" destId="{913C745C-7297-4926-9E58-1665284CAF27}" srcOrd="0" destOrd="0" parTransId="{D4C5416D-0ADD-4697-AF32-2F9CF5F4878D}" sibTransId="{AAFA3D4F-AFFB-4EE3-B22A-A2E675AC30C6}"/>
    <dgm:cxn modelId="{9F0B8FC1-4FB1-4E35-93A8-7F7BF40827F3}" type="presParOf" srcId="{5DFFCADA-786F-494F-946F-1A792BDA2946}" destId="{1210DC5D-C6AE-4D06-B700-BEE746E0E9D2}" srcOrd="0" destOrd="0" presId="urn:microsoft.com/office/officeart/2005/8/layout/radial5"/>
    <dgm:cxn modelId="{EC6E1FD3-D749-4CCE-982E-8C75F72646BA}" type="presParOf" srcId="{5DFFCADA-786F-494F-946F-1A792BDA2946}" destId="{692F0076-A050-44AE-8C10-99CDF02387F0}" srcOrd="1" destOrd="0" presId="urn:microsoft.com/office/officeart/2005/8/layout/radial5"/>
    <dgm:cxn modelId="{EBFFE494-FC3C-454D-A175-08B3AD6514FF}" type="presParOf" srcId="{692F0076-A050-44AE-8C10-99CDF02387F0}" destId="{908157EB-0C77-4366-B4F7-31C481D299FE}" srcOrd="0" destOrd="0" presId="urn:microsoft.com/office/officeart/2005/8/layout/radial5"/>
    <dgm:cxn modelId="{8AF2E5BE-A8F1-4579-A9B7-3B94D3E907A2}" type="presParOf" srcId="{5DFFCADA-786F-494F-946F-1A792BDA2946}" destId="{D452A85B-6D08-4C9B-BE50-3DAF2F068EE2}" srcOrd="2" destOrd="0" presId="urn:microsoft.com/office/officeart/2005/8/layout/radial5"/>
    <dgm:cxn modelId="{DECD5EEE-2FB1-48A7-A60F-DAF4F9115AB1}" type="presParOf" srcId="{5DFFCADA-786F-494F-946F-1A792BDA2946}" destId="{EAE7DA8A-EE97-41D6-B631-026EFEA2FC67}" srcOrd="3" destOrd="0" presId="urn:microsoft.com/office/officeart/2005/8/layout/radial5"/>
    <dgm:cxn modelId="{C8DA8044-67CE-4055-9B2E-489A50ECCBDE}" type="presParOf" srcId="{EAE7DA8A-EE97-41D6-B631-026EFEA2FC67}" destId="{89AE431A-2833-4FDB-927E-0C24039D9438}" srcOrd="0" destOrd="0" presId="urn:microsoft.com/office/officeart/2005/8/layout/radial5"/>
    <dgm:cxn modelId="{01A9BCCA-7860-4371-A2E9-7C73731A8196}" type="presParOf" srcId="{5DFFCADA-786F-494F-946F-1A792BDA2946}" destId="{EC0F991D-6320-458D-821D-7F91A3F63EBF}" srcOrd="4" destOrd="0" presId="urn:microsoft.com/office/officeart/2005/8/layout/radial5"/>
    <dgm:cxn modelId="{C1983760-74D4-47ED-9057-9B730160D902}" type="presParOf" srcId="{5DFFCADA-786F-494F-946F-1A792BDA2946}" destId="{0D1D1F3B-98B2-414A-9899-EE56990C7373}" srcOrd="5" destOrd="0" presId="urn:microsoft.com/office/officeart/2005/8/layout/radial5"/>
    <dgm:cxn modelId="{3AEDF3BA-C483-45F4-8921-3C96E8F2DCE4}" type="presParOf" srcId="{0D1D1F3B-98B2-414A-9899-EE56990C7373}" destId="{A42E511B-F644-40A7-9EFE-CB925A081BC8}" srcOrd="0" destOrd="0" presId="urn:microsoft.com/office/officeart/2005/8/layout/radial5"/>
    <dgm:cxn modelId="{6CCDC0A1-D004-4A68-A3BA-8D05F70886E6}" type="presParOf" srcId="{5DFFCADA-786F-494F-946F-1A792BDA2946}" destId="{B4BB5AFC-C9B4-4DE9-9094-733B3C70F9AE}" srcOrd="6" destOrd="0" presId="urn:microsoft.com/office/officeart/2005/8/layout/radial5"/>
    <dgm:cxn modelId="{DDBB70F5-1E92-4002-A9BF-7B0A376CE3C1}" type="presParOf" srcId="{5DFFCADA-786F-494F-946F-1A792BDA2946}" destId="{C234E0AF-C83A-46FB-8185-097EC3B43AE7}" srcOrd="7" destOrd="0" presId="urn:microsoft.com/office/officeart/2005/8/layout/radial5"/>
    <dgm:cxn modelId="{14B05CE6-E0F0-46C6-A882-4E46741CEEE4}" type="presParOf" srcId="{C234E0AF-C83A-46FB-8185-097EC3B43AE7}" destId="{D45F3281-A96F-49DC-9A6E-C1D883EF4FEE}" srcOrd="0" destOrd="0" presId="urn:microsoft.com/office/officeart/2005/8/layout/radial5"/>
    <dgm:cxn modelId="{E9E9BA52-98CD-40C4-9510-64172C3EB472}" type="presParOf" srcId="{5DFFCADA-786F-494F-946F-1A792BDA2946}" destId="{A01A37CF-5310-4EC3-B85B-17903899FB2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00853-6519-41AB-8536-DC350739F230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565B5-C2B8-4EFC-A59F-C1C14F3D2964}">
      <dgm:prSet phldrT="[Text]"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বাসস্থানে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0B11E18-9B38-4FDA-A77C-967A69469B12}" type="parTrans" cxnId="{572F098F-8602-4947-B726-BE249B85C369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8A48527-6811-4BC5-ACF4-4819DA9D35B3}" type="sibTrans" cxnId="{572F098F-8602-4947-B726-BE249B85C369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2FE27EC-CE8A-45DD-A335-0CA6052D2E01}">
      <dgm:prSet phldrT="[Text]"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বৈদ্যুতিক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বাতি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B34E6D89-F70F-4B06-8EED-C4EECE6666CE}" type="parTrans" cxnId="{BBC7F439-CDA8-47A5-8B28-9092A1B4E22D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6AD8A93-6FF4-40E8-BF9E-C51DABF08A7A}" type="sibTrans" cxnId="{BBC7F439-CDA8-47A5-8B28-9092A1B4E22D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FA52D68-FE02-4783-85B1-8CC05B9B7E6E}">
      <dgm:prSet phldrT="[Text]"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বৈদ্যুতিক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পাখা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70319221-85DE-49DC-8C3D-09BF04EBD5BF}" type="parTrans" cxnId="{14D25B28-0BF9-49FD-8E90-B32DD7CC7230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B6637F7-E488-4E89-B75A-12115E7A536A}" type="sibTrans" cxnId="{14D25B28-0BF9-49FD-8E90-B32DD7CC7230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A26CF1C-7D7B-4BC2-ACF5-04A98EA9D6AA}">
      <dgm:prSet phldrT="[Text]"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রেডিও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4DCA18EE-EEF9-46E9-9AA7-7548296C3F4C}" type="parTrans" cxnId="{4EFE9954-25D0-4BAE-9D29-B0C61DA301A4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87AF3CF-ECC1-4677-93FF-C7471EED352D}" type="sibTrans" cxnId="{4EFE9954-25D0-4BAE-9D29-B0C61DA301A4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075566C-AE9E-4883-8378-766C5F275633}">
      <dgm:prSet phldrT="[Text]"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মোবাইল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ফোন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0DDC2C3-2325-4BD0-81CE-CFD0AEA75A5D}" type="parTrans" cxnId="{3A90E2DB-0647-4FCD-9285-DB28572BA0B1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F601BE4-5E72-4A3E-B721-D7950CB4D9D1}" type="sibTrans" cxnId="{3A90E2DB-0647-4FCD-9285-DB28572BA0B1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B4F9C0A-DFD1-4783-B4F2-D4A73A6E0D6A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টেলিভিশন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gm:t>
    </dgm:pt>
    <dgm:pt modelId="{6F6965DD-11D8-4AA0-8968-D7B82DA85957}" type="parTrans" cxnId="{D3049C9F-9A6F-4920-8D7F-6AA88DAB0576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198EA11-4FA2-4C0A-8C49-3580856CE04F}" type="sibTrans" cxnId="{D3049C9F-9A6F-4920-8D7F-6AA88DAB0576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A4A5E6-E39B-4E12-A7DA-542FF2EA0520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ইস্ত্রি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9B7E17CF-0B6D-428D-A5A3-05957CD26466}" type="parTrans" cxnId="{ACFE9C12-72D8-4816-ABEC-069300D4E81B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39BAC39-D086-477C-9AF8-89FE70A1C9DC}" type="sibTrans" cxnId="{ACFE9C12-72D8-4816-ABEC-069300D4E81B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459B9E4-7F86-4E02-8945-4FACAAB4007B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কম্পিউটার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97EAB197-1E28-46D4-A5BE-1A548C9D6721}" type="parTrans" cxnId="{614D0FC6-3C4A-4BA8-AA77-62618ED9BADD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1239E8D-D298-476D-B3C7-777B590EDEF8}" type="sibTrans" cxnId="{614D0FC6-3C4A-4BA8-AA77-62618ED9BADD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1227F10-88D4-4E2B-B45B-042B6F884066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গ্যাসের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চুলা </a:t>
          </a:r>
        </a:p>
      </dgm:t>
    </dgm:pt>
    <dgm:pt modelId="{03B55721-69CD-41CB-9F97-C5233824BBC3}" type="parTrans" cxnId="{C549D798-C645-403A-AEC8-CF20371F5AF5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4E2426C-349C-40F7-B653-AE110E00B5F1}" type="sibTrans" cxnId="{C549D798-C645-403A-AEC8-CF20371F5AF5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587951C-81A0-44A6-86CF-9B24CB458DE2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রেফ্রিজারেটর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60BF338-36C0-4294-A501-BD0826DD64E0}" type="parTrans" cxnId="{4A89073C-240B-4E4C-AA08-235FE865C7EA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3170631-14CF-4FA1-ACFE-FDA654DA831C}" type="sibTrans" cxnId="{4A89073C-240B-4E4C-AA08-235FE865C7EA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C9A6FFF-9885-464E-82CC-1F34167A22AE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রাইস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কুকার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3DC2D676-5191-46A7-B409-E1C928E3467C}" type="parTrans" cxnId="{7F3FDEF4-F592-49D1-85D8-2FBF1BA99B54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297CE11-62CF-4295-A0A6-6F63C23621A7}" type="sibTrans" cxnId="{7F3FDEF4-F592-49D1-85D8-2FBF1BA99B54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D601E11-2098-4C9B-800C-E14FBA6B49F5}">
      <dgm:prSet custT="1"/>
      <dgm:spPr/>
      <dgm:t>
        <a:bodyPr/>
        <a:lstStyle/>
        <a:p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মাইক্রোওয়েভ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>
              <a:latin typeface="Nikosh" panose="02000000000000000000" pitchFamily="2" charset="0"/>
              <a:cs typeface="Nikosh" panose="02000000000000000000" pitchFamily="2" charset="0"/>
            </a:rPr>
            <a:t>ওভেন</a:t>
          </a:r>
          <a:r>
            <a:rPr lang="en-US" sz="28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41D8EECA-B013-4541-A9CC-B72C256F4077}" type="parTrans" cxnId="{F0E8EF25-1D53-4584-8ED1-C0339BF525A1}">
      <dgm:prSet custT="1"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4B21F20-BDB4-40F3-A6F3-14DC15165DA6}" type="sibTrans" cxnId="{F0E8EF25-1D53-4584-8ED1-C0339BF525A1}">
      <dgm:prSet/>
      <dgm:spPr/>
      <dgm:t>
        <a:bodyPr/>
        <a:lstStyle/>
        <a:p>
          <a:endParaRPr lang="en-US" sz="280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0216522-A0F5-4791-84F4-1F4C3E9B6731}" type="pres">
      <dgm:prSet presAssocID="{41D00853-6519-41AB-8536-DC350739F2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5AF58A-F928-4545-B66C-7F20F5771656}" type="pres">
      <dgm:prSet presAssocID="{26B565B5-C2B8-4EFC-A59F-C1C14F3D2964}" presName="centerShape" presStyleLbl="node0" presStyleIdx="0" presStyleCnt="1" custScaleX="128480"/>
      <dgm:spPr/>
    </dgm:pt>
    <dgm:pt modelId="{C54BB5EB-B1B1-46E1-9355-E495640A0DBD}" type="pres">
      <dgm:prSet presAssocID="{B34E6D89-F70F-4B06-8EED-C4EECE6666CE}" presName="parTrans" presStyleLbl="sibTrans2D1" presStyleIdx="0" presStyleCnt="11"/>
      <dgm:spPr/>
    </dgm:pt>
    <dgm:pt modelId="{C435C732-609C-4438-83CB-ABCBFCC13BEF}" type="pres">
      <dgm:prSet presAssocID="{B34E6D89-F70F-4B06-8EED-C4EECE6666CE}" presName="connectorText" presStyleLbl="sibTrans2D1" presStyleIdx="0" presStyleCnt="11"/>
      <dgm:spPr/>
    </dgm:pt>
    <dgm:pt modelId="{5BF79F38-8865-449B-8DC0-30160BCEC34C}" type="pres">
      <dgm:prSet presAssocID="{42FE27EC-CE8A-45DD-A335-0CA6052D2E01}" presName="node" presStyleLbl="node1" presStyleIdx="0" presStyleCnt="11" custScaleX="136559" custRadScaleRad="100475" custRadScaleInc="27370">
        <dgm:presLayoutVars>
          <dgm:bulletEnabled val="1"/>
        </dgm:presLayoutVars>
      </dgm:prSet>
      <dgm:spPr/>
    </dgm:pt>
    <dgm:pt modelId="{BE1917E3-D7F8-4526-B07F-7FD0077B763D}" type="pres">
      <dgm:prSet presAssocID="{70319221-85DE-49DC-8C3D-09BF04EBD5BF}" presName="parTrans" presStyleLbl="sibTrans2D1" presStyleIdx="1" presStyleCnt="11"/>
      <dgm:spPr/>
    </dgm:pt>
    <dgm:pt modelId="{087093E6-A19E-40B6-BFFF-535E10E658E4}" type="pres">
      <dgm:prSet presAssocID="{70319221-85DE-49DC-8C3D-09BF04EBD5BF}" presName="connectorText" presStyleLbl="sibTrans2D1" presStyleIdx="1" presStyleCnt="11"/>
      <dgm:spPr/>
    </dgm:pt>
    <dgm:pt modelId="{55A08EBB-27C0-4773-A245-09494928B5C5}" type="pres">
      <dgm:prSet presAssocID="{6FA52D68-FE02-4783-85B1-8CC05B9B7E6E}" presName="node" presStyleLbl="node1" presStyleIdx="1" presStyleCnt="11" custScaleX="134945" custRadScaleRad="106735" custRadScaleInc="41617">
        <dgm:presLayoutVars>
          <dgm:bulletEnabled val="1"/>
        </dgm:presLayoutVars>
      </dgm:prSet>
      <dgm:spPr/>
    </dgm:pt>
    <dgm:pt modelId="{7FB2A6C7-0AA4-4E6B-93C9-B91F346C2FDE}" type="pres">
      <dgm:prSet presAssocID="{9B7E17CF-0B6D-428D-A5A3-05957CD26466}" presName="parTrans" presStyleLbl="sibTrans2D1" presStyleIdx="2" presStyleCnt="11"/>
      <dgm:spPr/>
    </dgm:pt>
    <dgm:pt modelId="{648AE1CE-0BDF-453B-94DA-D0E7FF0AC66C}" type="pres">
      <dgm:prSet presAssocID="{9B7E17CF-0B6D-428D-A5A3-05957CD26466}" presName="connectorText" presStyleLbl="sibTrans2D1" presStyleIdx="2" presStyleCnt="11"/>
      <dgm:spPr/>
    </dgm:pt>
    <dgm:pt modelId="{67D7DD75-4BEB-40C3-9317-AE92A9500253}" type="pres">
      <dgm:prSet presAssocID="{0EA4A5E6-E39B-4E12-A7DA-542FF2EA0520}" presName="node" presStyleLbl="node1" presStyleIdx="2" presStyleCnt="11">
        <dgm:presLayoutVars>
          <dgm:bulletEnabled val="1"/>
        </dgm:presLayoutVars>
      </dgm:prSet>
      <dgm:spPr/>
    </dgm:pt>
    <dgm:pt modelId="{A27413A9-7ACD-4123-8493-261317A1359B}" type="pres">
      <dgm:prSet presAssocID="{6F6965DD-11D8-4AA0-8968-D7B82DA85957}" presName="parTrans" presStyleLbl="sibTrans2D1" presStyleIdx="3" presStyleCnt="11"/>
      <dgm:spPr/>
    </dgm:pt>
    <dgm:pt modelId="{ACCB326D-B904-4053-B2B0-BEF5E2D7A42A}" type="pres">
      <dgm:prSet presAssocID="{6F6965DD-11D8-4AA0-8968-D7B82DA85957}" presName="connectorText" presStyleLbl="sibTrans2D1" presStyleIdx="3" presStyleCnt="11"/>
      <dgm:spPr/>
    </dgm:pt>
    <dgm:pt modelId="{E5D043DA-FC66-443E-9352-FCB7050467CC}" type="pres">
      <dgm:prSet presAssocID="{5B4F9C0A-DFD1-4783-B4F2-D4A73A6E0D6A}" presName="node" presStyleLbl="node1" presStyleIdx="3" presStyleCnt="11" custScaleX="156886">
        <dgm:presLayoutVars>
          <dgm:bulletEnabled val="1"/>
        </dgm:presLayoutVars>
      </dgm:prSet>
      <dgm:spPr/>
    </dgm:pt>
    <dgm:pt modelId="{119CF261-428D-488D-B598-91DF92027FBC}" type="pres">
      <dgm:prSet presAssocID="{4DCA18EE-EEF9-46E9-9AA7-7548296C3F4C}" presName="parTrans" presStyleLbl="sibTrans2D1" presStyleIdx="4" presStyleCnt="11"/>
      <dgm:spPr/>
    </dgm:pt>
    <dgm:pt modelId="{4F2C6839-5B2E-4596-B051-5000B4BBC91D}" type="pres">
      <dgm:prSet presAssocID="{4DCA18EE-EEF9-46E9-9AA7-7548296C3F4C}" presName="connectorText" presStyleLbl="sibTrans2D1" presStyleIdx="4" presStyleCnt="11"/>
      <dgm:spPr/>
    </dgm:pt>
    <dgm:pt modelId="{9DDC979F-ADF6-4541-82BD-7EC1D5ED1D81}" type="pres">
      <dgm:prSet presAssocID="{EA26CF1C-7D7B-4BC2-ACF5-04A98EA9D6AA}" presName="node" presStyleLbl="node1" presStyleIdx="4" presStyleCnt="11" custRadScaleRad="112066" custRadScaleInc="-26813">
        <dgm:presLayoutVars>
          <dgm:bulletEnabled val="1"/>
        </dgm:presLayoutVars>
      </dgm:prSet>
      <dgm:spPr/>
    </dgm:pt>
    <dgm:pt modelId="{F87EECF5-DBEA-4CB5-B75F-5C9311012985}" type="pres">
      <dgm:prSet presAssocID="{20DDC2C3-2325-4BD0-81CE-CFD0AEA75A5D}" presName="parTrans" presStyleLbl="sibTrans2D1" presStyleIdx="5" presStyleCnt="11"/>
      <dgm:spPr/>
    </dgm:pt>
    <dgm:pt modelId="{9C3EC38B-6470-4307-B26F-F97894FD50C4}" type="pres">
      <dgm:prSet presAssocID="{20DDC2C3-2325-4BD0-81CE-CFD0AEA75A5D}" presName="connectorText" presStyleLbl="sibTrans2D1" presStyleIdx="5" presStyleCnt="11"/>
      <dgm:spPr/>
    </dgm:pt>
    <dgm:pt modelId="{C77FD244-641A-4500-A110-91AD3CCD5F0D}" type="pres">
      <dgm:prSet presAssocID="{3075566C-AE9E-4883-8378-766C5F275633}" presName="node" presStyleLbl="node1" presStyleIdx="5" presStyleCnt="11" custScaleX="131877" custRadScaleRad="104674" custRadScaleInc="-42562">
        <dgm:presLayoutVars>
          <dgm:bulletEnabled val="1"/>
        </dgm:presLayoutVars>
      </dgm:prSet>
      <dgm:spPr/>
    </dgm:pt>
    <dgm:pt modelId="{A9C2C57B-E37C-4721-BA78-409DB1EF695F}" type="pres">
      <dgm:prSet presAssocID="{97EAB197-1E28-46D4-A5BE-1A548C9D6721}" presName="parTrans" presStyleLbl="sibTrans2D1" presStyleIdx="6" presStyleCnt="11"/>
      <dgm:spPr/>
    </dgm:pt>
    <dgm:pt modelId="{1AB95C17-7D10-410B-8542-11BFAFCE3C52}" type="pres">
      <dgm:prSet presAssocID="{97EAB197-1E28-46D4-A5BE-1A548C9D6721}" presName="connectorText" presStyleLbl="sibTrans2D1" presStyleIdx="6" presStyleCnt="11"/>
      <dgm:spPr/>
    </dgm:pt>
    <dgm:pt modelId="{9093E9F9-E6F8-4360-AA6D-C5CD288E095A}" type="pres">
      <dgm:prSet presAssocID="{8459B9E4-7F86-4E02-8945-4FACAAB4007B}" presName="node" presStyleLbl="node1" presStyleIdx="6" presStyleCnt="11" custScaleX="171620" custRadScaleRad="101865" custRadScaleInc="19916">
        <dgm:presLayoutVars>
          <dgm:bulletEnabled val="1"/>
        </dgm:presLayoutVars>
      </dgm:prSet>
      <dgm:spPr/>
    </dgm:pt>
    <dgm:pt modelId="{508F35AD-8D58-49E1-85B3-F22187B37AE7}" type="pres">
      <dgm:prSet presAssocID="{03B55721-69CD-41CB-9F97-C5233824BBC3}" presName="parTrans" presStyleLbl="sibTrans2D1" presStyleIdx="7" presStyleCnt="11"/>
      <dgm:spPr/>
    </dgm:pt>
    <dgm:pt modelId="{6E994E30-EF44-4A22-A744-79D7307ED3CF}" type="pres">
      <dgm:prSet presAssocID="{03B55721-69CD-41CB-9F97-C5233824BBC3}" presName="connectorText" presStyleLbl="sibTrans2D1" presStyleIdx="7" presStyleCnt="11"/>
      <dgm:spPr/>
    </dgm:pt>
    <dgm:pt modelId="{603D0C99-C0F0-49F6-946E-416D734A8F61}" type="pres">
      <dgm:prSet presAssocID="{11227F10-88D4-4E2B-B45B-042B6F884066}" presName="node" presStyleLbl="node1" presStyleIdx="7" presStyleCnt="11" custScaleX="127549" custRadScaleRad="112620" custRadScaleInc="37313">
        <dgm:presLayoutVars>
          <dgm:bulletEnabled val="1"/>
        </dgm:presLayoutVars>
      </dgm:prSet>
      <dgm:spPr/>
    </dgm:pt>
    <dgm:pt modelId="{94F6ED81-A05A-4974-9739-74003AC41A28}" type="pres">
      <dgm:prSet presAssocID="{260BF338-36C0-4294-A501-BD0826DD64E0}" presName="parTrans" presStyleLbl="sibTrans2D1" presStyleIdx="8" presStyleCnt="11"/>
      <dgm:spPr/>
    </dgm:pt>
    <dgm:pt modelId="{84188FC8-FA30-402F-9361-B4A6E2E5A88D}" type="pres">
      <dgm:prSet presAssocID="{260BF338-36C0-4294-A501-BD0826DD64E0}" presName="connectorText" presStyleLbl="sibTrans2D1" presStyleIdx="8" presStyleCnt="11"/>
      <dgm:spPr/>
    </dgm:pt>
    <dgm:pt modelId="{49AB7EFF-C7D7-4241-9751-6B89A2E281F2}" type="pres">
      <dgm:prSet presAssocID="{5587951C-81A0-44A6-86CF-9B24CB458DE2}" presName="node" presStyleLbl="node1" presStyleIdx="8" presStyleCnt="11" custScaleX="211332">
        <dgm:presLayoutVars>
          <dgm:bulletEnabled val="1"/>
        </dgm:presLayoutVars>
      </dgm:prSet>
      <dgm:spPr/>
    </dgm:pt>
    <dgm:pt modelId="{700C0314-7885-4969-B7BD-2B4DB070F09B}" type="pres">
      <dgm:prSet presAssocID="{3DC2D676-5191-46A7-B409-E1C928E3467C}" presName="parTrans" presStyleLbl="sibTrans2D1" presStyleIdx="9" presStyleCnt="11"/>
      <dgm:spPr/>
    </dgm:pt>
    <dgm:pt modelId="{412EC94C-5138-4777-A84A-3852AD18E09C}" type="pres">
      <dgm:prSet presAssocID="{3DC2D676-5191-46A7-B409-E1C928E3467C}" presName="connectorText" presStyleLbl="sibTrans2D1" presStyleIdx="9" presStyleCnt="11"/>
      <dgm:spPr/>
    </dgm:pt>
    <dgm:pt modelId="{3978AC03-2D87-4C01-9126-BDEF3DFA2601}" type="pres">
      <dgm:prSet presAssocID="{FC9A6FFF-9885-464E-82CC-1F34167A22AE}" presName="node" presStyleLbl="node1" presStyleIdx="9" presStyleCnt="11">
        <dgm:presLayoutVars>
          <dgm:bulletEnabled val="1"/>
        </dgm:presLayoutVars>
      </dgm:prSet>
      <dgm:spPr/>
    </dgm:pt>
    <dgm:pt modelId="{E1DF00D4-4B5C-412D-9648-6F59A2FA9B6D}" type="pres">
      <dgm:prSet presAssocID="{41D8EECA-B013-4541-A9CC-B72C256F4077}" presName="parTrans" presStyleLbl="sibTrans2D1" presStyleIdx="10" presStyleCnt="11"/>
      <dgm:spPr/>
    </dgm:pt>
    <dgm:pt modelId="{D545F608-5D18-471C-9E15-1678CCE830B0}" type="pres">
      <dgm:prSet presAssocID="{41D8EECA-B013-4541-A9CC-B72C256F4077}" presName="connectorText" presStyleLbl="sibTrans2D1" presStyleIdx="10" presStyleCnt="11"/>
      <dgm:spPr/>
    </dgm:pt>
    <dgm:pt modelId="{38FF4443-5706-4DF6-9AFC-C8D22DC633D7}" type="pres">
      <dgm:prSet presAssocID="{2D601E11-2098-4C9B-800C-E14FBA6B49F5}" presName="node" presStyleLbl="node1" presStyleIdx="10" presStyleCnt="11" custScaleX="199001" custRadScaleRad="102546" custRadScaleInc="-16723">
        <dgm:presLayoutVars>
          <dgm:bulletEnabled val="1"/>
        </dgm:presLayoutVars>
      </dgm:prSet>
      <dgm:spPr/>
    </dgm:pt>
  </dgm:ptLst>
  <dgm:cxnLst>
    <dgm:cxn modelId="{1AE41301-52D2-4E6B-8EB7-B186075C5C63}" type="presOf" srcId="{9B7E17CF-0B6D-428D-A5A3-05957CD26466}" destId="{7FB2A6C7-0AA4-4E6B-93C9-B91F346C2FDE}" srcOrd="0" destOrd="0" presId="urn:microsoft.com/office/officeart/2005/8/layout/radial5"/>
    <dgm:cxn modelId="{ACFE9C12-72D8-4816-ABEC-069300D4E81B}" srcId="{26B565B5-C2B8-4EFC-A59F-C1C14F3D2964}" destId="{0EA4A5E6-E39B-4E12-A7DA-542FF2EA0520}" srcOrd="2" destOrd="0" parTransId="{9B7E17CF-0B6D-428D-A5A3-05957CD26466}" sibTransId="{D39BAC39-D086-477C-9AF8-89FE70A1C9DC}"/>
    <dgm:cxn modelId="{3FA3AA15-9487-423F-840C-B31ED2313899}" type="presOf" srcId="{97EAB197-1E28-46D4-A5BE-1A548C9D6721}" destId="{A9C2C57B-E37C-4721-BA78-409DB1EF695F}" srcOrd="0" destOrd="0" presId="urn:microsoft.com/office/officeart/2005/8/layout/radial5"/>
    <dgm:cxn modelId="{0EFE3A17-8678-4A8B-AC35-5F01E0BD7FDD}" type="presOf" srcId="{5B4F9C0A-DFD1-4783-B4F2-D4A73A6E0D6A}" destId="{E5D043DA-FC66-443E-9352-FCB7050467CC}" srcOrd="0" destOrd="0" presId="urn:microsoft.com/office/officeart/2005/8/layout/radial5"/>
    <dgm:cxn modelId="{F0E8EF25-1D53-4584-8ED1-C0339BF525A1}" srcId="{26B565B5-C2B8-4EFC-A59F-C1C14F3D2964}" destId="{2D601E11-2098-4C9B-800C-E14FBA6B49F5}" srcOrd="10" destOrd="0" parTransId="{41D8EECA-B013-4541-A9CC-B72C256F4077}" sibTransId="{A4B21F20-BDB4-40F3-A6F3-14DC15165DA6}"/>
    <dgm:cxn modelId="{14D25B28-0BF9-49FD-8E90-B32DD7CC7230}" srcId="{26B565B5-C2B8-4EFC-A59F-C1C14F3D2964}" destId="{6FA52D68-FE02-4783-85B1-8CC05B9B7E6E}" srcOrd="1" destOrd="0" parTransId="{70319221-85DE-49DC-8C3D-09BF04EBD5BF}" sibTransId="{CB6637F7-E488-4E89-B75A-12115E7A536A}"/>
    <dgm:cxn modelId="{3BA33629-353C-42FD-8151-0FC06860394E}" type="presOf" srcId="{3DC2D676-5191-46A7-B409-E1C928E3467C}" destId="{412EC94C-5138-4777-A84A-3852AD18E09C}" srcOrd="1" destOrd="0" presId="urn:microsoft.com/office/officeart/2005/8/layout/radial5"/>
    <dgm:cxn modelId="{07739437-2CB2-4EBF-8B7D-9E924B4CE8D9}" type="presOf" srcId="{70319221-85DE-49DC-8C3D-09BF04EBD5BF}" destId="{087093E6-A19E-40B6-BFFF-535E10E658E4}" srcOrd="1" destOrd="0" presId="urn:microsoft.com/office/officeart/2005/8/layout/radial5"/>
    <dgm:cxn modelId="{BBC7F439-CDA8-47A5-8B28-9092A1B4E22D}" srcId="{26B565B5-C2B8-4EFC-A59F-C1C14F3D2964}" destId="{42FE27EC-CE8A-45DD-A335-0CA6052D2E01}" srcOrd="0" destOrd="0" parTransId="{B34E6D89-F70F-4B06-8EED-C4EECE6666CE}" sibTransId="{A6AD8A93-6FF4-40E8-BF9E-C51DABF08A7A}"/>
    <dgm:cxn modelId="{4A89073C-240B-4E4C-AA08-235FE865C7EA}" srcId="{26B565B5-C2B8-4EFC-A59F-C1C14F3D2964}" destId="{5587951C-81A0-44A6-86CF-9B24CB458DE2}" srcOrd="8" destOrd="0" parTransId="{260BF338-36C0-4294-A501-BD0826DD64E0}" sibTransId="{33170631-14CF-4FA1-ACFE-FDA654DA831C}"/>
    <dgm:cxn modelId="{3E138B42-184C-4618-995F-25FAF44B54D3}" type="presOf" srcId="{0EA4A5E6-E39B-4E12-A7DA-542FF2EA0520}" destId="{67D7DD75-4BEB-40C3-9317-AE92A9500253}" srcOrd="0" destOrd="0" presId="urn:microsoft.com/office/officeart/2005/8/layout/radial5"/>
    <dgm:cxn modelId="{A0CC7E64-314D-4F71-9DFB-120AA4F32630}" type="presOf" srcId="{2D601E11-2098-4C9B-800C-E14FBA6B49F5}" destId="{38FF4443-5706-4DF6-9AFC-C8D22DC633D7}" srcOrd="0" destOrd="0" presId="urn:microsoft.com/office/officeart/2005/8/layout/radial5"/>
    <dgm:cxn modelId="{B6756747-F871-4E23-936C-661D3554F16B}" type="presOf" srcId="{97EAB197-1E28-46D4-A5BE-1A548C9D6721}" destId="{1AB95C17-7D10-410B-8542-11BFAFCE3C52}" srcOrd="1" destOrd="0" presId="urn:microsoft.com/office/officeart/2005/8/layout/radial5"/>
    <dgm:cxn modelId="{75D0684A-C38B-4BE7-9401-8C6E57976BB0}" type="presOf" srcId="{5587951C-81A0-44A6-86CF-9B24CB458DE2}" destId="{49AB7EFF-C7D7-4241-9751-6B89A2E281F2}" srcOrd="0" destOrd="0" presId="urn:microsoft.com/office/officeart/2005/8/layout/radial5"/>
    <dgm:cxn modelId="{D676A54C-1AB6-4360-9236-4E49B059ED0A}" type="presOf" srcId="{3DC2D676-5191-46A7-B409-E1C928E3467C}" destId="{700C0314-7885-4969-B7BD-2B4DB070F09B}" srcOrd="0" destOrd="0" presId="urn:microsoft.com/office/officeart/2005/8/layout/radial5"/>
    <dgm:cxn modelId="{1A1AF853-CE3C-4C17-853D-BF13E03644D2}" type="presOf" srcId="{20DDC2C3-2325-4BD0-81CE-CFD0AEA75A5D}" destId="{F87EECF5-DBEA-4CB5-B75F-5C9311012985}" srcOrd="0" destOrd="0" presId="urn:microsoft.com/office/officeart/2005/8/layout/radial5"/>
    <dgm:cxn modelId="{4EFE9954-25D0-4BAE-9D29-B0C61DA301A4}" srcId="{26B565B5-C2B8-4EFC-A59F-C1C14F3D2964}" destId="{EA26CF1C-7D7B-4BC2-ACF5-04A98EA9D6AA}" srcOrd="4" destOrd="0" parTransId="{4DCA18EE-EEF9-46E9-9AA7-7548296C3F4C}" sibTransId="{D87AF3CF-ECC1-4677-93FF-C7471EED352D}"/>
    <dgm:cxn modelId="{E8C5E654-C6E3-488E-8535-124611C1952A}" type="presOf" srcId="{6FA52D68-FE02-4783-85B1-8CC05B9B7E6E}" destId="{55A08EBB-27C0-4773-A245-09494928B5C5}" srcOrd="0" destOrd="0" presId="urn:microsoft.com/office/officeart/2005/8/layout/radial5"/>
    <dgm:cxn modelId="{0643787C-32D9-4932-8EE6-8C6F49F16D53}" type="presOf" srcId="{4DCA18EE-EEF9-46E9-9AA7-7548296C3F4C}" destId="{119CF261-428D-488D-B598-91DF92027FBC}" srcOrd="0" destOrd="0" presId="urn:microsoft.com/office/officeart/2005/8/layout/radial5"/>
    <dgm:cxn modelId="{AC2D197D-9583-44DD-A704-28FD4314F480}" type="presOf" srcId="{11227F10-88D4-4E2B-B45B-042B6F884066}" destId="{603D0C99-C0F0-49F6-946E-416D734A8F61}" srcOrd="0" destOrd="0" presId="urn:microsoft.com/office/officeart/2005/8/layout/radial5"/>
    <dgm:cxn modelId="{1D9D757D-E384-4292-94AB-6426831D74D0}" type="presOf" srcId="{6F6965DD-11D8-4AA0-8968-D7B82DA85957}" destId="{A27413A9-7ACD-4123-8493-261317A1359B}" srcOrd="0" destOrd="0" presId="urn:microsoft.com/office/officeart/2005/8/layout/radial5"/>
    <dgm:cxn modelId="{8E784883-B1CD-4890-A3D5-0AF030C991D3}" type="presOf" srcId="{6F6965DD-11D8-4AA0-8968-D7B82DA85957}" destId="{ACCB326D-B904-4053-B2B0-BEF5E2D7A42A}" srcOrd="1" destOrd="0" presId="urn:microsoft.com/office/officeart/2005/8/layout/radial5"/>
    <dgm:cxn modelId="{B317228B-8552-4E81-A0FB-2A26BC42CC93}" type="presOf" srcId="{B34E6D89-F70F-4B06-8EED-C4EECE6666CE}" destId="{C435C732-609C-4438-83CB-ABCBFCC13BEF}" srcOrd="1" destOrd="0" presId="urn:microsoft.com/office/officeart/2005/8/layout/radial5"/>
    <dgm:cxn modelId="{572F098F-8602-4947-B726-BE249B85C369}" srcId="{41D00853-6519-41AB-8536-DC350739F230}" destId="{26B565B5-C2B8-4EFC-A59F-C1C14F3D2964}" srcOrd="0" destOrd="0" parTransId="{60B11E18-9B38-4FDA-A77C-967A69469B12}" sibTransId="{D8A48527-6811-4BC5-ACF4-4819DA9D35B3}"/>
    <dgm:cxn modelId="{C549D798-C645-403A-AEC8-CF20371F5AF5}" srcId="{26B565B5-C2B8-4EFC-A59F-C1C14F3D2964}" destId="{11227F10-88D4-4E2B-B45B-042B6F884066}" srcOrd="7" destOrd="0" parTransId="{03B55721-69CD-41CB-9F97-C5233824BBC3}" sibTransId="{54E2426C-349C-40F7-B653-AE110E00B5F1}"/>
    <dgm:cxn modelId="{D3049C9F-9A6F-4920-8D7F-6AA88DAB0576}" srcId="{26B565B5-C2B8-4EFC-A59F-C1C14F3D2964}" destId="{5B4F9C0A-DFD1-4783-B4F2-D4A73A6E0D6A}" srcOrd="3" destOrd="0" parTransId="{6F6965DD-11D8-4AA0-8968-D7B82DA85957}" sibTransId="{C198EA11-4FA2-4C0A-8C49-3580856CE04F}"/>
    <dgm:cxn modelId="{8F5431A3-256C-4EAA-A55B-C4F1B21A911E}" type="presOf" srcId="{4DCA18EE-EEF9-46E9-9AA7-7548296C3F4C}" destId="{4F2C6839-5B2E-4596-B051-5000B4BBC91D}" srcOrd="1" destOrd="0" presId="urn:microsoft.com/office/officeart/2005/8/layout/radial5"/>
    <dgm:cxn modelId="{519E6BAB-74F2-471F-AFB7-1224827F5005}" type="presOf" srcId="{03B55721-69CD-41CB-9F97-C5233824BBC3}" destId="{508F35AD-8D58-49E1-85B3-F22187B37AE7}" srcOrd="0" destOrd="0" presId="urn:microsoft.com/office/officeart/2005/8/layout/radial5"/>
    <dgm:cxn modelId="{EEC0C0B4-4A1E-42F4-9EA4-CCDDAB8BCDFB}" type="presOf" srcId="{B34E6D89-F70F-4B06-8EED-C4EECE6666CE}" destId="{C54BB5EB-B1B1-46E1-9355-E495640A0DBD}" srcOrd="0" destOrd="0" presId="urn:microsoft.com/office/officeart/2005/8/layout/radial5"/>
    <dgm:cxn modelId="{ADE58ABB-61F7-4A07-89C0-B7796634F271}" type="presOf" srcId="{8459B9E4-7F86-4E02-8945-4FACAAB4007B}" destId="{9093E9F9-E6F8-4360-AA6D-C5CD288E095A}" srcOrd="0" destOrd="0" presId="urn:microsoft.com/office/officeart/2005/8/layout/radial5"/>
    <dgm:cxn modelId="{1458DDBC-9BAC-4D39-A086-F3EE9688B10F}" type="presOf" srcId="{FC9A6FFF-9885-464E-82CC-1F34167A22AE}" destId="{3978AC03-2D87-4C01-9126-BDEF3DFA2601}" srcOrd="0" destOrd="0" presId="urn:microsoft.com/office/officeart/2005/8/layout/radial5"/>
    <dgm:cxn modelId="{492F03BD-0130-44B1-9692-273BE9C820F8}" type="presOf" srcId="{70319221-85DE-49DC-8C3D-09BF04EBD5BF}" destId="{BE1917E3-D7F8-4526-B07F-7FD0077B763D}" srcOrd="0" destOrd="0" presId="urn:microsoft.com/office/officeart/2005/8/layout/radial5"/>
    <dgm:cxn modelId="{614D0FC6-3C4A-4BA8-AA77-62618ED9BADD}" srcId="{26B565B5-C2B8-4EFC-A59F-C1C14F3D2964}" destId="{8459B9E4-7F86-4E02-8945-4FACAAB4007B}" srcOrd="6" destOrd="0" parTransId="{97EAB197-1E28-46D4-A5BE-1A548C9D6721}" sibTransId="{A1239E8D-D298-476D-B3C7-777B590EDEF8}"/>
    <dgm:cxn modelId="{1B8725D0-9168-4DED-B569-27D48ED543C7}" type="presOf" srcId="{260BF338-36C0-4294-A501-BD0826DD64E0}" destId="{94F6ED81-A05A-4974-9739-74003AC41A28}" srcOrd="0" destOrd="0" presId="urn:microsoft.com/office/officeart/2005/8/layout/radial5"/>
    <dgm:cxn modelId="{34598BD0-DE34-4135-B52B-FA16D2A7AD17}" type="presOf" srcId="{41D00853-6519-41AB-8536-DC350739F230}" destId="{D0216522-A0F5-4791-84F4-1F4C3E9B6731}" srcOrd="0" destOrd="0" presId="urn:microsoft.com/office/officeart/2005/8/layout/radial5"/>
    <dgm:cxn modelId="{4973D1D0-F7A2-4D90-A407-3BAAF5C61ED0}" type="presOf" srcId="{3075566C-AE9E-4883-8378-766C5F275633}" destId="{C77FD244-641A-4500-A110-91AD3CCD5F0D}" srcOrd="0" destOrd="0" presId="urn:microsoft.com/office/officeart/2005/8/layout/radial5"/>
    <dgm:cxn modelId="{043CABD1-B8A9-46A8-8A91-F48577189511}" type="presOf" srcId="{9B7E17CF-0B6D-428D-A5A3-05957CD26466}" destId="{648AE1CE-0BDF-453B-94DA-D0E7FF0AC66C}" srcOrd="1" destOrd="0" presId="urn:microsoft.com/office/officeart/2005/8/layout/radial5"/>
    <dgm:cxn modelId="{EF3425D8-2BFD-4272-BA8D-DD64A0A1FC9C}" type="presOf" srcId="{41D8EECA-B013-4541-A9CC-B72C256F4077}" destId="{E1DF00D4-4B5C-412D-9648-6F59A2FA9B6D}" srcOrd="0" destOrd="0" presId="urn:microsoft.com/office/officeart/2005/8/layout/radial5"/>
    <dgm:cxn modelId="{DA45C2DB-11A5-45AA-83F4-B8C7E3F5D17C}" type="presOf" srcId="{EA26CF1C-7D7B-4BC2-ACF5-04A98EA9D6AA}" destId="{9DDC979F-ADF6-4541-82BD-7EC1D5ED1D81}" srcOrd="0" destOrd="0" presId="urn:microsoft.com/office/officeart/2005/8/layout/radial5"/>
    <dgm:cxn modelId="{3A90E2DB-0647-4FCD-9285-DB28572BA0B1}" srcId="{26B565B5-C2B8-4EFC-A59F-C1C14F3D2964}" destId="{3075566C-AE9E-4883-8378-766C5F275633}" srcOrd="5" destOrd="0" parTransId="{20DDC2C3-2325-4BD0-81CE-CFD0AEA75A5D}" sibTransId="{3F601BE4-5E72-4A3E-B721-D7950CB4D9D1}"/>
    <dgm:cxn modelId="{2C4200E8-F1F6-42AF-975D-1DCB1397B247}" type="presOf" srcId="{03B55721-69CD-41CB-9F97-C5233824BBC3}" destId="{6E994E30-EF44-4A22-A744-79D7307ED3CF}" srcOrd="1" destOrd="0" presId="urn:microsoft.com/office/officeart/2005/8/layout/radial5"/>
    <dgm:cxn modelId="{D27301EC-A021-4594-9450-5624B77C93DA}" type="presOf" srcId="{41D8EECA-B013-4541-A9CC-B72C256F4077}" destId="{D545F608-5D18-471C-9E15-1678CCE830B0}" srcOrd="1" destOrd="0" presId="urn:microsoft.com/office/officeart/2005/8/layout/radial5"/>
    <dgm:cxn modelId="{125606F0-9152-453A-9D2D-ECE558126550}" type="presOf" srcId="{26B565B5-C2B8-4EFC-A59F-C1C14F3D2964}" destId="{FF5AF58A-F928-4545-B66C-7F20F5771656}" srcOrd="0" destOrd="0" presId="urn:microsoft.com/office/officeart/2005/8/layout/radial5"/>
    <dgm:cxn modelId="{7F3FDEF4-F592-49D1-85D8-2FBF1BA99B54}" srcId="{26B565B5-C2B8-4EFC-A59F-C1C14F3D2964}" destId="{FC9A6FFF-9885-464E-82CC-1F34167A22AE}" srcOrd="9" destOrd="0" parTransId="{3DC2D676-5191-46A7-B409-E1C928E3467C}" sibTransId="{E297CE11-62CF-4295-A0A6-6F63C23621A7}"/>
    <dgm:cxn modelId="{3C9966F7-FA09-4979-B3FD-83DCE5E42B34}" type="presOf" srcId="{260BF338-36C0-4294-A501-BD0826DD64E0}" destId="{84188FC8-FA30-402F-9361-B4A6E2E5A88D}" srcOrd="1" destOrd="0" presId="urn:microsoft.com/office/officeart/2005/8/layout/radial5"/>
    <dgm:cxn modelId="{05D376FB-BFA7-47A7-88AA-4BEFE5465189}" type="presOf" srcId="{42FE27EC-CE8A-45DD-A335-0CA6052D2E01}" destId="{5BF79F38-8865-449B-8DC0-30160BCEC34C}" srcOrd="0" destOrd="0" presId="urn:microsoft.com/office/officeart/2005/8/layout/radial5"/>
    <dgm:cxn modelId="{AC821FFE-D328-446E-BD59-FF4841993378}" type="presOf" srcId="{20DDC2C3-2325-4BD0-81CE-CFD0AEA75A5D}" destId="{9C3EC38B-6470-4307-B26F-F97894FD50C4}" srcOrd="1" destOrd="0" presId="urn:microsoft.com/office/officeart/2005/8/layout/radial5"/>
    <dgm:cxn modelId="{4AEF2542-C14B-409E-85FB-81496A924C07}" type="presParOf" srcId="{D0216522-A0F5-4791-84F4-1F4C3E9B6731}" destId="{FF5AF58A-F928-4545-B66C-7F20F5771656}" srcOrd="0" destOrd="0" presId="urn:microsoft.com/office/officeart/2005/8/layout/radial5"/>
    <dgm:cxn modelId="{304BFFB9-07C5-437D-AB52-5936C9E3F753}" type="presParOf" srcId="{D0216522-A0F5-4791-84F4-1F4C3E9B6731}" destId="{C54BB5EB-B1B1-46E1-9355-E495640A0DBD}" srcOrd="1" destOrd="0" presId="urn:microsoft.com/office/officeart/2005/8/layout/radial5"/>
    <dgm:cxn modelId="{BA3B5AFF-10E5-4B96-874D-B63F1E40D944}" type="presParOf" srcId="{C54BB5EB-B1B1-46E1-9355-E495640A0DBD}" destId="{C435C732-609C-4438-83CB-ABCBFCC13BEF}" srcOrd="0" destOrd="0" presId="urn:microsoft.com/office/officeart/2005/8/layout/radial5"/>
    <dgm:cxn modelId="{6CD50767-8491-49FC-BAED-6B3477298B65}" type="presParOf" srcId="{D0216522-A0F5-4791-84F4-1F4C3E9B6731}" destId="{5BF79F38-8865-449B-8DC0-30160BCEC34C}" srcOrd="2" destOrd="0" presId="urn:microsoft.com/office/officeart/2005/8/layout/radial5"/>
    <dgm:cxn modelId="{031DF8A2-110F-42E0-A267-5F16D7723900}" type="presParOf" srcId="{D0216522-A0F5-4791-84F4-1F4C3E9B6731}" destId="{BE1917E3-D7F8-4526-B07F-7FD0077B763D}" srcOrd="3" destOrd="0" presId="urn:microsoft.com/office/officeart/2005/8/layout/radial5"/>
    <dgm:cxn modelId="{DA60DE9F-0367-4E1F-8CE7-715F253E6B39}" type="presParOf" srcId="{BE1917E3-D7F8-4526-B07F-7FD0077B763D}" destId="{087093E6-A19E-40B6-BFFF-535E10E658E4}" srcOrd="0" destOrd="0" presId="urn:microsoft.com/office/officeart/2005/8/layout/radial5"/>
    <dgm:cxn modelId="{F69E810A-9EB8-42AD-B4B2-0E41921F531A}" type="presParOf" srcId="{D0216522-A0F5-4791-84F4-1F4C3E9B6731}" destId="{55A08EBB-27C0-4773-A245-09494928B5C5}" srcOrd="4" destOrd="0" presId="urn:microsoft.com/office/officeart/2005/8/layout/radial5"/>
    <dgm:cxn modelId="{AAC36B9C-3175-4920-B710-BC6426962055}" type="presParOf" srcId="{D0216522-A0F5-4791-84F4-1F4C3E9B6731}" destId="{7FB2A6C7-0AA4-4E6B-93C9-B91F346C2FDE}" srcOrd="5" destOrd="0" presId="urn:microsoft.com/office/officeart/2005/8/layout/radial5"/>
    <dgm:cxn modelId="{92A6819A-474A-4555-A5AA-B055D18D1B71}" type="presParOf" srcId="{7FB2A6C7-0AA4-4E6B-93C9-B91F346C2FDE}" destId="{648AE1CE-0BDF-453B-94DA-D0E7FF0AC66C}" srcOrd="0" destOrd="0" presId="urn:microsoft.com/office/officeart/2005/8/layout/radial5"/>
    <dgm:cxn modelId="{317734D0-E8B0-4C9C-A6AD-D8D50B6AC458}" type="presParOf" srcId="{D0216522-A0F5-4791-84F4-1F4C3E9B6731}" destId="{67D7DD75-4BEB-40C3-9317-AE92A9500253}" srcOrd="6" destOrd="0" presId="urn:microsoft.com/office/officeart/2005/8/layout/radial5"/>
    <dgm:cxn modelId="{B6CE1077-FF93-4075-9055-059A4967CD9F}" type="presParOf" srcId="{D0216522-A0F5-4791-84F4-1F4C3E9B6731}" destId="{A27413A9-7ACD-4123-8493-261317A1359B}" srcOrd="7" destOrd="0" presId="urn:microsoft.com/office/officeart/2005/8/layout/radial5"/>
    <dgm:cxn modelId="{2838C675-FC2F-4F32-9136-276F9AB41486}" type="presParOf" srcId="{A27413A9-7ACD-4123-8493-261317A1359B}" destId="{ACCB326D-B904-4053-B2B0-BEF5E2D7A42A}" srcOrd="0" destOrd="0" presId="urn:microsoft.com/office/officeart/2005/8/layout/radial5"/>
    <dgm:cxn modelId="{4445FBD7-1108-4A7C-9A06-BFCBE3E85BB2}" type="presParOf" srcId="{D0216522-A0F5-4791-84F4-1F4C3E9B6731}" destId="{E5D043DA-FC66-443E-9352-FCB7050467CC}" srcOrd="8" destOrd="0" presId="urn:microsoft.com/office/officeart/2005/8/layout/radial5"/>
    <dgm:cxn modelId="{F8933FDC-3C96-4584-B21A-A56CAB222009}" type="presParOf" srcId="{D0216522-A0F5-4791-84F4-1F4C3E9B6731}" destId="{119CF261-428D-488D-B598-91DF92027FBC}" srcOrd="9" destOrd="0" presId="urn:microsoft.com/office/officeart/2005/8/layout/radial5"/>
    <dgm:cxn modelId="{0E078A29-6993-40BE-80D4-B3F2B10D96E0}" type="presParOf" srcId="{119CF261-428D-488D-B598-91DF92027FBC}" destId="{4F2C6839-5B2E-4596-B051-5000B4BBC91D}" srcOrd="0" destOrd="0" presId="urn:microsoft.com/office/officeart/2005/8/layout/radial5"/>
    <dgm:cxn modelId="{DCAFC5A1-23B4-4099-8FF8-7CAA7D355282}" type="presParOf" srcId="{D0216522-A0F5-4791-84F4-1F4C3E9B6731}" destId="{9DDC979F-ADF6-4541-82BD-7EC1D5ED1D81}" srcOrd="10" destOrd="0" presId="urn:microsoft.com/office/officeart/2005/8/layout/radial5"/>
    <dgm:cxn modelId="{8683E9A6-582C-4D1F-B066-D8B8D24F0CBB}" type="presParOf" srcId="{D0216522-A0F5-4791-84F4-1F4C3E9B6731}" destId="{F87EECF5-DBEA-4CB5-B75F-5C9311012985}" srcOrd="11" destOrd="0" presId="urn:microsoft.com/office/officeart/2005/8/layout/radial5"/>
    <dgm:cxn modelId="{C095DC0A-57AD-4088-B7D1-409264BE5AA3}" type="presParOf" srcId="{F87EECF5-DBEA-4CB5-B75F-5C9311012985}" destId="{9C3EC38B-6470-4307-B26F-F97894FD50C4}" srcOrd="0" destOrd="0" presId="urn:microsoft.com/office/officeart/2005/8/layout/radial5"/>
    <dgm:cxn modelId="{532579A4-2A57-42F0-B8D7-DD193B8A174A}" type="presParOf" srcId="{D0216522-A0F5-4791-84F4-1F4C3E9B6731}" destId="{C77FD244-641A-4500-A110-91AD3CCD5F0D}" srcOrd="12" destOrd="0" presId="urn:microsoft.com/office/officeart/2005/8/layout/radial5"/>
    <dgm:cxn modelId="{BB188467-621F-4993-A424-AC79AFBDA7E8}" type="presParOf" srcId="{D0216522-A0F5-4791-84F4-1F4C3E9B6731}" destId="{A9C2C57B-E37C-4721-BA78-409DB1EF695F}" srcOrd="13" destOrd="0" presId="urn:microsoft.com/office/officeart/2005/8/layout/radial5"/>
    <dgm:cxn modelId="{991D58CA-9510-450D-AD8B-4567C2D05330}" type="presParOf" srcId="{A9C2C57B-E37C-4721-BA78-409DB1EF695F}" destId="{1AB95C17-7D10-410B-8542-11BFAFCE3C52}" srcOrd="0" destOrd="0" presId="urn:microsoft.com/office/officeart/2005/8/layout/radial5"/>
    <dgm:cxn modelId="{4815BFC5-3BBC-4C6A-83BB-8CE0FB6E6313}" type="presParOf" srcId="{D0216522-A0F5-4791-84F4-1F4C3E9B6731}" destId="{9093E9F9-E6F8-4360-AA6D-C5CD288E095A}" srcOrd="14" destOrd="0" presId="urn:microsoft.com/office/officeart/2005/8/layout/radial5"/>
    <dgm:cxn modelId="{83B266E9-6003-4752-BBAA-BB609F0B5694}" type="presParOf" srcId="{D0216522-A0F5-4791-84F4-1F4C3E9B6731}" destId="{508F35AD-8D58-49E1-85B3-F22187B37AE7}" srcOrd="15" destOrd="0" presId="urn:microsoft.com/office/officeart/2005/8/layout/radial5"/>
    <dgm:cxn modelId="{1D7E77C7-F12B-4876-B90F-7010F7B8E2A0}" type="presParOf" srcId="{508F35AD-8D58-49E1-85B3-F22187B37AE7}" destId="{6E994E30-EF44-4A22-A744-79D7307ED3CF}" srcOrd="0" destOrd="0" presId="urn:microsoft.com/office/officeart/2005/8/layout/radial5"/>
    <dgm:cxn modelId="{1B9AA591-2CF9-4764-8CD7-94C384C412F7}" type="presParOf" srcId="{D0216522-A0F5-4791-84F4-1F4C3E9B6731}" destId="{603D0C99-C0F0-49F6-946E-416D734A8F61}" srcOrd="16" destOrd="0" presId="urn:microsoft.com/office/officeart/2005/8/layout/radial5"/>
    <dgm:cxn modelId="{9483D83E-AFC1-4523-99BC-CE74032C2893}" type="presParOf" srcId="{D0216522-A0F5-4791-84F4-1F4C3E9B6731}" destId="{94F6ED81-A05A-4974-9739-74003AC41A28}" srcOrd="17" destOrd="0" presId="urn:microsoft.com/office/officeart/2005/8/layout/radial5"/>
    <dgm:cxn modelId="{C1186AC8-40FC-4CA1-97EB-B6EFEB53E5F7}" type="presParOf" srcId="{94F6ED81-A05A-4974-9739-74003AC41A28}" destId="{84188FC8-FA30-402F-9361-B4A6E2E5A88D}" srcOrd="0" destOrd="0" presId="urn:microsoft.com/office/officeart/2005/8/layout/radial5"/>
    <dgm:cxn modelId="{E8C58BCE-DD45-4BA5-99A8-6464C0C308C2}" type="presParOf" srcId="{D0216522-A0F5-4791-84F4-1F4C3E9B6731}" destId="{49AB7EFF-C7D7-4241-9751-6B89A2E281F2}" srcOrd="18" destOrd="0" presId="urn:microsoft.com/office/officeart/2005/8/layout/radial5"/>
    <dgm:cxn modelId="{AA27CEB4-94B4-4B81-AF78-7C1305EDFC01}" type="presParOf" srcId="{D0216522-A0F5-4791-84F4-1F4C3E9B6731}" destId="{700C0314-7885-4969-B7BD-2B4DB070F09B}" srcOrd="19" destOrd="0" presId="urn:microsoft.com/office/officeart/2005/8/layout/radial5"/>
    <dgm:cxn modelId="{CF579A45-C214-4892-BD75-41DCDA536A13}" type="presParOf" srcId="{700C0314-7885-4969-B7BD-2B4DB070F09B}" destId="{412EC94C-5138-4777-A84A-3852AD18E09C}" srcOrd="0" destOrd="0" presId="urn:microsoft.com/office/officeart/2005/8/layout/radial5"/>
    <dgm:cxn modelId="{6E7DD99D-6B79-4755-9B8C-82FA32960C3E}" type="presParOf" srcId="{D0216522-A0F5-4791-84F4-1F4C3E9B6731}" destId="{3978AC03-2D87-4C01-9126-BDEF3DFA2601}" srcOrd="20" destOrd="0" presId="urn:microsoft.com/office/officeart/2005/8/layout/radial5"/>
    <dgm:cxn modelId="{8A77D856-C250-4A5F-8FAC-D110BE296667}" type="presParOf" srcId="{D0216522-A0F5-4791-84F4-1F4C3E9B6731}" destId="{E1DF00D4-4B5C-412D-9648-6F59A2FA9B6D}" srcOrd="21" destOrd="0" presId="urn:microsoft.com/office/officeart/2005/8/layout/radial5"/>
    <dgm:cxn modelId="{1C174273-D74A-4C68-A714-29D86B525123}" type="presParOf" srcId="{E1DF00D4-4B5C-412D-9648-6F59A2FA9B6D}" destId="{D545F608-5D18-471C-9E15-1678CCE830B0}" srcOrd="0" destOrd="0" presId="urn:microsoft.com/office/officeart/2005/8/layout/radial5"/>
    <dgm:cxn modelId="{6E8A01FF-710A-45C1-A5F1-652B7E53CA2D}" type="presParOf" srcId="{D0216522-A0F5-4791-84F4-1F4C3E9B6731}" destId="{38FF4443-5706-4DF6-9AFC-C8D22DC633D7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00853-6519-41AB-8536-DC350739F23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565B5-C2B8-4EFC-A59F-C1C14F3D2964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খেলাধুলায়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0B11E18-9B38-4FDA-A77C-967A69469B12}" type="parTrans" cxnId="{572F098F-8602-4947-B726-BE249B85C369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8A48527-6811-4BC5-ACF4-4819DA9D35B3}" type="sibTrans" cxnId="{572F098F-8602-4947-B726-BE249B85C369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2FE27EC-CE8A-45DD-A335-0CA6052D2E01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ফুটবল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B34E6D89-F70F-4B06-8EED-C4EECE6666CE}" type="parTrans" cxnId="{BBC7F439-CDA8-47A5-8B28-9092A1B4E22D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6AD8A93-6FF4-40E8-BF9E-C51DABF08A7A}" type="sibTrans" cxnId="{BBC7F439-CDA8-47A5-8B28-9092A1B4E22D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FA52D68-FE02-4783-85B1-8CC05B9B7E6E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টেনিস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র‍্যাকেট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70319221-85DE-49DC-8C3D-09BF04EBD5BF}" type="parTrans" cxnId="{14D25B28-0BF9-49FD-8E90-B32DD7CC7230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B6637F7-E488-4E89-B75A-12115E7A536A}" type="sibTrans" cxnId="{14D25B28-0BF9-49FD-8E90-B32DD7CC7230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A26CF1C-7D7B-4BC2-ACF5-04A98EA9D6AA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জুতা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4DCA18EE-EEF9-46E9-9AA7-7548296C3F4C}" type="parTrans" cxnId="{4EFE9954-25D0-4BAE-9D29-B0C61DA301A4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87AF3CF-ECC1-4677-93FF-C7471EED352D}" type="sibTrans" cxnId="{4EFE9954-25D0-4BAE-9D29-B0C61DA301A4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075566C-AE9E-4883-8378-766C5F275633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ভিডিও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ক্যামেরা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0DDC2C3-2325-4BD0-81CE-CFD0AEA75A5D}" type="parTrans" cxnId="{3A90E2DB-0647-4FCD-9285-DB28572BA0B1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F601BE4-5E72-4A3E-B721-D7950CB4D9D1}" type="sibTrans" cxnId="{3A90E2DB-0647-4FCD-9285-DB28572BA0B1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B4F9C0A-DFD1-4783-B4F2-D4A73A6E0D6A}">
      <dgm:prSet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পোশাক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F6965DD-11D8-4AA0-8968-D7B82DA85957}" type="parTrans" cxnId="{D3049C9F-9A6F-4920-8D7F-6AA88DAB057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198EA11-4FA2-4C0A-8C49-3580856CE04F}" type="sibTrans" cxnId="{D3049C9F-9A6F-4920-8D7F-6AA88DAB0576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A4A5E6-E39B-4E12-A7DA-542FF2EA0520}">
      <dgm:prSet/>
      <dgm:spPr/>
      <dgm:t>
        <a:bodyPr/>
        <a:lstStyle/>
        <a:p>
          <a:r>
            <a:rPr lang="en-US">
              <a:latin typeface="Nikosh" panose="02000000000000000000" pitchFamily="2" charset="0"/>
              <a:cs typeface="Nikosh" panose="02000000000000000000" pitchFamily="2" charset="0"/>
            </a:rPr>
            <a:t>ক্রিকেট ব্যাট ও বল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B7E17CF-0B6D-428D-A5A3-05957CD26466}" type="parTrans" cxnId="{ACFE9C12-72D8-4816-ABEC-069300D4E81B}">
      <dgm:prSet/>
      <dgm:spPr/>
      <dgm:t>
        <a:bodyPr/>
        <a:lstStyle/>
        <a:p>
          <a:endParaRPr lang="en-US"/>
        </a:p>
      </dgm:t>
    </dgm:pt>
    <dgm:pt modelId="{D39BAC39-D086-477C-9AF8-89FE70A1C9DC}" type="sibTrans" cxnId="{ACFE9C12-72D8-4816-ABEC-069300D4E81B}">
      <dgm:prSet/>
      <dgm:spPr/>
      <dgm:t>
        <a:bodyPr/>
        <a:lstStyle/>
        <a:p>
          <a:endParaRPr lang="en-US"/>
        </a:p>
      </dgm:t>
    </dgm:pt>
    <dgm:pt modelId="{D0216522-A0F5-4791-84F4-1F4C3E9B6731}" type="pres">
      <dgm:prSet presAssocID="{41D00853-6519-41AB-8536-DC350739F2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5AF58A-F928-4545-B66C-7F20F5771656}" type="pres">
      <dgm:prSet presAssocID="{26B565B5-C2B8-4EFC-A59F-C1C14F3D2964}" presName="centerShape" presStyleLbl="node0" presStyleIdx="0" presStyleCnt="1"/>
      <dgm:spPr/>
    </dgm:pt>
    <dgm:pt modelId="{C54BB5EB-B1B1-46E1-9355-E495640A0DBD}" type="pres">
      <dgm:prSet presAssocID="{B34E6D89-F70F-4B06-8EED-C4EECE6666CE}" presName="parTrans" presStyleLbl="sibTrans2D1" presStyleIdx="0" presStyleCnt="6"/>
      <dgm:spPr/>
    </dgm:pt>
    <dgm:pt modelId="{C435C732-609C-4438-83CB-ABCBFCC13BEF}" type="pres">
      <dgm:prSet presAssocID="{B34E6D89-F70F-4B06-8EED-C4EECE6666CE}" presName="connectorText" presStyleLbl="sibTrans2D1" presStyleIdx="0" presStyleCnt="6"/>
      <dgm:spPr/>
    </dgm:pt>
    <dgm:pt modelId="{5BF79F38-8865-449B-8DC0-30160BCEC34C}" type="pres">
      <dgm:prSet presAssocID="{42FE27EC-CE8A-45DD-A335-0CA6052D2E01}" presName="node" presStyleLbl="node1" presStyleIdx="0" presStyleCnt="6">
        <dgm:presLayoutVars>
          <dgm:bulletEnabled val="1"/>
        </dgm:presLayoutVars>
      </dgm:prSet>
      <dgm:spPr/>
    </dgm:pt>
    <dgm:pt modelId="{BE1917E3-D7F8-4526-B07F-7FD0077B763D}" type="pres">
      <dgm:prSet presAssocID="{70319221-85DE-49DC-8C3D-09BF04EBD5BF}" presName="parTrans" presStyleLbl="sibTrans2D1" presStyleIdx="1" presStyleCnt="6"/>
      <dgm:spPr/>
    </dgm:pt>
    <dgm:pt modelId="{087093E6-A19E-40B6-BFFF-535E10E658E4}" type="pres">
      <dgm:prSet presAssocID="{70319221-85DE-49DC-8C3D-09BF04EBD5BF}" presName="connectorText" presStyleLbl="sibTrans2D1" presStyleIdx="1" presStyleCnt="6"/>
      <dgm:spPr/>
    </dgm:pt>
    <dgm:pt modelId="{55A08EBB-27C0-4773-A245-09494928B5C5}" type="pres">
      <dgm:prSet presAssocID="{6FA52D68-FE02-4783-85B1-8CC05B9B7E6E}" presName="node" presStyleLbl="node1" presStyleIdx="1" presStyleCnt="6">
        <dgm:presLayoutVars>
          <dgm:bulletEnabled val="1"/>
        </dgm:presLayoutVars>
      </dgm:prSet>
      <dgm:spPr/>
    </dgm:pt>
    <dgm:pt modelId="{7FB2A6C7-0AA4-4E6B-93C9-B91F346C2FDE}" type="pres">
      <dgm:prSet presAssocID="{9B7E17CF-0B6D-428D-A5A3-05957CD26466}" presName="parTrans" presStyleLbl="sibTrans2D1" presStyleIdx="2" presStyleCnt="6"/>
      <dgm:spPr/>
    </dgm:pt>
    <dgm:pt modelId="{648AE1CE-0BDF-453B-94DA-D0E7FF0AC66C}" type="pres">
      <dgm:prSet presAssocID="{9B7E17CF-0B6D-428D-A5A3-05957CD26466}" presName="connectorText" presStyleLbl="sibTrans2D1" presStyleIdx="2" presStyleCnt="6"/>
      <dgm:spPr/>
    </dgm:pt>
    <dgm:pt modelId="{67D7DD75-4BEB-40C3-9317-AE92A9500253}" type="pres">
      <dgm:prSet presAssocID="{0EA4A5E6-E39B-4E12-A7DA-542FF2EA0520}" presName="node" presStyleLbl="node1" presStyleIdx="2" presStyleCnt="6">
        <dgm:presLayoutVars>
          <dgm:bulletEnabled val="1"/>
        </dgm:presLayoutVars>
      </dgm:prSet>
      <dgm:spPr/>
    </dgm:pt>
    <dgm:pt modelId="{A27413A9-7ACD-4123-8493-261317A1359B}" type="pres">
      <dgm:prSet presAssocID="{6F6965DD-11D8-4AA0-8968-D7B82DA85957}" presName="parTrans" presStyleLbl="sibTrans2D1" presStyleIdx="3" presStyleCnt="6"/>
      <dgm:spPr/>
    </dgm:pt>
    <dgm:pt modelId="{ACCB326D-B904-4053-B2B0-BEF5E2D7A42A}" type="pres">
      <dgm:prSet presAssocID="{6F6965DD-11D8-4AA0-8968-D7B82DA85957}" presName="connectorText" presStyleLbl="sibTrans2D1" presStyleIdx="3" presStyleCnt="6"/>
      <dgm:spPr/>
    </dgm:pt>
    <dgm:pt modelId="{E5D043DA-FC66-443E-9352-FCB7050467CC}" type="pres">
      <dgm:prSet presAssocID="{5B4F9C0A-DFD1-4783-B4F2-D4A73A6E0D6A}" presName="node" presStyleLbl="node1" presStyleIdx="3" presStyleCnt="6">
        <dgm:presLayoutVars>
          <dgm:bulletEnabled val="1"/>
        </dgm:presLayoutVars>
      </dgm:prSet>
      <dgm:spPr/>
    </dgm:pt>
    <dgm:pt modelId="{119CF261-428D-488D-B598-91DF92027FBC}" type="pres">
      <dgm:prSet presAssocID="{4DCA18EE-EEF9-46E9-9AA7-7548296C3F4C}" presName="parTrans" presStyleLbl="sibTrans2D1" presStyleIdx="4" presStyleCnt="6"/>
      <dgm:spPr/>
    </dgm:pt>
    <dgm:pt modelId="{4F2C6839-5B2E-4596-B051-5000B4BBC91D}" type="pres">
      <dgm:prSet presAssocID="{4DCA18EE-EEF9-46E9-9AA7-7548296C3F4C}" presName="connectorText" presStyleLbl="sibTrans2D1" presStyleIdx="4" presStyleCnt="6"/>
      <dgm:spPr/>
    </dgm:pt>
    <dgm:pt modelId="{9DDC979F-ADF6-4541-82BD-7EC1D5ED1D81}" type="pres">
      <dgm:prSet presAssocID="{EA26CF1C-7D7B-4BC2-ACF5-04A98EA9D6AA}" presName="node" presStyleLbl="node1" presStyleIdx="4" presStyleCnt="6">
        <dgm:presLayoutVars>
          <dgm:bulletEnabled val="1"/>
        </dgm:presLayoutVars>
      </dgm:prSet>
      <dgm:spPr/>
    </dgm:pt>
    <dgm:pt modelId="{F87EECF5-DBEA-4CB5-B75F-5C9311012985}" type="pres">
      <dgm:prSet presAssocID="{20DDC2C3-2325-4BD0-81CE-CFD0AEA75A5D}" presName="parTrans" presStyleLbl="sibTrans2D1" presStyleIdx="5" presStyleCnt="6"/>
      <dgm:spPr/>
    </dgm:pt>
    <dgm:pt modelId="{9C3EC38B-6470-4307-B26F-F97894FD50C4}" type="pres">
      <dgm:prSet presAssocID="{20DDC2C3-2325-4BD0-81CE-CFD0AEA75A5D}" presName="connectorText" presStyleLbl="sibTrans2D1" presStyleIdx="5" presStyleCnt="6"/>
      <dgm:spPr/>
    </dgm:pt>
    <dgm:pt modelId="{C77FD244-641A-4500-A110-91AD3CCD5F0D}" type="pres">
      <dgm:prSet presAssocID="{3075566C-AE9E-4883-8378-766C5F275633}" presName="node" presStyleLbl="node1" presStyleIdx="5" presStyleCnt="6">
        <dgm:presLayoutVars>
          <dgm:bulletEnabled val="1"/>
        </dgm:presLayoutVars>
      </dgm:prSet>
      <dgm:spPr/>
    </dgm:pt>
  </dgm:ptLst>
  <dgm:cxnLst>
    <dgm:cxn modelId="{AC397005-71AF-4482-8121-BD13C67EA11C}" type="presOf" srcId="{4DCA18EE-EEF9-46E9-9AA7-7548296C3F4C}" destId="{119CF261-428D-488D-B598-91DF92027FBC}" srcOrd="0" destOrd="0" presId="urn:microsoft.com/office/officeart/2005/8/layout/radial5"/>
    <dgm:cxn modelId="{4B52BB08-1222-4E66-BC62-D61AFA06B195}" type="presOf" srcId="{6F6965DD-11D8-4AA0-8968-D7B82DA85957}" destId="{A27413A9-7ACD-4123-8493-261317A1359B}" srcOrd="0" destOrd="0" presId="urn:microsoft.com/office/officeart/2005/8/layout/radial5"/>
    <dgm:cxn modelId="{ACFE9C12-72D8-4816-ABEC-069300D4E81B}" srcId="{26B565B5-C2B8-4EFC-A59F-C1C14F3D2964}" destId="{0EA4A5E6-E39B-4E12-A7DA-542FF2EA0520}" srcOrd="2" destOrd="0" parTransId="{9B7E17CF-0B6D-428D-A5A3-05957CD26466}" sibTransId="{D39BAC39-D086-477C-9AF8-89FE70A1C9DC}"/>
    <dgm:cxn modelId="{74735A19-234D-479D-8B45-3CBB71BEA42B}" type="presOf" srcId="{41D00853-6519-41AB-8536-DC350739F230}" destId="{D0216522-A0F5-4791-84F4-1F4C3E9B6731}" srcOrd="0" destOrd="0" presId="urn:microsoft.com/office/officeart/2005/8/layout/radial5"/>
    <dgm:cxn modelId="{037BC925-0E9E-4373-A1C5-3D8754CDC50E}" type="presOf" srcId="{20DDC2C3-2325-4BD0-81CE-CFD0AEA75A5D}" destId="{F87EECF5-DBEA-4CB5-B75F-5C9311012985}" srcOrd="0" destOrd="0" presId="urn:microsoft.com/office/officeart/2005/8/layout/radial5"/>
    <dgm:cxn modelId="{0ECD6127-FFC8-4FAB-B670-86ECFC81D2CE}" type="presOf" srcId="{9B7E17CF-0B6D-428D-A5A3-05957CD26466}" destId="{7FB2A6C7-0AA4-4E6B-93C9-B91F346C2FDE}" srcOrd="0" destOrd="0" presId="urn:microsoft.com/office/officeart/2005/8/layout/radial5"/>
    <dgm:cxn modelId="{14D25B28-0BF9-49FD-8E90-B32DD7CC7230}" srcId="{26B565B5-C2B8-4EFC-A59F-C1C14F3D2964}" destId="{6FA52D68-FE02-4783-85B1-8CC05B9B7E6E}" srcOrd="1" destOrd="0" parTransId="{70319221-85DE-49DC-8C3D-09BF04EBD5BF}" sibTransId="{CB6637F7-E488-4E89-B75A-12115E7A536A}"/>
    <dgm:cxn modelId="{9CEB7328-231E-40BA-91F8-F6E92D0203FA}" type="presOf" srcId="{B34E6D89-F70F-4B06-8EED-C4EECE6666CE}" destId="{C435C732-609C-4438-83CB-ABCBFCC13BEF}" srcOrd="1" destOrd="0" presId="urn:microsoft.com/office/officeart/2005/8/layout/radial5"/>
    <dgm:cxn modelId="{4A37022F-FC31-454A-8AE5-B78609AECD06}" type="presOf" srcId="{20DDC2C3-2325-4BD0-81CE-CFD0AEA75A5D}" destId="{9C3EC38B-6470-4307-B26F-F97894FD50C4}" srcOrd="1" destOrd="0" presId="urn:microsoft.com/office/officeart/2005/8/layout/radial5"/>
    <dgm:cxn modelId="{BBC7F439-CDA8-47A5-8B28-9092A1B4E22D}" srcId="{26B565B5-C2B8-4EFC-A59F-C1C14F3D2964}" destId="{42FE27EC-CE8A-45DD-A335-0CA6052D2E01}" srcOrd="0" destOrd="0" parTransId="{B34E6D89-F70F-4B06-8EED-C4EECE6666CE}" sibTransId="{A6AD8A93-6FF4-40E8-BF9E-C51DABF08A7A}"/>
    <dgm:cxn modelId="{B9BAC55F-BD9C-4FF7-AFC0-84B0EC1A7AB4}" type="presOf" srcId="{3075566C-AE9E-4883-8378-766C5F275633}" destId="{C77FD244-641A-4500-A110-91AD3CCD5F0D}" srcOrd="0" destOrd="0" presId="urn:microsoft.com/office/officeart/2005/8/layout/radial5"/>
    <dgm:cxn modelId="{8C8AFE67-8293-46F2-B5FE-06433ED387CC}" type="presOf" srcId="{9B7E17CF-0B6D-428D-A5A3-05957CD26466}" destId="{648AE1CE-0BDF-453B-94DA-D0E7FF0AC66C}" srcOrd="1" destOrd="0" presId="urn:microsoft.com/office/officeart/2005/8/layout/radial5"/>
    <dgm:cxn modelId="{4EFE9954-25D0-4BAE-9D29-B0C61DA301A4}" srcId="{26B565B5-C2B8-4EFC-A59F-C1C14F3D2964}" destId="{EA26CF1C-7D7B-4BC2-ACF5-04A98EA9D6AA}" srcOrd="4" destOrd="0" parTransId="{4DCA18EE-EEF9-46E9-9AA7-7548296C3F4C}" sibTransId="{D87AF3CF-ECC1-4677-93FF-C7471EED352D}"/>
    <dgm:cxn modelId="{2890FB7D-8CCD-484D-91AA-9E415560F305}" type="presOf" srcId="{42FE27EC-CE8A-45DD-A335-0CA6052D2E01}" destId="{5BF79F38-8865-449B-8DC0-30160BCEC34C}" srcOrd="0" destOrd="0" presId="urn:microsoft.com/office/officeart/2005/8/layout/radial5"/>
    <dgm:cxn modelId="{9CCE0D81-BAC6-4BDB-9C82-8E9FFADB82FE}" type="presOf" srcId="{B34E6D89-F70F-4B06-8EED-C4EECE6666CE}" destId="{C54BB5EB-B1B1-46E1-9355-E495640A0DBD}" srcOrd="0" destOrd="0" presId="urn:microsoft.com/office/officeart/2005/8/layout/radial5"/>
    <dgm:cxn modelId="{95A4CE8B-2B12-406D-8727-9D463A05338F}" type="presOf" srcId="{70319221-85DE-49DC-8C3D-09BF04EBD5BF}" destId="{087093E6-A19E-40B6-BFFF-535E10E658E4}" srcOrd="1" destOrd="0" presId="urn:microsoft.com/office/officeart/2005/8/layout/radial5"/>
    <dgm:cxn modelId="{572F098F-8602-4947-B726-BE249B85C369}" srcId="{41D00853-6519-41AB-8536-DC350739F230}" destId="{26B565B5-C2B8-4EFC-A59F-C1C14F3D2964}" srcOrd="0" destOrd="0" parTransId="{60B11E18-9B38-4FDA-A77C-967A69469B12}" sibTransId="{D8A48527-6811-4BC5-ACF4-4819DA9D35B3}"/>
    <dgm:cxn modelId="{71D4188F-AA4C-4F58-94D3-5D03967D5F18}" type="presOf" srcId="{5B4F9C0A-DFD1-4783-B4F2-D4A73A6E0D6A}" destId="{E5D043DA-FC66-443E-9352-FCB7050467CC}" srcOrd="0" destOrd="0" presId="urn:microsoft.com/office/officeart/2005/8/layout/radial5"/>
    <dgm:cxn modelId="{D3049C9F-9A6F-4920-8D7F-6AA88DAB0576}" srcId="{26B565B5-C2B8-4EFC-A59F-C1C14F3D2964}" destId="{5B4F9C0A-DFD1-4783-B4F2-D4A73A6E0D6A}" srcOrd="3" destOrd="0" parTransId="{6F6965DD-11D8-4AA0-8968-D7B82DA85957}" sibTransId="{C198EA11-4FA2-4C0A-8C49-3580856CE04F}"/>
    <dgm:cxn modelId="{219DF4AE-E293-43E0-A796-ACB117850E83}" type="presOf" srcId="{0EA4A5E6-E39B-4E12-A7DA-542FF2EA0520}" destId="{67D7DD75-4BEB-40C3-9317-AE92A9500253}" srcOrd="0" destOrd="0" presId="urn:microsoft.com/office/officeart/2005/8/layout/radial5"/>
    <dgm:cxn modelId="{E0F367BD-38A5-4756-80B9-BC27851A8969}" type="presOf" srcId="{26B565B5-C2B8-4EFC-A59F-C1C14F3D2964}" destId="{FF5AF58A-F928-4545-B66C-7F20F5771656}" srcOrd="0" destOrd="0" presId="urn:microsoft.com/office/officeart/2005/8/layout/radial5"/>
    <dgm:cxn modelId="{65E28CC4-4CF8-489F-8B28-2689D52E190A}" type="presOf" srcId="{4DCA18EE-EEF9-46E9-9AA7-7548296C3F4C}" destId="{4F2C6839-5B2E-4596-B051-5000B4BBC91D}" srcOrd="1" destOrd="0" presId="urn:microsoft.com/office/officeart/2005/8/layout/radial5"/>
    <dgm:cxn modelId="{9F0F85CF-3859-4B6C-95ED-94BD06966477}" type="presOf" srcId="{70319221-85DE-49DC-8C3D-09BF04EBD5BF}" destId="{BE1917E3-D7F8-4526-B07F-7FD0077B763D}" srcOrd="0" destOrd="0" presId="urn:microsoft.com/office/officeart/2005/8/layout/radial5"/>
    <dgm:cxn modelId="{9AF056D4-441D-4E24-8CA8-5DACB834BC5C}" type="presOf" srcId="{EA26CF1C-7D7B-4BC2-ACF5-04A98EA9D6AA}" destId="{9DDC979F-ADF6-4541-82BD-7EC1D5ED1D81}" srcOrd="0" destOrd="0" presId="urn:microsoft.com/office/officeart/2005/8/layout/radial5"/>
    <dgm:cxn modelId="{3A90E2DB-0647-4FCD-9285-DB28572BA0B1}" srcId="{26B565B5-C2B8-4EFC-A59F-C1C14F3D2964}" destId="{3075566C-AE9E-4883-8378-766C5F275633}" srcOrd="5" destOrd="0" parTransId="{20DDC2C3-2325-4BD0-81CE-CFD0AEA75A5D}" sibTransId="{3F601BE4-5E72-4A3E-B721-D7950CB4D9D1}"/>
    <dgm:cxn modelId="{7F2DF2F6-2900-44C8-8298-3D008F9E1B8A}" type="presOf" srcId="{6FA52D68-FE02-4783-85B1-8CC05B9B7E6E}" destId="{55A08EBB-27C0-4773-A245-09494928B5C5}" srcOrd="0" destOrd="0" presId="urn:microsoft.com/office/officeart/2005/8/layout/radial5"/>
    <dgm:cxn modelId="{3E3025FD-0BFD-45CA-A229-80BB15E36A19}" type="presOf" srcId="{6F6965DD-11D8-4AA0-8968-D7B82DA85957}" destId="{ACCB326D-B904-4053-B2B0-BEF5E2D7A42A}" srcOrd="1" destOrd="0" presId="urn:microsoft.com/office/officeart/2005/8/layout/radial5"/>
    <dgm:cxn modelId="{A86565AA-0D3E-4A36-A44F-2C69C5B457A3}" type="presParOf" srcId="{D0216522-A0F5-4791-84F4-1F4C3E9B6731}" destId="{FF5AF58A-F928-4545-B66C-7F20F5771656}" srcOrd="0" destOrd="0" presId="urn:microsoft.com/office/officeart/2005/8/layout/radial5"/>
    <dgm:cxn modelId="{967D2043-11CC-417C-BF1D-FC2C8FF92CE5}" type="presParOf" srcId="{D0216522-A0F5-4791-84F4-1F4C3E9B6731}" destId="{C54BB5EB-B1B1-46E1-9355-E495640A0DBD}" srcOrd="1" destOrd="0" presId="urn:microsoft.com/office/officeart/2005/8/layout/radial5"/>
    <dgm:cxn modelId="{8320A1D9-357C-48B1-BDE9-AAF7B129C9A3}" type="presParOf" srcId="{C54BB5EB-B1B1-46E1-9355-E495640A0DBD}" destId="{C435C732-609C-4438-83CB-ABCBFCC13BEF}" srcOrd="0" destOrd="0" presId="urn:microsoft.com/office/officeart/2005/8/layout/radial5"/>
    <dgm:cxn modelId="{14229929-45AE-48AD-9907-BFF74B7A251D}" type="presParOf" srcId="{D0216522-A0F5-4791-84F4-1F4C3E9B6731}" destId="{5BF79F38-8865-449B-8DC0-30160BCEC34C}" srcOrd="2" destOrd="0" presId="urn:microsoft.com/office/officeart/2005/8/layout/radial5"/>
    <dgm:cxn modelId="{65ADCE12-1939-4C95-BD69-E8AA6CA58761}" type="presParOf" srcId="{D0216522-A0F5-4791-84F4-1F4C3E9B6731}" destId="{BE1917E3-D7F8-4526-B07F-7FD0077B763D}" srcOrd="3" destOrd="0" presId="urn:microsoft.com/office/officeart/2005/8/layout/radial5"/>
    <dgm:cxn modelId="{DC0242B2-DD08-4962-9E54-48863F21D919}" type="presParOf" srcId="{BE1917E3-D7F8-4526-B07F-7FD0077B763D}" destId="{087093E6-A19E-40B6-BFFF-535E10E658E4}" srcOrd="0" destOrd="0" presId="urn:microsoft.com/office/officeart/2005/8/layout/radial5"/>
    <dgm:cxn modelId="{09F8BAC3-24D6-45E9-B95E-8E6A3733CD25}" type="presParOf" srcId="{D0216522-A0F5-4791-84F4-1F4C3E9B6731}" destId="{55A08EBB-27C0-4773-A245-09494928B5C5}" srcOrd="4" destOrd="0" presId="urn:microsoft.com/office/officeart/2005/8/layout/radial5"/>
    <dgm:cxn modelId="{AFB02056-C580-4AF1-B64F-487F1B9D2D64}" type="presParOf" srcId="{D0216522-A0F5-4791-84F4-1F4C3E9B6731}" destId="{7FB2A6C7-0AA4-4E6B-93C9-B91F346C2FDE}" srcOrd="5" destOrd="0" presId="urn:microsoft.com/office/officeart/2005/8/layout/radial5"/>
    <dgm:cxn modelId="{5A083675-04B3-4926-9493-D4298B8FC203}" type="presParOf" srcId="{7FB2A6C7-0AA4-4E6B-93C9-B91F346C2FDE}" destId="{648AE1CE-0BDF-453B-94DA-D0E7FF0AC66C}" srcOrd="0" destOrd="0" presId="urn:microsoft.com/office/officeart/2005/8/layout/radial5"/>
    <dgm:cxn modelId="{B3931C6B-EAF5-441D-AD9E-EC1A66ABAC4F}" type="presParOf" srcId="{D0216522-A0F5-4791-84F4-1F4C3E9B6731}" destId="{67D7DD75-4BEB-40C3-9317-AE92A9500253}" srcOrd="6" destOrd="0" presId="urn:microsoft.com/office/officeart/2005/8/layout/radial5"/>
    <dgm:cxn modelId="{24FEF5CB-D2E2-4E36-9A79-8D5EE52E7BD5}" type="presParOf" srcId="{D0216522-A0F5-4791-84F4-1F4C3E9B6731}" destId="{A27413A9-7ACD-4123-8493-261317A1359B}" srcOrd="7" destOrd="0" presId="urn:microsoft.com/office/officeart/2005/8/layout/radial5"/>
    <dgm:cxn modelId="{D28A3B2E-61AF-4BFE-97DA-4BD71D3632E1}" type="presParOf" srcId="{A27413A9-7ACD-4123-8493-261317A1359B}" destId="{ACCB326D-B904-4053-B2B0-BEF5E2D7A42A}" srcOrd="0" destOrd="0" presId="urn:microsoft.com/office/officeart/2005/8/layout/radial5"/>
    <dgm:cxn modelId="{281C929A-0A47-4D07-852B-49D2185394E1}" type="presParOf" srcId="{D0216522-A0F5-4791-84F4-1F4C3E9B6731}" destId="{E5D043DA-FC66-443E-9352-FCB7050467CC}" srcOrd="8" destOrd="0" presId="urn:microsoft.com/office/officeart/2005/8/layout/radial5"/>
    <dgm:cxn modelId="{505BF442-B667-4FF7-8723-FC67C7A52312}" type="presParOf" srcId="{D0216522-A0F5-4791-84F4-1F4C3E9B6731}" destId="{119CF261-428D-488D-B598-91DF92027FBC}" srcOrd="9" destOrd="0" presId="urn:microsoft.com/office/officeart/2005/8/layout/radial5"/>
    <dgm:cxn modelId="{0C1A7EB6-2F22-4129-B92D-490E5EBA1BC1}" type="presParOf" srcId="{119CF261-428D-488D-B598-91DF92027FBC}" destId="{4F2C6839-5B2E-4596-B051-5000B4BBC91D}" srcOrd="0" destOrd="0" presId="urn:microsoft.com/office/officeart/2005/8/layout/radial5"/>
    <dgm:cxn modelId="{9108C088-4798-42A1-9240-2C31E8D19B0A}" type="presParOf" srcId="{D0216522-A0F5-4791-84F4-1F4C3E9B6731}" destId="{9DDC979F-ADF6-4541-82BD-7EC1D5ED1D81}" srcOrd="10" destOrd="0" presId="urn:microsoft.com/office/officeart/2005/8/layout/radial5"/>
    <dgm:cxn modelId="{7F9B0396-774A-4AE5-8A41-4A9917014862}" type="presParOf" srcId="{D0216522-A0F5-4791-84F4-1F4C3E9B6731}" destId="{F87EECF5-DBEA-4CB5-B75F-5C9311012985}" srcOrd="11" destOrd="0" presId="urn:microsoft.com/office/officeart/2005/8/layout/radial5"/>
    <dgm:cxn modelId="{B79C8D18-D481-4F24-AB8B-D9526F09257F}" type="presParOf" srcId="{F87EECF5-DBEA-4CB5-B75F-5C9311012985}" destId="{9C3EC38B-6470-4307-B26F-F97894FD50C4}" srcOrd="0" destOrd="0" presId="urn:microsoft.com/office/officeart/2005/8/layout/radial5"/>
    <dgm:cxn modelId="{653A9F0D-57AF-4C80-8AE8-80173F7B00CF}" type="presParOf" srcId="{D0216522-A0F5-4791-84F4-1F4C3E9B6731}" destId="{C77FD244-641A-4500-A110-91AD3CCD5F0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DC5D-C6AE-4D06-B700-BEE746E0E9D2}">
      <dsp:nvSpPr>
        <dsp:cNvPr id="0" name=""/>
        <dsp:cNvSpPr/>
      </dsp:nvSpPr>
      <dsp:spPr>
        <a:xfrm>
          <a:off x="3635670" y="1903621"/>
          <a:ext cx="1616537" cy="14584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দৈনন্দিন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জীবনে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872406" y="2117204"/>
        <a:ext cx="1143065" cy="1031273"/>
      </dsp:txXfrm>
    </dsp:sp>
    <dsp:sp modelId="{692F0076-A050-44AE-8C10-99CDF02387F0}">
      <dsp:nvSpPr>
        <dsp:cNvPr id="0" name=""/>
        <dsp:cNvSpPr/>
      </dsp:nvSpPr>
      <dsp:spPr>
        <a:xfrm rot="16200000">
          <a:off x="4307307" y="1418171"/>
          <a:ext cx="273263" cy="470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348297" y="1553316"/>
        <a:ext cx="191284" cy="282467"/>
      </dsp:txXfrm>
    </dsp:sp>
    <dsp:sp modelId="{D452A85B-6D08-4C9B-BE50-3DAF2F068EE2}">
      <dsp:nvSpPr>
        <dsp:cNvPr id="0" name=""/>
        <dsp:cNvSpPr/>
      </dsp:nvSpPr>
      <dsp:spPr>
        <a:xfrm>
          <a:off x="3751618" y="3389"/>
          <a:ext cx="1384641" cy="138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বাসস্থানে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54394" y="206165"/>
        <a:ext cx="979089" cy="979089"/>
      </dsp:txXfrm>
    </dsp:sp>
    <dsp:sp modelId="{EAE7DA8A-EE97-41D6-B631-026EFEA2FC67}">
      <dsp:nvSpPr>
        <dsp:cNvPr id="0" name=""/>
        <dsp:cNvSpPr/>
      </dsp:nvSpPr>
      <dsp:spPr>
        <a:xfrm>
          <a:off x="5289403" y="2397452"/>
          <a:ext cx="89607" cy="470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289403" y="2491607"/>
        <a:ext cx="62725" cy="282467"/>
      </dsp:txXfrm>
    </dsp:sp>
    <dsp:sp modelId="{EC0F991D-6320-458D-821D-7F91A3F63EBF}">
      <dsp:nvSpPr>
        <dsp:cNvPr id="0" name=""/>
        <dsp:cNvSpPr/>
      </dsp:nvSpPr>
      <dsp:spPr>
        <a:xfrm>
          <a:off x="5421278" y="1940520"/>
          <a:ext cx="1919583" cy="138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খেলাধুলায়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endParaRPr lang="en-US" sz="2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702394" y="2143296"/>
        <a:ext cx="1357351" cy="979089"/>
      </dsp:txXfrm>
    </dsp:sp>
    <dsp:sp modelId="{0D1D1F3B-98B2-414A-9899-EE56990C7373}">
      <dsp:nvSpPr>
        <dsp:cNvPr id="0" name=""/>
        <dsp:cNvSpPr/>
      </dsp:nvSpPr>
      <dsp:spPr>
        <a:xfrm rot="5400000">
          <a:off x="4307307" y="3376733"/>
          <a:ext cx="273263" cy="470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348297" y="3429899"/>
        <a:ext cx="191284" cy="282467"/>
      </dsp:txXfrm>
    </dsp:sp>
    <dsp:sp modelId="{B4BB5AFC-C9B4-4DE9-9094-733B3C70F9AE}">
      <dsp:nvSpPr>
        <dsp:cNvPr id="0" name=""/>
        <dsp:cNvSpPr/>
      </dsp:nvSpPr>
      <dsp:spPr>
        <a:xfrm>
          <a:off x="3751618" y="3877652"/>
          <a:ext cx="1384641" cy="138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বিনোদনে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954394" y="4080428"/>
        <a:ext cx="979089" cy="979089"/>
      </dsp:txXfrm>
    </dsp:sp>
    <dsp:sp modelId="{C234E0AF-C83A-46FB-8185-097EC3B43AE7}">
      <dsp:nvSpPr>
        <dsp:cNvPr id="0" name=""/>
        <dsp:cNvSpPr/>
      </dsp:nvSpPr>
      <dsp:spPr>
        <a:xfrm rot="10800000">
          <a:off x="3433701" y="2397452"/>
          <a:ext cx="142724" cy="4707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3476518" y="2491607"/>
        <a:ext cx="99907" cy="282467"/>
      </dsp:txXfrm>
    </dsp:sp>
    <dsp:sp modelId="{A01A37CF-5310-4EC3-B85B-17903899FB23}">
      <dsp:nvSpPr>
        <dsp:cNvPr id="0" name=""/>
        <dsp:cNvSpPr/>
      </dsp:nvSpPr>
      <dsp:spPr>
        <a:xfrm>
          <a:off x="1647236" y="1940520"/>
          <a:ext cx="1719142" cy="13846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চিকিৎসায়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4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1898999" y="2143296"/>
        <a:ext cx="1215616" cy="979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F58A-F928-4545-B66C-7F20F5771656}">
      <dsp:nvSpPr>
        <dsp:cNvPr id="0" name=""/>
        <dsp:cNvSpPr/>
      </dsp:nvSpPr>
      <dsp:spPr>
        <a:xfrm>
          <a:off x="5303555" y="2374118"/>
          <a:ext cx="2076860" cy="1616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বাসস্থানে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5607704" y="2610847"/>
        <a:ext cx="1468562" cy="1143027"/>
      </dsp:txXfrm>
    </dsp:sp>
    <dsp:sp modelId="{C54BB5EB-B1B1-46E1-9355-E495640A0DBD}">
      <dsp:nvSpPr>
        <dsp:cNvPr id="0" name=""/>
        <dsp:cNvSpPr/>
      </dsp:nvSpPr>
      <dsp:spPr>
        <a:xfrm rot="16468724">
          <a:off x="6121536" y="1496986"/>
          <a:ext cx="661873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197539" y="1689096"/>
        <a:ext cx="496992" cy="329763"/>
      </dsp:txXfrm>
    </dsp:sp>
    <dsp:sp modelId="{5BF79F38-8865-449B-8DC0-30160BCEC34C}">
      <dsp:nvSpPr>
        <dsp:cNvPr id="0" name=""/>
        <dsp:cNvSpPr/>
      </dsp:nvSpPr>
      <dsp:spPr>
        <a:xfrm>
          <a:off x="5774329" y="0"/>
          <a:ext cx="1545219" cy="11315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বৈদ্যুতিক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বাতি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6000621" y="165710"/>
        <a:ext cx="1092635" cy="800119"/>
      </dsp:txXfrm>
    </dsp:sp>
    <dsp:sp modelId="{BE1917E3-D7F8-4526-B07F-7FD0077B763D}">
      <dsp:nvSpPr>
        <dsp:cNvPr id="0" name=""/>
        <dsp:cNvSpPr/>
      </dsp:nvSpPr>
      <dsp:spPr>
        <a:xfrm rot="18572240">
          <a:off x="6959293" y="1748575"/>
          <a:ext cx="678706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989253" y="1922075"/>
        <a:ext cx="513825" cy="329763"/>
      </dsp:txXfrm>
    </dsp:sp>
    <dsp:sp modelId="{55A08EBB-27C0-4773-A245-09494928B5C5}">
      <dsp:nvSpPr>
        <dsp:cNvPr id="0" name=""/>
        <dsp:cNvSpPr/>
      </dsp:nvSpPr>
      <dsp:spPr>
        <a:xfrm>
          <a:off x="7353377" y="466357"/>
          <a:ext cx="1526956" cy="11315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বৈদ্যুতিক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পাখা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576995" y="632067"/>
        <a:ext cx="1079720" cy="800119"/>
      </dsp:txXfrm>
    </dsp:sp>
    <dsp:sp modelId="{7FB2A6C7-0AA4-4E6B-93C9-B91F346C2FDE}">
      <dsp:nvSpPr>
        <dsp:cNvPr id="0" name=""/>
        <dsp:cNvSpPr/>
      </dsp:nvSpPr>
      <dsp:spPr>
        <a:xfrm rot="20127273">
          <a:off x="7424686" y="2284603"/>
          <a:ext cx="562759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7432136" y="2428771"/>
        <a:ext cx="397878" cy="329763"/>
      </dsp:txXfrm>
    </dsp:sp>
    <dsp:sp modelId="{67D7DD75-4BEB-40C3-9317-AE92A9500253}">
      <dsp:nvSpPr>
        <dsp:cNvPr id="0" name=""/>
        <dsp:cNvSpPr/>
      </dsp:nvSpPr>
      <dsp:spPr>
        <a:xfrm>
          <a:off x="8152355" y="1531444"/>
          <a:ext cx="1131539" cy="11315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ইস্ত্রি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8318065" y="1697154"/>
        <a:ext cx="800119" cy="800119"/>
      </dsp:txXfrm>
    </dsp:sp>
    <dsp:sp modelId="{A27413A9-7ACD-4123-8493-261317A1359B}">
      <dsp:nvSpPr>
        <dsp:cNvPr id="0" name=""/>
        <dsp:cNvSpPr/>
      </dsp:nvSpPr>
      <dsp:spPr>
        <a:xfrm rot="490909">
          <a:off x="7514927" y="3103093"/>
          <a:ext cx="374064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7515498" y="3205029"/>
        <a:ext cx="261845" cy="329763"/>
      </dsp:txXfrm>
    </dsp:sp>
    <dsp:sp modelId="{E5D043DA-FC66-443E-9352-FCB7050467CC}">
      <dsp:nvSpPr>
        <dsp:cNvPr id="0" name=""/>
        <dsp:cNvSpPr/>
      </dsp:nvSpPr>
      <dsp:spPr>
        <a:xfrm>
          <a:off x="8039982" y="2988345"/>
          <a:ext cx="1775227" cy="11315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টেলিভিশন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8299958" y="3154055"/>
        <a:ext cx="1255275" cy="800119"/>
      </dsp:txXfrm>
    </dsp:sp>
    <dsp:sp modelId="{119CF261-428D-488D-B598-91DF92027FBC}">
      <dsp:nvSpPr>
        <dsp:cNvPr id="0" name=""/>
        <dsp:cNvSpPr/>
      </dsp:nvSpPr>
      <dsp:spPr>
        <a:xfrm rot="2191291">
          <a:off x="7272148" y="3876122"/>
          <a:ext cx="755500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7288337" y="3936981"/>
        <a:ext cx="590619" cy="329763"/>
      </dsp:txXfrm>
    </dsp:sp>
    <dsp:sp modelId="{9DDC979F-ADF6-4541-82BD-7EC1D5ED1D81}">
      <dsp:nvSpPr>
        <dsp:cNvPr id="0" name=""/>
        <dsp:cNvSpPr/>
      </dsp:nvSpPr>
      <dsp:spPr>
        <a:xfrm>
          <a:off x="8128762" y="4358750"/>
          <a:ext cx="1131539" cy="11315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রেডিও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 </a:t>
          </a:r>
        </a:p>
      </dsp:txBody>
      <dsp:txXfrm>
        <a:off x="8294472" y="4524460"/>
        <a:ext cx="800119" cy="800119"/>
      </dsp:txXfrm>
    </dsp:sp>
    <dsp:sp modelId="{F87EECF5-DBEA-4CB5-B75F-5C9311012985}">
      <dsp:nvSpPr>
        <dsp:cNvPr id="0" name=""/>
        <dsp:cNvSpPr/>
      </dsp:nvSpPr>
      <dsp:spPr>
        <a:xfrm rot="4000300">
          <a:off x="6576566" y="4259081"/>
          <a:ext cx="696539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626360" y="4293301"/>
        <a:ext cx="531658" cy="329763"/>
      </dsp:txXfrm>
    </dsp:sp>
    <dsp:sp modelId="{C77FD244-641A-4500-A110-91AD3CCD5F0D}">
      <dsp:nvSpPr>
        <dsp:cNvPr id="0" name=""/>
        <dsp:cNvSpPr/>
      </dsp:nvSpPr>
      <dsp:spPr>
        <a:xfrm>
          <a:off x="6678644" y="5127357"/>
          <a:ext cx="1492240" cy="11315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মোবাইল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ফোন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6897177" y="5293067"/>
        <a:ext cx="1055174" cy="800119"/>
      </dsp:txXfrm>
    </dsp:sp>
    <dsp:sp modelId="{A9C2C57B-E37C-4721-BA78-409DB1EF695F}">
      <dsp:nvSpPr>
        <dsp:cNvPr id="0" name=""/>
        <dsp:cNvSpPr/>
      </dsp:nvSpPr>
      <dsp:spPr>
        <a:xfrm rot="6577357">
          <a:off x="5531190" y="4255580"/>
          <a:ext cx="660374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5641316" y="4287848"/>
        <a:ext cx="495493" cy="329763"/>
      </dsp:txXfrm>
    </dsp:sp>
    <dsp:sp modelId="{9093E9F9-E6F8-4360-AA6D-C5CD288E095A}">
      <dsp:nvSpPr>
        <dsp:cNvPr id="0" name=""/>
        <dsp:cNvSpPr/>
      </dsp:nvSpPr>
      <dsp:spPr>
        <a:xfrm>
          <a:off x="4477413" y="5122974"/>
          <a:ext cx="1941948" cy="11315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কম্পিউটার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761805" y="5288684"/>
        <a:ext cx="1373164" cy="800119"/>
      </dsp:txXfrm>
    </dsp:sp>
    <dsp:sp modelId="{508F35AD-8D58-49E1-85B3-F22187B37AE7}">
      <dsp:nvSpPr>
        <dsp:cNvPr id="0" name=""/>
        <dsp:cNvSpPr/>
      </dsp:nvSpPr>
      <dsp:spPr>
        <a:xfrm rot="8711800">
          <a:off x="4678058" y="3817146"/>
          <a:ext cx="710729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4828192" y="3880013"/>
        <a:ext cx="545848" cy="329763"/>
      </dsp:txXfrm>
    </dsp:sp>
    <dsp:sp modelId="{603D0C99-C0F0-49F6-946E-416D734A8F61}">
      <dsp:nvSpPr>
        <dsp:cNvPr id="0" name=""/>
        <dsp:cNvSpPr/>
      </dsp:nvSpPr>
      <dsp:spPr>
        <a:xfrm>
          <a:off x="3204745" y="4295689"/>
          <a:ext cx="1443267" cy="11315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গ্যাসের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চুলা </a:t>
          </a:r>
        </a:p>
      </dsp:txBody>
      <dsp:txXfrm>
        <a:off x="3416107" y="4461399"/>
        <a:ext cx="1020543" cy="800119"/>
      </dsp:txXfrm>
    </dsp:sp>
    <dsp:sp modelId="{94F6ED81-A05A-4974-9739-74003AC41A28}">
      <dsp:nvSpPr>
        <dsp:cNvPr id="0" name=""/>
        <dsp:cNvSpPr/>
      </dsp:nvSpPr>
      <dsp:spPr>
        <a:xfrm rot="10309091">
          <a:off x="5004350" y="3083697"/>
          <a:ext cx="225129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5071545" y="3188812"/>
        <a:ext cx="157590" cy="329763"/>
      </dsp:txXfrm>
    </dsp:sp>
    <dsp:sp modelId="{49AB7EFF-C7D7-4241-9751-6B89A2E281F2}">
      <dsp:nvSpPr>
        <dsp:cNvPr id="0" name=""/>
        <dsp:cNvSpPr/>
      </dsp:nvSpPr>
      <dsp:spPr>
        <a:xfrm>
          <a:off x="2560722" y="2988345"/>
          <a:ext cx="2391305" cy="11315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রেফ্রিজারেটর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910921" y="3154055"/>
        <a:ext cx="1690907" cy="800119"/>
      </dsp:txXfrm>
    </dsp:sp>
    <dsp:sp modelId="{700C0314-7885-4969-B7BD-2B4DB070F09B}">
      <dsp:nvSpPr>
        <dsp:cNvPr id="0" name=""/>
        <dsp:cNvSpPr/>
      </dsp:nvSpPr>
      <dsp:spPr>
        <a:xfrm rot="12272727">
          <a:off x="4696525" y="2284603"/>
          <a:ext cx="562759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4853956" y="2428771"/>
        <a:ext cx="397878" cy="329763"/>
      </dsp:txXfrm>
    </dsp:sp>
    <dsp:sp modelId="{3978AC03-2D87-4C01-9126-BDEF3DFA2601}">
      <dsp:nvSpPr>
        <dsp:cNvPr id="0" name=""/>
        <dsp:cNvSpPr/>
      </dsp:nvSpPr>
      <dsp:spPr>
        <a:xfrm>
          <a:off x="3400076" y="1531444"/>
          <a:ext cx="1131539" cy="11315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রাইস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কুকার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565786" y="1697154"/>
        <a:ext cx="800119" cy="800119"/>
      </dsp:txXfrm>
    </dsp:sp>
    <dsp:sp modelId="{E1DF00D4-4B5C-412D-9648-6F59A2FA9B6D}">
      <dsp:nvSpPr>
        <dsp:cNvPr id="0" name=""/>
        <dsp:cNvSpPr/>
      </dsp:nvSpPr>
      <dsp:spPr>
        <a:xfrm rot="14072174">
          <a:off x="5206373" y="1743714"/>
          <a:ext cx="613121" cy="549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5336644" y="1920781"/>
        <a:ext cx="448240" cy="329763"/>
      </dsp:txXfrm>
    </dsp:sp>
    <dsp:sp modelId="{38FF4443-5706-4DF6-9AFC-C8D22DC633D7}">
      <dsp:nvSpPr>
        <dsp:cNvPr id="0" name=""/>
        <dsp:cNvSpPr/>
      </dsp:nvSpPr>
      <dsp:spPr>
        <a:xfrm>
          <a:off x="3661945" y="434832"/>
          <a:ext cx="2251775" cy="11315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মাইক্রোওয়েভ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>
              <a:latin typeface="Nikosh" panose="02000000000000000000" pitchFamily="2" charset="0"/>
              <a:cs typeface="Nikosh" panose="02000000000000000000" pitchFamily="2" charset="0"/>
            </a:rPr>
            <a:t>ওভেন</a:t>
          </a:r>
          <a:r>
            <a:rPr lang="en-US" sz="28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991710" y="600542"/>
        <a:ext cx="1592245" cy="80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AF58A-F928-4545-B66C-7F20F5771656}">
      <dsp:nvSpPr>
        <dsp:cNvPr id="0" name=""/>
        <dsp:cNvSpPr/>
      </dsp:nvSpPr>
      <dsp:spPr>
        <a:xfrm>
          <a:off x="4751294" y="2307638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খেলাধুলায়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প্রযুক্তি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991998" y="2548342"/>
        <a:ext cx="1162224" cy="1162224"/>
      </dsp:txXfrm>
    </dsp:sp>
    <dsp:sp modelId="{C54BB5EB-B1B1-46E1-9355-E495640A0DBD}">
      <dsp:nvSpPr>
        <dsp:cNvPr id="0" name=""/>
        <dsp:cNvSpPr/>
      </dsp:nvSpPr>
      <dsp:spPr>
        <a:xfrm rot="16200000">
          <a:off x="5398175" y="1708055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450656" y="1872303"/>
        <a:ext cx="244910" cy="335300"/>
      </dsp:txXfrm>
    </dsp:sp>
    <dsp:sp modelId="{5BF79F38-8865-449B-8DC0-30160BCEC34C}">
      <dsp:nvSpPr>
        <dsp:cNvPr id="0" name=""/>
        <dsp:cNvSpPr/>
      </dsp:nvSpPr>
      <dsp:spPr>
        <a:xfrm>
          <a:off x="4751294" y="3871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ফুটবল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991998" y="244575"/>
        <a:ext cx="1162224" cy="1162224"/>
      </dsp:txXfrm>
    </dsp:sp>
    <dsp:sp modelId="{BE1917E3-D7F8-4526-B07F-7FD0077B763D}">
      <dsp:nvSpPr>
        <dsp:cNvPr id="0" name=""/>
        <dsp:cNvSpPr/>
      </dsp:nvSpPr>
      <dsp:spPr>
        <a:xfrm rot="19800000">
          <a:off x="6387160" y="2279046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394191" y="2417053"/>
        <a:ext cx="244910" cy="335300"/>
      </dsp:txXfrm>
    </dsp:sp>
    <dsp:sp modelId="{55A08EBB-27C0-4773-A245-09494928B5C5}">
      <dsp:nvSpPr>
        <dsp:cNvPr id="0" name=""/>
        <dsp:cNvSpPr/>
      </dsp:nvSpPr>
      <dsp:spPr>
        <a:xfrm>
          <a:off x="6746416" y="1155754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টেনিস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র‍্যাকেট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6987120" y="1396458"/>
        <a:ext cx="1162224" cy="1162224"/>
      </dsp:txXfrm>
    </dsp:sp>
    <dsp:sp modelId="{7FB2A6C7-0AA4-4E6B-93C9-B91F346C2FDE}">
      <dsp:nvSpPr>
        <dsp:cNvPr id="0" name=""/>
        <dsp:cNvSpPr/>
      </dsp:nvSpPr>
      <dsp:spPr>
        <a:xfrm rot="1800000">
          <a:off x="6387160" y="3421028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394191" y="3506555"/>
        <a:ext cx="244910" cy="335300"/>
      </dsp:txXfrm>
    </dsp:sp>
    <dsp:sp modelId="{67D7DD75-4BEB-40C3-9317-AE92A9500253}">
      <dsp:nvSpPr>
        <dsp:cNvPr id="0" name=""/>
        <dsp:cNvSpPr/>
      </dsp:nvSpPr>
      <dsp:spPr>
        <a:xfrm>
          <a:off x="6746416" y="3459522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Nikosh" panose="02000000000000000000" pitchFamily="2" charset="0"/>
              <a:cs typeface="Nikosh" panose="02000000000000000000" pitchFamily="2" charset="0"/>
            </a:rPr>
            <a:t>ক্রিকেট ব্যাট ও বল </a:t>
          </a:r>
          <a:endParaRPr lang="en-US" sz="27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987120" y="3700226"/>
        <a:ext cx="1162224" cy="1162224"/>
      </dsp:txXfrm>
    </dsp:sp>
    <dsp:sp modelId="{A27413A9-7ACD-4123-8493-261317A1359B}">
      <dsp:nvSpPr>
        <dsp:cNvPr id="0" name=""/>
        <dsp:cNvSpPr/>
      </dsp:nvSpPr>
      <dsp:spPr>
        <a:xfrm rot="5400000">
          <a:off x="5398175" y="3992019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450656" y="4051306"/>
        <a:ext cx="244910" cy="335300"/>
      </dsp:txXfrm>
    </dsp:sp>
    <dsp:sp modelId="{E5D043DA-FC66-443E-9352-FCB7050467CC}">
      <dsp:nvSpPr>
        <dsp:cNvPr id="0" name=""/>
        <dsp:cNvSpPr/>
      </dsp:nvSpPr>
      <dsp:spPr>
        <a:xfrm>
          <a:off x="4751294" y="4611406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পোশাক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991998" y="4852110"/>
        <a:ext cx="1162224" cy="1162224"/>
      </dsp:txXfrm>
    </dsp:sp>
    <dsp:sp modelId="{119CF261-428D-488D-B598-91DF92027FBC}">
      <dsp:nvSpPr>
        <dsp:cNvPr id="0" name=""/>
        <dsp:cNvSpPr/>
      </dsp:nvSpPr>
      <dsp:spPr>
        <a:xfrm rot="9000000">
          <a:off x="4409189" y="3421028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4507119" y="3506555"/>
        <a:ext cx="244910" cy="335300"/>
      </dsp:txXfrm>
    </dsp:sp>
    <dsp:sp modelId="{9DDC979F-ADF6-4541-82BD-7EC1D5ED1D81}">
      <dsp:nvSpPr>
        <dsp:cNvPr id="0" name=""/>
        <dsp:cNvSpPr/>
      </dsp:nvSpPr>
      <dsp:spPr>
        <a:xfrm>
          <a:off x="2756173" y="3459522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জুতা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996877" y="3700226"/>
        <a:ext cx="1162224" cy="1162224"/>
      </dsp:txXfrm>
    </dsp:sp>
    <dsp:sp modelId="{F87EECF5-DBEA-4CB5-B75F-5C9311012985}">
      <dsp:nvSpPr>
        <dsp:cNvPr id="0" name=""/>
        <dsp:cNvSpPr/>
      </dsp:nvSpPr>
      <dsp:spPr>
        <a:xfrm rot="12600000">
          <a:off x="4409189" y="2279046"/>
          <a:ext cx="349871" cy="55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4507119" y="2417053"/>
        <a:ext cx="244910" cy="335300"/>
      </dsp:txXfrm>
    </dsp:sp>
    <dsp:sp modelId="{C77FD244-641A-4500-A110-91AD3CCD5F0D}">
      <dsp:nvSpPr>
        <dsp:cNvPr id="0" name=""/>
        <dsp:cNvSpPr/>
      </dsp:nvSpPr>
      <dsp:spPr>
        <a:xfrm>
          <a:off x="2756173" y="1155754"/>
          <a:ext cx="1643632" cy="16436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ভিডিও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700" kern="1200" dirty="0" err="1">
              <a:latin typeface="Nikosh" panose="02000000000000000000" pitchFamily="2" charset="0"/>
              <a:cs typeface="Nikosh" panose="02000000000000000000" pitchFamily="2" charset="0"/>
            </a:rPr>
            <a:t>ক্যামেরা</a:t>
          </a:r>
          <a:r>
            <a:rPr lang="en-US" sz="27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996877" y="1396458"/>
        <a:ext cx="1162224" cy="116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D5D0-3429-4DE5-84AE-1502D9CF6038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B0BF-C0DF-44D7-A7EC-C8426AFE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7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EB0BF-C0DF-44D7-A7EC-C8426AFEAD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2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4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427024-334C-4CB6-86C7-BA2AC5AD744D}" type="datetimeFigureOut">
              <a:rPr lang="en-US" smtClean="0"/>
              <a:t>2026-06-04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0D2DD1-BC57-4BF9-A1E0-F1FB320B40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3327673" y="1200885"/>
            <a:ext cx="5536653" cy="554675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12192000" cy="1526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749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" y="1119117"/>
            <a:ext cx="5998229" cy="3753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82" y="1162415"/>
            <a:ext cx="4390490" cy="3666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6383" y="21872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বাসস্থানে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1301" y="486618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4227" y="4828952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ইস্ত্রি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99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"/>
          <a:stretch/>
        </p:blipFill>
        <p:spPr>
          <a:xfrm>
            <a:off x="8083710" y="0"/>
            <a:ext cx="3188635" cy="352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8560" cy="2279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2" y="2128281"/>
            <a:ext cx="3689131" cy="3255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8560" y="5383397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306" y="240530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পাখা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9952" y="346345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পাখা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80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9785" cy="3208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3654148" y="3566044"/>
            <a:ext cx="4303986" cy="220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16" y="0"/>
            <a:ext cx="4691670" cy="33265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29356" y="3447979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7241" y="5866272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7979" y="3273656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41" y="0"/>
            <a:ext cx="6136318" cy="4878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6804" y="5355607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89512" y="229660"/>
            <a:ext cx="786888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রান্নাঘরেও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61"/>
            <a:ext cx="6209252" cy="3161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0" y="1277461"/>
            <a:ext cx="5475891" cy="31619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14045" y="4818960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রেফ্রিজারেটর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2777" y="4818959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গ্যাসের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চুলা </a:t>
            </a:r>
          </a:p>
        </p:txBody>
      </p:sp>
    </p:spTree>
    <p:extLst>
      <p:ext uri="{BB962C8B-B14F-4D97-AF65-F5344CB8AC3E}">
        <p14:creationId xmlns:p14="http://schemas.microsoft.com/office/powerpoint/2010/main" val="24299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252249"/>
            <a:ext cx="5277315" cy="2968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02"/>
            <a:ext cx="4493173" cy="3704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686" y="3982016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রাইস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কুকার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67119" y="3982015"/>
            <a:ext cx="319441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মাইক্রোওয়েভ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ওভেন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802537"/>
              </p:ext>
            </p:extLst>
          </p:nvPr>
        </p:nvGraphicFramePr>
        <p:xfrm>
          <a:off x="189183" y="0"/>
          <a:ext cx="12375933" cy="625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9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AF58A-F928-4545-B66C-7F20F577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F5AF58A-F928-4545-B66C-7F20F5771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BB5EB-B1B1-46E1-9355-E495640A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54BB5EB-B1B1-46E1-9355-E495640A0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79F38-8865-449B-8DC0-30160BCE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BF79F38-8865-449B-8DC0-30160BCEC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1917E3-D7F8-4526-B07F-7FD0077B7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E1917E3-D7F8-4526-B07F-7FD0077B7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08EBB-27C0-4773-A245-09494928B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5A08EBB-27C0-4773-A245-09494928B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6C7-0AA4-4E6B-93C9-B91F346C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FB2A6C7-0AA4-4E6B-93C9-B91F346C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7DD75-4BEB-40C3-9317-AE92A950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7D7DD75-4BEB-40C3-9317-AE92A9500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413A9-7ACD-4123-8493-261317A1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27413A9-7ACD-4123-8493-261317A13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043DA-FC66-443E-9352-FCB705046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5D043DA-FC66-443E-9352-FCB705046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CF261-428D-488D-B598-91DF92027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19CF261-428D-488D-B598-91DF92027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DC979F-ADF6-4541-82BD-7EC1D5ED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DDC979F-ADF6-4541-82BD-7EC1D5ED1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EECF5-DBEA-4CB5-B75F-5C931101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87EECF5-DBEA-4CB5-B75F-5C931101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FD244-641A-4500-A110-91AD3CCD5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77FD244-641A-4500-A110-91AD3CCD5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2C57B-E37C-4721-BA78-409DB1EF6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9C2C57B-E37C-4721-BA78-409DB1EF6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3E9F9-E6F8-4360-AA6D-C5CD288E0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093E9F9-E6F8-4360-AA6D-C5CD288E0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F35AD-8D58-49E1-85B3-F22187B37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08F35AD-8D58-49E1-85B3-F22187B37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0C99-C0F0-49F6-946E-416D734A8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03D0C99-C0F0-49F6-946E-416D734A8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F6ED81-A05A-4974-9739-74003AC41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94F6ED81-A05A-4974-9739-74003AC41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AB7EFF-C7D7-4241-9751-6B89A2E28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9AB7EFF-C7D7-4241-9751-6B89A2E28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C0314-7885-4969-B7BD-2B4DB070F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700C0314-7885-4969-B7BD-2B4DB070F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78AC03-2D87-4C01-9126-BDEF3DFA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978AC03-2D87-4C01-9126-BDEF3DFA2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F00D4-4B5C-412D-9648-6F59A2FA9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1DF00D4-4B5C-412D-9648-6F59A2FA9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F4443-5706-4DF6-9AFC-C8D22DC63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38FF4443-5706-4DF6-9AFC-C8D22DC63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311" y="217355"/>
            <a:ext cx="374488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0" y="863686"/>
            <a:ext cx="4381874" cy="421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31" y="1209035"/>
            <a:ext cx="6401676" cy="3600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287" y="505741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ফুটবল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7324" y="4790332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টেনিস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র‍্যাকেট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" t="6742" r="2083" b="10783"/>
          <a:stretch/>
        </p:blipFill>
        <p:spPr>
          <a:xfrm>
            <a:off x="-70892" y="0"/>
            <a:ext cx="3602367" cy="336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0" y="0"/>
            <a:ext cx="3994260" cy="3918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66" y="2837792"/>
            <a:ext cx="3436883" cy="3436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466" y="3584182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ক্রিকেট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7266" y="5689900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জুতা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8665" y="3971458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3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8" y="142766"/>
            <a:ext cx="7620000" cy="477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2272" y="5527038"/>
            <a:ext cx="781107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2238" y="194559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7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D7BBD9-0C55-47E4-8022-664455725B78}"/>
              </a:ext>
            </a:extLst>
          </p:cNvPr>
          <p:cNvSpPr txBox="1"/>
          <p:nvPr/>
        </p:nvSpPr>
        <p:spPr>
          <a:xfrm>
            <a:off x="3680847" y="1987658"/>
            <a:ext cx="5698211" cy="1938992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ইনস্ট্রাক্টর(কম্পিউটার সাইন্স)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পিটিআই কুড়িগ্রাম</a:t>
            </a:r>
          </a:p>
        </p:txBody>
      </p:sp>
    </p:spTree>
    <p:extLst>
      <p:ext uri="{BB962C8B-B14F-4D97-AF65-F5344CB8AC3E}">
        <p14:creationId xmlns:p14="http://schemas.microsoft.com/office/powerpoint/2010/main" val="56904712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3369316"/>
              </p:ext>
            </p:extLst>
          </p:nvPr>
        </p:nvGraphicFramePr>
        <p:xfrm>
          <a:off x="646385" y="0"/>
          <a:ext cx="11146222" cy="625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2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AF58A-F928-4545-B66C-7F20F577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F5AF58A-F928-4545-B66C-7F20F5771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BB5EB-B1B1-46E1-9355-E495640A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54BB5EB-B1B1-46E1-9355-E495640A0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79F38-8865-449B-8DC0-30160BCEC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BF79F38-8865-449B-8DC0-30160BCEC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1917E3-D7F8-4526-B07F-7FD0077B7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E1917E3-D7F8-4526-B07F-7FD0077B7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08EBB-27C0-4773-A245-09494928B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5A08EBB-27C0-4773-A245-09494928B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6C7-0AA4-4E6B-93C9-B91F346C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FB2A6C7-0AA4-4E6B-93C9-B91F346C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7DD75-4BEB-40C3-9317-AE92A9500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7D7DD75-4BEB-40C3-9317-AE92A9500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413A9-7ACD-4123-8493-261317A1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A27413A9-7ACD-4123-8493-261317A13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043DA-FC66-443E-9352-FCB705046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5D043DA-FC66-443E-9352-FCB705046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CF261-428D-488D-B598-91DF92027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119CF261-428D-488D-B598-91DF92027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DC979F-ADF6-4541-82BD-7EC1D5ED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DDC979F-ADF6-4541-82BD-7EC1D5ED1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7EECF5-DBEA-4CB5-B75F-5C931101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87EECF5-DBEA-4CB5-B75F-5C931101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7FD244-641A-4500-A110-91AD3CCD5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77FD244-641A-4500-A110-91AD3CCD5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57" y="392023"/>
            <a:ext cx="75594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ছকটি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পুরণ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00383"/>
              </p:ext>
            </p:extLst>
          </p:nvPr>
        </p:nvGraphicFramePr>
        <p:xfrm>
          <a:off x="882870" y="1608085"/>
          <a:ext cx="10484068" cy="409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10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ব্যবহারের</a:t>
                      </a:r>
                      <a:r>
                        <a:rPr lang="en-US" sz="32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ক্ষেত্র</a:t>
                      </a:r>
                      <a:r>
                        <a:rPr lang="en-US" sz="32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ব্যবহৃত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প্রযুক্তির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নাম</a:t>
                      </a:r>
                      <a:r>
                        <a:rPr lang="en-US" sz="32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লিখ</a:t>
                      </a:r>
                      <a:r>
                        <a:rPr lang="en-US" sz="32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4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বাসস্থান</a:t>
                      </a:r>
                      <a:r>
                        <a:rPr lang="en-US" sz="32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1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খেলাধুলা</a:t>
                      </a:r>
                      <a:r>
                        <a:rPr lang="en-US" sz="32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408" y="2346948"/>
            <a:ext cx="75594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৬২ ও ৬৩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64570"/>
              </p:ext>
            </p:extLst>
          </p:nvPr>
        </p:nvGraphicFramePr>
        <p:xfrm>
          <a:off x="945932" y="1103589"/>
          <a:ext cx="9443544" cy="5074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বাম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ডান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5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ব্যবহারের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ক্ষেত্র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ব্যবহৃত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প্রযুক্তির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নাম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বাসস্থান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ফুটবল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খেলাধুলা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গ্যাসের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চুলা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বাসস্থান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ক্রিকেট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ব্যাট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খেলাধুলা</a:t>
                      </a:r>
                      <a:r>
                        <a:rPr lang="en-US" sz="2800" baseline="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তবলা</a:t>
                      </a:r>
                      <a:r>
                        <a:rPr lang="en-US" sz="28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</a:p>
                    <a:p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3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রেফ্রিজারেটর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0057" y="392023"/>
            <a:ext cx="75594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বামপাশের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পাশের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78772" y="2585545"/>
            <a:ext cx="1466194" cy="646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93586" y="3849414"/>
            <a:ext cx="1651380" cy="18261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6372" y="3231931"/>
            <a:ext cx="1618594" cy="725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26372" y="2599997"/>
            <a:ext cx="1618594" cy="22733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7218" y="464024"/>
            <a:ext cx="33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015" y="1278396"/>
            <a:ext cx="45578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উত্তরটিতে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টিক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138" y="2077377"/>
            <a:ext cx="519603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বাসস্থানে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গ্যাসের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চুলা   খ)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বেহালা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    ঘ) 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নাগরদোলা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6" y="2522417"/>
            <a:ext cx="477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139" y="3766438"/>
            <a:ext cx="562805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পাম্প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খ)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বেহালা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গ)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    ঘ) 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নাগরদোলা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116" y="4670653"/>
            <a:ext cx="4776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136945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48" y="0"/>
            <a:ext cx="9862645" cy="614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2908" y="5039720"/>
            <a:ext cx="5640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3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4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802" y="1118175"/>
            <a:ext cx="8855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u="sng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000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বিষয়ঃপ্রাথমিক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শ্রেনিঃচতুর্থ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শিরোনামঃ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বাসস্থানে,খেলাধুলায়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৪০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algn="ctr"/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6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759" y="566354"/>
            <a:ext cx="397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4400" u="sng" dirty="0" err="1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400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298" y="1335795"/>
            <a:ext cx="912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১০. ১. ১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বাসস্থানে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298" y="2284263"/>
            <a:ext cx="974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১০. ১. ৩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খেলাধুলায়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0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5" y="1050878"/>
            <a:ext cx="61414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9" y="2302034"/>
            <a:ext cx="4302384" cy="29914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80830" y="5519222"/>
            <a:ext cx="23190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8" y="2302034"/>
            <a:ext cx="4258004" cy="24331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3126" y="5101732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পাখা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73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94" y="1583140"/>
            <a:ext cx="3825338" cy="301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09" y="1310184"/>
            <a:ext cx="3289112" cy="3289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8694" y="723331"/>
            <a:ext cx="504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আরো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700" y="4858603"/>
            <a:ext cx="22383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1802" y="4858603"/>
            <a:ext cx="19789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6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" t="6742" r="2083" b="10783"/>
          <a:stretch/>
        </p:blipFill>
        <p:spPr>
          <a:xfrm>
            <a:off x="6944764" y="977461"/>
            <a:ext cx="4028036" cy="375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0" y="863686"/>
            <a:ext cx="4381874" cy="421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28287" y="505741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ফুটবল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9977" y="4924251"/>
            <a:ext cx="2557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ক্রিকেট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167" y="2414979"/>
            <a:ext cx="100268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পড়ব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বাসস্থানে</a:t>
            </a:r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খেলাধুলায়</a:t>
            </a:r>
            <a:r>
              <a: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037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8" y="192716"/>
            <a:ext cx="70968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295912"/>
              </p:ext>
            </p:extLst>
          </p:nvPr>
        </p:nvGraphicFramePr>
        <p:xfrm>
          <a:off x="2031999" y="1072055"/>
          <a:ext cx="8988098" cy="52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0DC5D-C6AE-4D06-B700-BEE746E0E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210DC5D-C6AE-4D06-B700-BEE746E0E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2F0076-A050-44AE-8C10-99CDF023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92F0076-A050-44AE-8C10-99CDF0238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52A85B-6D08-4C9B-BE50-3DAF2F068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452A85B-6D08-4C9B-BE50-3DAF2F068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E7DA8A-EE97-41D6-B631-026EFEA2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EAE7DA8A-EE97-41D6-B631-026EFEA2F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0F991D-6320-458D-821D-7F91A3F63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C0F991D-6320-458D-821D-7F91A3F63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1D1F3B-98B2-414A-9899-EE56990C7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0D1D1F3B-98B2-414A-9899-EE56990C7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B5AFC-C9B4-4DE9-9094-733B3C70F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4BB5AFC-C9B4-4DE9-9094-733B3C70F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4E0AF-C83A-46FB-8185-097EC3B43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C234E0AF-C83A-46FB-8185-097EC3B43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A37CF-5310-4EC3-B85B-17903899F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01A37CF-5310-4EC3-B85B-17903899F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1067</TotalTime>
  <Words>311</Words>
  <Application>Microsoft Office PowerPoint</Application>
  <PresentationFormat>Widescreen</PresentationFormat>
  <Paragraphs>107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Nikosh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User</cp:lastModifiedBy>
  <cp:revision>121</cp:revision>
  <dcterms:created xsi:type="dcterms:W3CDTF">2023-11-18T05:35:52Z</dcterms:created>
  <dcterms:modified xsi:type="dcterms:W3CDTF">2026-06-03T18:31:34Z</dcterms:modified>
</cp:coreProperties>
</file>