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65" r:id="rId4"/>
    <p:sldId id="263" r:id="rId5"/>
    <p:sldId id="264" r:id="rId6"/>
    <p:sldId id="280" r:id="rId7"/>
    <p:sldId id="281" r:id="rId8"/>
    <p:sldId id="282" r:id="rId9"/>
    <p:sldId id="276" r:id="rId10"/>
    <p:sldId id="283" r:id="rId11"/>
    <p:sldId id="284" r:id="rId12"/>
    <p:sldId id="285" r:id="rId13"/>
    <p:sldId id="286" r:id="rId14"/>
    <p:sldId id="287" r:id="rId15"/>
    <p:sldId id="288" r:id="rId16"/>
    <p:sldId id="289" r:id="rId17"/>
    <p:sldId id="274" r:id="rId18"/>
    <p:sldId id="275" r:id="rId19"/>
    <p:sldId id="258" r:id="rId20"/>
    <p:sldId id="259" r:id="rId21"/>
    <p:sldId id="260" r:id="rId22"/>
    <p:sldId id="261" r:id="rId23"/>
    <p:sldId id="26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4434" autoAdjust="0"/>
  </p:normalViewPr>
  <p:slideViewPr>
    <p:cSldViewPr snapToGrid="0">
      <p:cViewPr varScale="1">
        <p:scale>
          <a:sx n="67" d="100"/>
          <a:sy n="67" d="100"/>
        </p:scale>
        <p:origin x="73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670376-6FD3-4CEE-8750-FCCCE8709B0F}" type="doc">
      <dgm:prSet loTypeId="urn:microsoft.com/office/officeart/2005/8/layout/process4" loCatId="list" qsTypeId="urn:microsoft.com/office/officeart/2005/8/quickstyle/3d3" qsCatId="3D" csTypeId="urn:microsoft.com/office/officeart/2005/8/colors/colorful1#4" csCatId="colorful" phldr="1"/>
      <dgm:spPr/>
      <dgm:t>
        <a:bodyPr/>
        <a:lstStyle/>
        <a:p>
          <a:endParaRPr lang="en-US"/>
        </a:p>
      </dgm:t>
    </dgm:pt>
    <dgm:pt modelId="{A3F5D876-84AA-4262-A767-F206DCC0C7B6}">
      <dgm:prSet phldrT="[Text]" custT="1"/>
      <dgm:spPr/>
      <dgm:t>
        <a:bodyPr/>
        <a:lstStyle/>
        <a:p>
          <a:endParaRPr lang="en-US" sz="3200" dirty="0">
            <a:solidFill>
              <a:schemeClr val="tx1"/>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endParaRPr>
        </a:p>
      </dgm:t>
    </dgm:pt>
    <dgm:pt modelId="{35AAC0E5-5785-4C29-AE6E-321937351247}" type="sibTrans" cxnId="{8447EBB2-5B1D-448B-B6E6-AB30573B8436}">
      <dgm:prSet/>
      <dgm:spPr/>
      <dgm:t>
        <a:bodyPr/>
        <a:lstStyle/>
        <a:p>
          <a:endParaRPr lang="en-US"/>
        </a:p>
      </dgm:t>
    </dgm:pt>
    <dgm:pt modelId="{40A07BB9-5268-45D5-A01E-D7A7B65C50B1}" type="parTrans" cxnId="{8447EBB2-5B1D-448B-B6E6-AB30573B8436}">
      <dgm:prSet/>
      <dgm:spPr/>
      <dgm:t>
        <a:bodyPr/>
        <a:lstStyle/>
        <a:p>
          <a:endParaRPr lang="en-US"/>
        </a:p>
      </dgm:t>
    </dgm:pt>
    <dgm:pt modelId="{91320964-0B70-4AD2-B45C-A47F565B6A05}">
      <dgm:prSet phldrT="[Text]" custT="1"/>
      <dgm:spPr/>
      <dgm:t>
        <a:bodyPr/>
        <a:lstStyle/>
        <a:p>
          <a:endParaRPr lang="en-US" sz="3200" dirty="0">
            <a:solidFill>
              <a:schemeClr val="tx1"/>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endParaRPr>
        </a:p>
      </dgm:t>
    </dgm:pt>
    <dgm:pt modelId="{1169439F-4127-43A6-B387-94B31CBEE1D9}" type="sibTrans" cxnId="{531FEE75-1454-4F8D-9099-E91F3268F569}">
      <dgm:prSet/>
      <dgm:spPr/>
      <dgm:t>
        <a:bodyPr/>
        <a:lstStyle/>
        <a:p>
          <a:endParaRPr lang="en-US"/>
        </a:p>
      </dgm:t>
    </dgm:pt>
    <dgm:pt modelId="{3A3AA4A3-D50B-4FD4-9487-5A8582153EC8}" type="parTrans" cxnId="{531FEE75-1454-4F8D-9099-E91F3268F569}">
      <dgm:prSet/>
      <dgm:spPr/>
      <dgm:t>
        <a:bodyPr/>
        <a:lstStyle/>
        <a:p>
          <a:endParaRPr lang="en-US"/>
        </a:p>
      </dgm:t>
    </dgm:pt>
    <dgm:pt modelId="{60797C34-10CB-4D76-8029-FB508FD3AF5C}">
      <dgm:prSet phldrT="[Text]" custT="1"/>
      <dgm:spPr/>
      <dgm:t>
        <a:bodyPr/>
        <a:lstStyle/>
        <a:p>
          <a:endParaRPr lang="en-US" sz="3200" dirty="0">
            <a:solidFill>
              <a:schemeClr val="tx1"/>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endParaRPr>
        </a:p>
      </dgm:t>
    </dgm:pt>
    <dgm:pt modelId="{C0DA6752-34DB-4257-A824-5CB5673C42D3}" type="sibTrans" cxnId="{2294C277-FE2C-4237-A4E0-B256CA3645E4}">
      <dgm:prSet/>
      <dgm:spPr/>
      <dgm:t>
        <a:bodyPr/>
        <a:lstStyle/>
        <a:p>
          <a:endParaRPr lang="en-US"/>
        </a:p>
      </dgm:t>
    </dgm:pt>
    <dgm:pt modelId="{24CBF38D-3D5C-468C-9834-A53720318A0C}" type="parTrans" cxnId="{2294C277-FE2C-4237-A4E0-B256CA3645E4}">
      <dgm:prSet/>
      <dgm:spPr/>
      <dgm:t>
        <a:bodyPr/>
        <a:lstStyle/>
        <a:p>
          <a:endParaRPr lang="en-US"/>
        </a:p>
      </dgm:t>
    </dgm:pt>
    <dgm:pt modelId="{11DE43E7-CE54-42F2-877E-6A2B37E45B44}">
      <dgm:prSet phldrT="[Text]" custT="1"/>
      <dgm:spPr/>
      <dgm:t>
        <a:bodyPr/>
        <a:lstStyle/>
        <a:p>
          <a:endParaRPr lang="en-US" sz="3200" dirty="0">
            <a:solidFill>
              <a:schemeClr val="tx1"/>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endParaRPr>
        </a:p>
      </dgm:t>
    </dgm:pt>
    <dgm:pt modelId="{B9ECE7B8-47A7-49AF-B9E9-D52E02A0CCD1}" type="sibTrans" cxnId="{BF22CE70-0E9B-4B88-BEB6-61A84098772B}">
      <dgm:prSet/>
      <dgm:spPr/>
      <dgm:t>
        <a:bodyPr/>
        <a:lstStyle/>
        <a:p>
          <a:endParaRPr lang="en-US"/>
        </a:p>
      </dgm:t>
    </dgm:pt>
    <dgm:pt modelId="{521C9955-2F22-425A-905B-73A9D54EB29E}" type="parTrans" cxnId="{BF22CE70-0E9B-4B88-BEB6-61A84098772B}">
      <dgm:prSet/>
      <dgm:spPr/>
      <dgm:t>
        <a:bodyPr/>
        <a:lstStyle/>
        <a:p>
          <a:endParaRPr lang="en-US"/>
        </a:p>
      </dgm:t>
    </dgm:pt>
    <dgm:pt modelId="{0DF1EC84-7B97-4771-96E1-30FF1EFC20E2}">
      <dgm:prSet phldrT="[Text]" custT="1"/>
      <dgm:spPr/>
      <dgm:t>
        <a:bodyPr/>
        <a:lstStyle/>
        <a:p>
          <a:endParaRPr lang="en-US" sz="3200" dirty="0">
            <a:solidFill>
              <a:schemeClr val="tx1"/>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endParaRPr>
        </a:p>
      </dgm:t>
    </dgm:pt>
    <dgm:pt modelId="{6E45843F-1142-4AC6-B0E6-E233D7D42D2A}" type="sibTrans" cxnId="{04CDD4FF-E7FD-4A7F-9B1C-5A4B3DFF6D4D}">
      <dgm:prSet/>
      <dgm:spPr/>
      <dgm:t>
        <a:bodyPr/>
        <a:lstStyle/>
        <a:p>
          <a:endParaRPr lang="en-US"/>
        </a:p>
      </dgm:t>
    </dgm:pt>
    <dgm:pt modelId="{0FE0A25A-0EBF-4E86-B4C7-0B70F2B36120}" type="parTrans" cxnId="{04CDD4FF-E7FD-4A7F-9B1C-5A4B3DFF6D4D}">
      <dgm:prSet/>
      <dgm:spPr/>
      <dgm:t>
        <a:bodyPr/>
        <a:lstStyle/>
        <a:p>
          <a:endParaRPr lang="en-US"/>
        </a:p>
      </dgm:t>
    </dgm:pt>
    <dgm:pt modelId="{0D709479-DA78-42D4-B0F1-85D81D27EE4D}">
      <dgm:prSet phldrT="[Text]" custT="1"/>
      <dgm:spPr/>
      <dgm:t>
        <a:bodyPr/>
        <a:lstStyle/>
        <a:p>
          <a:endParaRPr lang="en-US" sz="3200" dirty="0">
            <a:solidFill>
              <a:schemeClr val="tx1"/>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endParaRPr>
        </a:p>
      </dgm:t>
    </dgm:pt>
    <dgm:pt modelId="{9FF79A43-9DA3-4CEC-888C-7E4979C15494}" type="sibTrans" cxnId="{083E9094-9AB5-489B-A767-1B8298BE1BAF}">
      <dgm:prSet/>
      <dgm:spPr/>
      <dgm:t>
        <a:bodyPr/>
        <a:lstStyle/>
        <a:p>
          <a:endParaRPr lang="en-US"/>
        </a:p>
      </dgm:t>
    </dgm:pt>
    <dgm:pt modelId="{42888036-7E71-4ED2-8361-B0A432BC75EC}" type="parTrans" cxnId="{083E9094-9AB5-489B-A767-1B8298BE1BAF}">
      <dgm:prSet/>
      <dgm:spPr/>
      <dgm:t>
        <a:bodyPr/>
        <a:lstStyle/>
        <a:p>
          <a:endParaRPr lang="en-US"/>
        </a:p>
      </dgm:t>
    </dgm:pt>
    <dgm:pt modelId="{6F644705-8742-474C-83E6-7B152B21EE25}" type="pres">
      <dgm:prSet presAssocID="{6F670376-6FD3-4CEE-8750-FCCCE8709B0F}" presName="Name0" presStyleCnt="0">
        <dgm:presLayoutVars>
          <dgm:dir/>
          <dgm:animLvl val="lvl"/>
          <dgm:resizeHandles val="exact"/>
        </dgm:presLayoutVars>
      </dgm:prSet>
      <dgm:spPr/>
      <dgm:t>
        <a:bodyPr/>
        <a:lstStyle/>
        <a:p>
          <a:endParaRPr lang="en-GB"/>
        </a:p>
      </dgm:t>
    </dgm:pt>
    <dgm:pt modelId="{0CBA657E-C855-4FAF-88D6-7EFA396246C2}" type="pres">
      <dgm:prSet presAssocID="{0D709479-DA78-42D4-B0F1-85D81D27EE4D}" presName="boxAndChildren" presStyleCnt="0"/>
      <dgm:spPr/>
    </dgm:pt>
    <dgm:pt modelId="{EBDEEB0C-ACC1-4802-B5BF-C114D1551644}" type="pres">
      <dgm:prSet presAssocID="{0D709479-DA78-42D4-B0F1-85D81D27EE4D}" presName="parentTextBox" presStyleLbl="node1" presStyleIdx="0" presStyleCnt="6" custLinFactNeighborY="-97948"/>
      <dgm:spPr/>
      <dgm:t>
        <a:bodyPr/>
        <a:lstStyle/>
        <a:p>
          <a:endParaRPr lang="en-GB"/>
        </a:p>
      </dgm:t>
    </dgm:pt>
    <dgm:pt modelId="{C112F268-90EC-4332-B295-26D3FFAD5D34}" type="pres">
      <dgm:prSet presAssocID="{35AAC0E5-5785-4C29-AE6E-321937351247}" presName="sp" presStyleCnt="0"/>
      <dgm:spPr/>
    </dgm:pt>
    <dgm:pt modelId="{D1EF174B-7A63-4FC5-B2E8-760544D49C72}" type="pres">
      <dgm:prSet presAssocID="{A3F5D876-84AA-4262-A767-F206DCC0C7B6}" presName="arrowAndChildren" presStyleCnt="0"/>
      <dgm:spPr/>
    </dgm:pt>
    <dgm:pt modelId="{6ABC786C-E3D8-4083-BB86-34192C8C07CA}" type="pres">
      <dgm:prSet presAssocID="{A3F5D876-84AA-4262-A767-F206DCC0C7B6}" presName="parentTextArrow" presStyleLbl="node1" presStyleIdx="1" presStyleCnt="6" custAng="10800000" custLinFactY="-196364" custLinFactNeighborX="-3846" custLinFactNeighborY="-200000"/>
      <dgm:spPr/>
      <dgm:t>
        <a:bodyPr/>
        <a:lstStyle/>
        <a:p>
          <a:endParaRPr lang="en-GB"/>
        </a:p>
      </dgm:t>
    </dgm:pt>
    <dgm:pt modelId="{472541D2-FDCF-4EF2-BD7B-48E7AA95274E}" type="pres">
      <dgm:prSet presAssocID="{1169439F-4127-43A6-B387-94B31CBEE1D9}" presName="sp" presStyleCnt="0"/>
      <dgm:spPr/>
    </dgm:pt>
    <dgm:pt modelId="{DCE9DDF5-FC39-4CD7-8FCE-32D91B7674DF}" type="pres">
      <dgm:prSet presAssocID="{91320964-0B70-4AD2-B45C-A47F565B6A05}" presName="arrowAndChildren" presStyleCnt="0"/>
      <dgm:spPr/>
    </dgm:pt>
    <dgm:pt modelId="{55322620-50E8-4CFC-9996-E576D76E71C9}" type="pres">
      <dgm:prSet presAssocID="{91320964-0B70-4AD2-B45C-A47F565B6A05}" presName="parentTextArrow" presStyleLbl="node1" presStyleIdx="2" presStyleCnt="6" custAng="10800000" custLinFactY="-99014" custLinFactNeighborY="-100000"/>
      <dgm:spPr/>
      <dgm:t>
        <a:bodyPr/>
        <a:lstStyle/>
        <a:p>
          <a:endParaRPr lang="en-GB"/>
        </a:p>
      </dgm:t>
    </dgm:pt>
    <dgm:pt modelId="{8B2FA136-F23B-4525-AA6A-309C3C4EBDD6}" type="pres">
      <dgm:prSet presAssocID="{C0DA6752-34DB-4257-A824-5CB5673C42D3}" presName="sp" presStyleCnt="0"/>
      <dgm:spPr/>
    </dgm:pt>
    <dgm:pt modelId="{CCF2C179-EE01-48F0-9FC6-F1161C1E68BF}" type="pres">
      <dgm:prSet presAssocID="{60797C34-10CB-4D76-8029-FB508FD3AF5C}" presName="arrowAndChildren" presStyleCnt="0"/>
      <dgm:spPr/>
    </dgm:pt>
    <dgm:pt modelId="{2717F34A-29F5-4F84-B76F-D2A15C0A838A}" type="pres">
      <dgm:prSet presAssocID="{60797C34-10CB-4D76-8029-FB508FD3AF5C}" presName="parentTextArrow" presStyleLbl="node1" presStyleIdx="3" presStyleCnt="6" custAng="10800000"/>
      <dgm:spPr/>
      <dgm:t>
        <a:bodyPr/>
        <a:lstStyle/>
        <a:p>
          <a:endParaRPr lang="en-GB"/>
        </a:p>
      </dgm:t>
    </dgm:pt>
    <dgm:pt modelId="{BEA0EC94-04B5-4B04-8F9E-C7DCBF9F68F3}" type="pres">
      <dgm:prSet presAssocID="{B9ECE7B8-47A7-49AF-B9E9-D52E02A0CCD1}" presName="sp" presStyleCnt="0"/>
      <dgm:spPr/>
    </dgm:pt>
    <dgm:pt modelId="{52CF91A4-9762-4599-947A-3FC5321FAD46}" type="pres">
      <dgm:prSet presAssocID="{11DE43E7-CE54-42F2-877E-6A2B37E45B44}" presName="arrowAndChildren" presStyleCnt="0"/>
      <dgm:spPr/>
    </dgm:pt>
    <dgm:pt modelId="{9B30267C-E216-4170-A736-A5271434D7C7}" type="pres">
      <dgm:prSet presAssocID="{11DE43E7-CE54-42F2-877E-6A2B37E45B44}" presName="parentTextArrow" presStyleLbl="node1" presStyleIdx="4" presStyleCnt="6" custAng="10800000" custLinFactY="97537" custLinFactNeighborX="-3846" custLinFactNeighborY="100000"/>
      <dgm:spPr/>
      <dgm:t>
        <a:bodyPr/>
        <a:lstStyle/>
        <a:p>
          <a:endParaRPr lang="en-GB"/>
        </a:p>
      </dgm:t>
    </dgm:pt>
    <dgm:pt modelId="{61646F8E-942F-41B3-BDEE-1EB4DA669CE9}" type="pres">
      <dgm:prSet presAssocID="{6E45843F-1142-4AC6-B0E6-E233D7D42D2A}" presName="sp" presStyleCnt="0"/>
      <dgm:spPr/>
    </dgm:pt>
    <dgm:pt modelId="{BCB985D6-A2E2-4AF7-BD46-617877586CA0}" type="pres">
      <dgm:prSet presAssocID="{0DF1EC84-7B97-4771-96E1-30FF1EFC20E2}" presName="arrowAndChildren" presStyleCnt="0"/>
      <dgm:spPr/>
    </dgm:pt>
    <dgm:pt modelId="{CCB5089A-BB49-4FAE-95A7-38B5EF302975}" type="pres">
      <dgm:prSet presAssocID="{0DF1EC84-7B97-4771-96E1-30FF1EFC20E2}" presName="parentTextArrow" presStyleLbl="node1" presStyleIdx="5" presStyleCnt="6" custAng="10800000" custLinFactY="195504" custLinFactNeighborX="-3846" custLinFactNeighborY="200000"/>
      <dgm:spPr/>
      <dgm:t>
        <a:bodyPr/>
        <a:lstStyle/>
        <a:p>
          <a:endParaRPr lang="en-GB"/>
        </a:p>
      </dgm:t>
    </dgm:pt>
  </dgm:ptLst>
  <dgm:cxnLst>
    <dgm:cxn modelId="{083E9094-9AB5-489B-A767-1B8298BE1BAF}" srcId="{6F670376-6FD3-4CEE-8750-FCCCE8709B0F}" destId="{0D709479-DA78-42D4-B0F1-85D81D27EE4D}" srcOrd="5" destOrd="0" parTransId="{42888036-7E71-4ED2-8361-B0A432BC75EC}" sibTransId="{9FF79A43-9DA3-4CEC-888C-7E4979C15494}"/>
    <dgm:cxn modelId="{F03C06BA-0648-4125-9570-65906A32A120}" type="presOf" srcId="{60797C34-10CB-4D76-8029-FB508FD3AF5C}" destId="{2717F34A-29F5-4F84-B76F-D2A15C0A838A}" srcOrd="0" destOrd="0" presId="urn:microsoft.com/office/officeart/2005/8/layout/process4"/>
    <dgm:cxn modelId="{04CDD4FF-E7FD-4A7F-9B1C-5A4B3DFF6D4D}" srcId="{6F670376-6FD3-4CEE-8750-FCCCE8709B0F}" destId="{0DF1EC84-7B97-4771-96E1-30FF1EFC20E2}" srcOrd="0" destOrd="0" parTransId="{0FE0A25A-0EBF-4E86-B4C7-0B70F2B36120}" sibTransId="{6E45843F-1142-4AC6-B0E6-E233D7D42D2A}"/>
    <dgm:cxn modelId="{09B1156D-1CEE-4031-BC03-11B5B14EFA02}" type="presOf" srcId="{91320964-0B70-4AD2-B45C-A47F565B6A05}" destId="{55322620-50E8-4CFC-9996-E576D76E71C9}" srcOrd="0" destOrd="0" presId="urn:microsoft.com/office/officeart/2005/8/layout/process4"/>
    <dgm:cxn modelId="{3BFB2796-5708-4758-9D2C-2FF816333ADF}" type="presOf" srcId="{0D709479-DA78-42D4-B0F1-85D81D27EE4D}" destId="{EBDEEB0C-ACC1-4802-B5BF-C114D1551644}" srcOrd="0" destOrd="0" presId="urn:microsoft.com/office/officeart/2005/8/layout/process4"/>
    <dgm:cxn modelId="{496057EE-3F5F-4D42-8FF1-0127193E4497}" type="presOf" srcId="{0DF1EC84-7B97-4771-96E1-30FF1EFC20E2}" destId="{CCB5089A-BB49-4FAE-95A7-38B5EF302975}" srcOrd="0" destOrd="0" presId="urn:microsoft.com/office/officeart/2005/8/layout/process4"/>
    <dgm:cxn modelId="{8447EBB2-5B1D-448B-B6E6-AB30573B8436}" srcId="{6F670376-6FD3-4CEE-8750-FCCCE8709B0F}" destId="{A3F5D876-84AA-4262-A767-F206DCC0C7B6}" srcOrd="4" destOrd="0" parTransId="{40A07BB9-5268-45D5-A01E-D7A7B65C50B1}" sibTransId="{35AAC0E5-5785-4C29-AE6E-321937351247}"/>
    <dgm:cxn modelId="{08EE2B9D-1651-4C68-A86C-22953441A9C2}" type="presOf" srcId="{A3F5D876-84AA-4262-A767-F206DCC0C7B6}" destId="{6ABC786C-E3D8-4083-BB86-34192C8C07CA}" srcOrd="0" destOrd="0" presId="urn:microsoft.com/office/officeart/2005/8/layout/process4"/>
    <dgm:cxn modelId="{531FEE75-1454-4F8D-9099-E91F3268F569}" srcId="{6F670376-6FD3-4CEE-8750-FCCCE8709B0F}" destId="{91320964-0B70-4AD2-B45C-A47F565B6A05}" srcOrd="3" destOrd="0" parTransId="{3A3AA4A3-D50B-4FD4-9487-5A8582153EC8}" sibTransId="{1169439F-4127-43A6-B387-94B31CBEE1D9}"/>
    <dgm:cxn modelId="{505BD64D-8B48-4807-BF83-6E3C93E6EF9B}" type="presOf" srcId="{11DE43E7-CE54-42F2-877E-6A2B37E45B44}" destId="{9B30267C-E216-4170-A736-A5271434D7C7}" srcOrd="0" destOrd="0" presId="urn:microsoft.com/office/officeart/2005/8/layout/process4"/>
    <dgm:cxn modelId="{FC77AE8F-5173-4249-A2DE-60C39BBD8D7D}" type="presOf" srcId="{6F670376-6FD3-4CEE-8750-FCCCE8709B0F}" destId="{6F644705-8742-474C-83E6-7B152B21EE25}" srcOrd="0" destOrd="0" presId="urn:microsoft.com/office/officeart/2005/8/layout/process4"/>
    <dgm:cxn modelId="{2294C277-FE2C-4237-A4E0-B256CA3645E4}" srcId="{6F670376-6FD3-4CEE-8750-FCCCE8709B0F}" destId="{60797C34-10CB-4D76-8029-FB508FD3AF5C}" srcOrd="2" destOrd="0" parTransId="{24CBF38D-3D5C-468C-9834-A53720318A0C}" sibTransId="{C0DA6752-34DB-4257-A824-5CB5673C42D3}"/>
    <dgm:cxn modelId="{BF22CE70-0E9B-4B88-BEB6-61A84098772B}" srcId="{6F670376-6FD3-4CEE-8750-FCCCE8709B0F}" destId="{11DE43E7-CE54-42F2-877E-6A2B37E45B44}" srcOrd="1" destOrd="0" parTransId="{521C9955-2F22-425A-905B-73A9D54EB29E}" sibTransId="{B9ECE7B8-47A7-49AF-B9E9-D52E02A0CCD1}"/>
    <dgm:cxn modelId="{C070CA88-43F0-4802-90B7-CEC894870FBA}" type="presParOf" srcId="{6F644705-8742-474C-83E6-7B152B21EE25}" destId="{0CBA657E-C855-4FAF-88D6-7EFA396246C2}" srcOrd="0" destOrd="0" presId="urn:microsoft.com/office/officeart/2005/8/layout/process4"/>
    <dgm:cxn modelId="{7F6CB1C3-A007-451F-AA52-CF547A00F0F1}" type="presParOf" srcId="{0CBA657E-C855-4FAF-88D6-7EFA396246C2}" destId="{EBDEEB0C-ACC1-4802-B5BF-C114D1551644}" srcOrd="0" destOrd="0" presId="urn:microsoft.com/office/officeart/2005/8/layout/process4"/>
    <dgm:cxn modelId="{250E8EB2-C792-419B-8303-2DCEC3E496E2}" type="presParOf" srcId="{6F644705-8742-474C-83E6-7B152B21EE25}" destId="{C112F268-90EC-4332-B295-26D3FFAD5D34}" srcOrd="1" destOrd="0" presId="urn:microsoft.com/office/officeart/2005/8/layout/process4"/>
    <dgm:cxn modelId="{C1DC5EBA-B357-481E-B1DC-7E92505FFEE0}" type="presParOf" srcId="{6F644705-8742-474C-83E6-7B152B21EE25}" destId="{D1EF174B-7A63-4FC5-B2E8-760544D49C72}" srcOrd="2" destOrd="0" presId="urn:microsoft.com/office/officeart/2005/8/layout/process4"/>
    <dgm:cxn modelId="{9CC51BAF-74CF-45E3-80AC-F35DB0F0A7B1}" type="presParOf" srcId="{D1EF174B-7A63-4FC5-B2E8-760544D49C72}" destId="{6ABC786C-E3D8-4083-BB86-34192C8C07CA}" srcOrd="0" destOrd="0" presId="urn:microsoft.com/office/officeart/2005/8/layout/process4"/>
    <dgm:cxn modelId="{4CAD2C02-9169-4183-8ACC-A19B681BBC3C}" type="presParOf" srcId="{6F644705-8742-474C-83E6-7B152B21EE25}" destId="{472541D2-FDCF-4EF2-BD7B-48E7AA95274E}" srcOrd="3" destOrd="0" presId="urn:microsoft.com/office/officeart/2005/8/layout/process4"/>
    <dgm:cxn modelId="{13740DE2-A072-4064-9180-DD02D857D157}" type="presParOf" srcId="{6F644705-8742-474C-83E6-7B152B21EE25}" destId="{DCE9DDF5-FC39-4CD7-8FCE-32D91B7674DF}" srcOrd="4" destOrd="0" presId="urn:microsoft.com/office/officeart/2005/8/layout/process4"/>
    <dgm:cxn modelId="{C9EC0B75-2831-49B7-9A3E-75D628571276}" type="presParOf" srcId="{DCE9DDF5-FC39-4CD7-8FCE-32D91B7674DF}" destId="{55322620-50E8-4CFC-9996-E576D76E71C9}" srcOrd="0" destOrd="0" presId="urn:microsoft.com/office/officeart/2005/8/layout/process4"/>
    <dgm:cxn modelId="{DB539379-74AB-4652-88E5-50930E1BF7E1}" type="presParOf" srcId="{6F644705-8742-474C-83E6-7B152B21EE25}" destId="{8B2FA136-F23B-4525-AA6A-309C3C4EBDD6}" srcOrd="5" destOrd="0" presId="urn:microsoft.com/office/officeart/2005/8/layout/process4"/>
    <dgm:cxn modelId="{36096A77-B47C-4C7F-90BD-712320D5515C}" type="presParOf" srcId="{6F644705-8742-474C-83E6-7B152B21EE25}" destId="{CCF2C179-EE01-48F0-9FC6-F1161C1E68BF}" srcOrd="6" destOrd="0" presId="urn:microsoft.com/office/officeart/2005/8/layout/process4"/>
    <dgm:cxn modelId="{80EBFCC1-F593-426D-A737-2287A88F9877}" type="presParOf" srcId="{CCF2C179-EE01-48F0-9FC6-F1161C1E68BF}" destId="{2717F34A-29F5-4F84-B76F-D2A15C0A838A}" srcOrd="0" destOrd="0" presId="urn:microsoft.com/office/officeart/2005/8/layout/process4"/>
    <dgm:cxn modelId="{D8E6855F-9319-4231-8731-30164BE9A1DC}" type="presParOf" srcId="{6F644705-8742-474C-83E6-7B152B21EE25}" destId="{BEA0EC94-04B5-4B04-8F9E-C7DCBF9F68F3}" srcOrd="7" destOrd="0" presId="urn:microsoft.com/office/officeart/2005/8/layout/process4"/>
    <dgm:cxn modelId="{AF4D2D33-4E62-4008-9F68-C6C5E0A639D4}" type="presParOf" srcId="{6F644705-8742-474C-83E6-7B152B21EE25}" destId="{52CF91A4-9762-4599-947A-3FC5321FAD46}" srcOrd="8" destOrd="0" presId="urn:microsoft.com/office/officeart/2005/8/layout/process4"/>
    <dgm:cxn modelId="{79C5B779-9C71-42BA-9CE3-880C4FF451FA}" type="presParOf" srcId="{52CF91A4-9762-4599-947A-3FC5321FAD46}" destId="{9B30267C-E216-4170-A736-A5271434D7C7}" srcOrd="0" destOrd="0" presId="urn:microsoft.com/office/officeart/2005/8/layout/process4"/>
    <dgm:cxn modelId="{87CFE191-7B70-40A2-9444-94000E039DB7}" type="presParOf" srcId="{6F644705-8742-474C-83E6-7B152B21EE25}" destId="{61646F8E-942F-41B3-BDEE-1EB4DA669CE9}" srcOrd="9" destOrd="0" presId="urn:microsoft.com/office/officeart/2005/8/layout/process4"/>
    <dgm:cxn modelId="{E98ACF69-ABBB-43C0-A9F0-E287E5A55963}" type="presParOf" srcId="{6F644705-8742-474C-83E6-7B152B21EE25}" destId="{BCB985D6-A2E2-4AF7-BD46-617877586CA0}" srcOrd="10" destOrd="0" presId="urn:microsoft.com/office/officeart/2005/8/layout/process4"/>
    <dgm:cxn modelId="{641E3184-0098-41BA-ADD5-7A1554CA547A}" type="presParOf" srcId="{BCB985D6-A2E2-4AF7-BD46-617877586CA0}" destId="{CCB5089A-BB49-4FAE-95A7-38B5EF30297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670376-6FD3-4CEE-8750-FCCCE8709B0F}" type="doc">
      <dgm:prSet loTypeId="urn:microsoft.com/office/officeart/2005/8/layout/process4" loCatId="list" qsTypeId="urn:microsoft.com/office/officeart/2005/8/quickstyle/3d3" qsCatId="3D" csTypeId="urn:microsoft.com/office/officeart/2005/8/colors/colorful1#5" csCatId="colorful" phldr="1"/>
      <dgm:spPr/>
      <dgm:t>
        <a:bodyPr/>
        <a:lstStyle/>
        <a:p>
          <a:endParaRPr lang="en-US"/>
        </a:p>
      </dgm:t>
    </dgm:pt>
    <dgm:pt modelId="{A3F5D876-84AA-4262-A767-F206DCC0C7B6}">
      <dgm:prSet phldrT="[Text]" custT="1"/>
      <dgm:spPr/>
      <dgm:t>
        <a:bodyPr/>
        <a:lstStyle/>
        <a:p>
          <a:endParaRPr lang="en-US" sz="3200" dirty="0">
            <a:solidFill>
              <a:schemeClr val="tx1"/>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endParaRPr>
        </a:p>
      </dgm:t>
    </dgm:pt>
    <dgm:pt modelId="{35AAC0E5-5785-4C29-AE6E-321937351247}" type="sibTrans" cxnId="{8447EBB2-5B1D-448B-B6E6-AB30573B8436}">
      <dgm:prSet/>
      <dgm:spPr/>
      <dgm:t>
        <a:bodyPr/>
        <a:lstStyle/>
        <a:p>
          <a:endParaRPr lang="en-US"/>
        </a:p>
      </dgm:t>
    </dgm:pt>
    <dgm:pt modelId="{40A07BB9-5268-45D5-A01E-D7A7B65C50B1}" type="parTrans" cxnId="{8447EBB2-5B1D-448B-B6E6-AB30573B8436}">
      <dgm:prSet/>
      <dgm:spPr/>
      <dgm:t>
        <a:bodyPr/>
        <a:lstStyle/>
        <a:p>
          <a:endParaRPr lang="en-US"/>
        </a:p>
      </dgm:t>
    </dgm:pt>
    <dgm:pt modelId="{91320964-0B70-4AD2-B45C-A47F565B6A05}">
      <dgm:prSet phldrT="[Text]" custT="1"/>
      <dgm:spPr/>
      <dgm:t>
        <a:bodyPr/>
        <a:lstStyle/>
        <a:p>
          <a:endParaRPr lang="en-US" sz="3200" dirty="0">
            <a:solidFill>
              <a:schemeClr val="tx1"/>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endParaRPr>
        </a:p>
      </dgm:t>
    </dgm:pt>
    <dgm:pt modelId="{1169439F-4127-43A6-B387-94B31CBEE1D9}" type="sibTrans" cxnId="{531FEE75-1454-4F8D-9099-E91F3268F569}">
      <dgm:prSet/>
      <dgm:spPr/>
      <dgm:t>
        <a:bodyPr/>
        <a:lstStyle/>
        <a:p>
          <a:endParaRPr lang="en-US"/>
        </a:p>
      </dgm:t>
    </dgm:pt>
    <dgm:pt modelId="{3A3AA4A3-D50B-4FD4-9487-5A8582153EC8}" type="parTrans" cxnId="{531FEE75-1454-4F8D-9099-E91F3268F569}">
      <dgm:prSet/>
      <dgm:spPr/>
      <dgm:t>
        <a:bodyPr/>
        <a:lstStyle/>
        <a:p>
          <a:endParaRPr lang="en-US"/>
        </a:p>
      </dgm:t>
    </dgm:pt>
    <dgm:pt modelId="{60797C34-10CB-4D76-8029-FB508FD3AF5C}">
      <dgm:prSet phldrT="[Text]" custT="1"/>
      <dgm:spPr/>
      <dgm:t>
        <a:bodyPr/>
        <a:lstStyle/>
        <a:p>
          <a:endParaRPr lang="en-US" sz="3200" dirty="0">
            <a:solidFill>
              <a:schemeClr val="tx1"/>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endParaRPr>
        </a:p>
      </dgm:t>
    </dgm:pt>
    <dgm:pt modelId="{C0DA6752-34DB-4257-A824-5CB5673C42D3}" type="sibTrans" cxnId="{2294C277-FE2C-4237-A4E0-B256CA3645E4}">
      <dgm:prSet/>
      <dgm:spPr/>
      <dgm:t>
        <a:bodyPr/>
        <a:lstStyle/>
        <a:p>
          <a:endParaRPr lang="en-US"/>
        </a:p>
      </dgm:t>
    </dgm:pt>
    <dgm:pt modelId="{24CBF38D-3D5C-468C-9834-A53720318A0C}" type="parTrans" cxnId="{2294C277-FE2C-4237-A4E0-B256CA3645E4}">
      <dgm:prSet/>
      <dgm:spPr/>
      <dgm:t>
        <a:bodyPr/>
        <a:lstStyle/>
        <a:p>
          <a:endParaRPr lang="en-US"/>
        </a:p>
      </dgm:t>
    </dgm:pt>
    <dgm:pt modelId="{11DE43E7-CE54-42F2-877E-6A2B37E45B44}">
      <dgm:prSet phldrT="[Text]" custT="1"/>
      <dgm:spPr/>
      <dgm:t>
        <a:bodyPr/>
        <a:lstStyle/>
        <a:p>
          <a:endParaRPr lang="en-US" sz="3200" dirty="0">
            <a:solidFill>
              <a:schemeClr val="tx1"/>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endParaRPr>
        </a:p>
      </dgm:t>
    </dgm:pt>
    <dgm:pt modelId="{B9ECE7B8-47A7-49AF-B9E9-D52E02A0CCD1}" type="sibTrans" cxnId="{BF22CE70-0E9B-4B88-BEB6-61A84098772B}">
      <dgm:prSet/>
      <dgm:spPr/>
      <dgm:t>
        <a:bodyPr/>
        <a:lstStyle/>
        <a:p>
          <a:endParaRPr lang="en-US"/>
        </a:p>
      </dgm:t>
    </dgm:pt>
    <dgm:pt modelId="{521C9955-2F22-425A-905B-73A9D54EB29E}" type="parTrans" cxnId="{BF22CE70-0E9B-4B88-BEB6-61A84098772B}">
      <dgm:prSet/>
      <dgm:spPr/>
      <dgm:t>
        <a:bodyPr/>
        <a:lstStyle/>
        <a:p>
          <a:endParaRPr lang="en-US"/>
        </a:p>
      </dgm:t>
    </dgm:pt>
    <dgm:pt modelId="{0DF1EC84-7B97-4771-96E1-30FF1EFC20E2}">
      <dgm:prSet phldrT="[Text]" custT="1"/>
      <dgm:spPr/>
      <dgm:t>
        <a:bodyPr/>
        <a:lstStyle/>
        <a:p>
          <a:endParaRPr lang="en-US" sz="3200" dirty="0">
            <a:solidFill>
              <a:schemeClr val="tx1"/>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endParaRPr>
        </a:p>
      </dgm:t>
    </dgm:pt>
    <dgm:pt modelId="{6E45843F-1142-4AC6-B0E6-E233D7D42D2A}" type="sibTrans" cxnId="{04CDD4FF-E7FD-4A7F-9B1C-5A4B3DFF6D4D}">
      <dgm:prSet/>
      <dgm:spPr/>
      <dgm:t>
        <a:bodyPr/>
        <a:lstStyle/>
        <a:p>
          <a:endParaRPr lang="en-US"/>
        </a:p>
      </dgm:t>
    </dgm:pt>
    <dgm:pt modelId="{0FE0A25A-0EBF-4E86-B4C7-0B70F2B36120}" type="parTrans" cxnId="{04CDD4FF-E7FD-4A7F-9B1C-5A4B3DFF6D4D}">
      <dgm:prSet/>
      <dgm:spPr/>
      <dgm:t>
        <a:bodyPr/>
        <a:lstStyle/>
        <a:p>
          <a:endParaRPr lang="en-US"/>
        </a:p>
      </dgm:t>
    </dgm:pt>
    <dgm:pt modelId="{0D709479-DA78-42D4-B0F1-85D81D27EE4D}">
      <dgm:prSet phldrT="[Text]" custT="1"/>
      <dgm:spPr/>
      <dgm:t>
        <a:bodyPr/>
        <a:lstStyle/>
        <a:p>
          <a:endParaRPr lang="en-US" sz="3200" dirty="0">
            <a:solidFill>
              <a:schemeClr val="tx1"/>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endParaRPr>
        </a:p>
      </dgm:t>
    </dgm:pt>
    <dgm:pt modelId="{9FF79A43-9DA3-4CEC-888C-7E4979C15494}" type="sibTrans" cxnId="{083E9094-9AB5-489B-A767-1B8298BE1BAF}">
      <dgm:prSet/>
      <dgm:spPr/>
      <dgm:t>
        <a:bodyPr/>
        <a:lstStyle/>
        <a:p>
          <a:endParaRPr lang="en-US"/>
        </a:p>
      </dgm:t>
    </dgm:pt>
    <dgm:pt modelId="{42888036-7E71-4ED2-8361-B0A432BC75EC}" type="parTrans" cxnId="{083E9094-9AB5-489B-A767-1B8298BE1BAF}">
      <dgm:prSet/>
      <dgm:spPr/>
      <dgm:t>
        <a:bodyPr/>
        <a:lstStyle/>
        <a:p>
          <a:endParaRPr lang="en-US"/>
        </a:p>
      </dgm:t>
    </dgm:pt>
    <dgm:pt modelId="{6F644705-8742-474C-83E6-7B152B21EE25}" type="pres">
      <dgm:prSet presAssocID="{6F670376-6FD3-4CEE-8750-FCCCE8709B0F}" presName="Name0" presStyleCnt="0">
        <dgm:presLayoutVars>
          <dgm:dir/>
          <dgm:animLvl val="lvl"/>
          <dgm:resizeHandles val="exact"/>
        </dgm:presLayoutVars>
      </dgm:prSet>
      <dgm:spPr/>
      <dgm:t>
        <a:bodyPr/>
        <a:lstStyle/>
        <a:p>
          <a:endParaRPr lang="en-GB"/>
        </a:p>
      </dgm:t>
    </dgm:pt>
    <dgm:pt modelId="{0CBA657E-C855-4FAF-88D6-7EFA396246C2}" type="pres">
      <dgm:prSet presAssocID="{0D709479-DA78-42D4-B0F1-85D81D27EE4D}" presName="boxAndChildren" presStyleCnt="0"/>
      <dgm:spPr/>
    </dgm:pt>
    <dgm:pt modelId="{EBDEEB0C-ACC1-4802-B5BF-C114D1551644}" type="pres">
      <dgm:prSet presAssocID="{0D709479-DA78-42D4-B0F1-85D81D27EE4D}" presName="parentTextBox" presStyleLbl="node1" presStyleIdx="0" presStyleCnt="6" custLinFactNeighborY="-97948"/>
      <dgm:spPr/>
      <dgm:t>
        <a:bodyPr/>
        <a:lstStyle/>
        <a:p>
          <a:endParaRPr lang="en-GB"/>
        </a:p>
      </dgm:t>
    </dgm:pt>
    <dgm:pt modelId="{C112F268-90EC-4332-B295-26D3FFAD5D34}" type="pres">
      <dgm:prSet presAssocID="{35AAC0E5-5785-4C29-AE6E-321937351247}" presName="sp" presStyleCnt="0"/>
      <dgm:spPr/>
    </dgm:pt>
    <dgm:pt modelId="{D1EF174B-7A63-4FC5-B2E8-760544D49C72}" type="pres">
      <dgm:prSet presAssocID="{A3F5D876-84AA-4262-A767-F206DCC0C7B6}" presName="arrowAndChildren" presStyleCnt="0"/>
      <dgm:spPr/>
    </dgm:pt>
    <dgm:pt modelId="{6ABC786C-E3D8-4083-BB86-34192C8C07CA}" type="pres">
      <dgm:prSet presAssocID="{A3F5D876-84AA-4262-A767-F206DCC0C7B6}" presName="parentTextArrow" presStyleLbl="node1" presStyleIdx="1" presStyleCnt="6" custAng="10800000" custLinFactY="-196364" custLinFactNeighborX="-3846" custLinFactNeighborY="-200000"/>
      <dgm:spPr/>
      <dgm:t>
        <a:bodyPr/>
        <a:lstStyle/>
        <a:p>
          <a:endParaRPr lang="en-GB"/>
        </a:p>
      </dgm:t>
    </dgm:pt>
    <dgm:pt modelId="{472541D2-FDCF-4EF2-BD7B-48E7AA95274E}" type="pres">
      <dgm:prSet presAssocID="{1169439F-4127-43A6-B387-94B31CBEE1D9}" presName="sp" presStyleCnt="0"/>
      <dgm:spPr/>
    </dgm:pt>
    <dgm:pt modelId="{DCE9DDF5-FC39-4CD7-8FCE-32D91B7674DF}" type="pres">
      <dgm:prSet presAssocID="{91320964-0B70-4AD2-B45C-A47F565B6A05}" presName="arrowAndChildren" presStyleCnt="0"/>
      <dgm:spPr/>
    </dgm:pt>
    <dgm:pt modelId="{55322620-50E8-4CFC-9996-E576D76E71C9}" type="pres">
      <dgm:prSet presAssocID="{91320964-0B70-4AD2-B45C-A47F565B6A05}" presName="parentTextArrow" presStyleLbl="node1" presStyleIdx="2" presStyleCnt="6" custAng="10800000" custLinFactY="-99014" custLinFactNeighborY="-100000"/>
      <dgm:spPr/>
      <dgm:t>
        <a:bodyPr/>
        <a:lstStyle/>
        <a:p>
          <a:endParaRPr lang="en-GB"/>
        </a:p>
      </dgm:t>
    </dgm:pt>
    <dgm:pt modelId="{8B2FA136-F23B-4525-AA6A-309C3C4EBDD6}" type="pres">
      <dgm:prSet presAssocID="{C0DA6752-34DB-4257-A824-5CB5673C42D3}" presName="sp" presStyleCnt="0"/>
      <dgm:spPr/>
    </dgm:pt>
    <dgm:pt modelId="{CCF2C179-EE01-48F0-9FC6-F1161C1E68BF}" type="pres">
      <dgm:prSet presAssocID="{60797C34-10CB-4D76-8029-FB508FD3AF5C}" presName="arrowAndChildren" presStyleCnt="0"/>
      <dgm:spPr/>
    </dgm:pt>
    <dgm:pt modelId="{2717F34A-29F5-4F84-B76F-D2A15C0A838A}" type="pres">
      <dgm:prSet presAssocID="{60797C34-10CB-4D76-8029-FB508FD3AF5C}" presName="parentTextArrow" presStyleLbl="node1" presStyleIdx="3" presStyleCnt="6" custAng="10800000"/>
      <dgm:spPr/>
      <dgm:t>
        <a:bodyPr/>
        <a:lstStyle/>
        <a:p>
          <a:endParaRPr lang="en-GB"/>
        </a:p>
      </dgm:t>
    </dgm:pt>
    <dgm:pt modelId="{BEA0EC94-04B5-4B04-8F9E-C7DCBF9F68F3}" type="pres">
      <dgm:prSet presAssocID="{B9ECE7B8-47A7-49AF-B9E9-D52E02A0CCD1}" presName="sp" presStyleCnt="0"/>
      <dgm:spPr/>
    </dgm:pt>
    <dgm:pt modelId="{52CF91A4-9762-4599-947A-3FC5321FAD46}" type="pres">
      <dgm:prSet presAssocID="{11DE43E7-CE54-42F2-877E-6A2B37E45B44}" presName="arrowAndChildren" presStyleCnt="0"/>
      <dgm:spPr/>
    </dgm:pt>
    <dgm:pt modelId="{9B30267C-E216-4170-A736-A5271434D7C7}" type="pres">
      <dgm:prSet presAssocID="{11DE43E7-CE54-42F2-877E-6A2B37E45B44}" presName="parentTextArrow" presStyleLbl="node1" presStyleIdx="4" presStyleCnt="6" custAng="10800000" custLinFactY="97537" custLinFactNeighborX="-3846" custLinFactNeighborY="100000"/>
      <dgm:spPr/>
      <dgm:t>
        <a:bodyPr/>
        <a:lstStyle/>
        <a:p>
          <a:endParaRPr lang="en-GB"/>
        </a:p>
      </dgm:t>
    </dgm:pt>
    <dgm:pt modelId="{61646F8E-942F-41B3-BDEE-1EB4DA669CE9}" type="pres">
      <dgm:prSet presAssocID="{6E45843F-1142-4AC6-B0E6-E233D7D42D2A}" presName="sp" presStyleCnt="0"/>
      <dgm:spPr/>
    </dgm:pt>
    <dgm:pt modelId="{BCB985D6-A2E2-4AF7-BD46-617877586CA0}" type="pres">
      <dgm:prSet presAssocID="{0DF1EC84-7B97-4771-96E1-30FF1EFC20E2}" presName="arrowAndChildren" presStyleCnt="0"/>
      <dgm:spPr/>
    </dgm:pt>
    <dgm:pt modelId="{CCB5089A-BB49-4FAE-95A7-38B5EF302975}" type="pres">
      <dgm:prSet presAssocID="{0DF1EC84-7B97-4771-96E1-30FF1EFC20E2}" presName="parentTextArrow" presStyleLbl="node1" presStyleIdx="5" presStyleCnt="6" custAng="10800000" custLinFactY="195504" custLinFactNeighborX="-3846" custLinFactNeighborY="200000"/>
      <dgm:spPr/>
      <dgm:t>
        <a:bodyPr/>
        <a:lstStyle/>
        <a:p>
          <a:endParaRPr lang="en-GB"/>
        </a:p>
      </dgm:t>
    </dgm:pt>
  </dgm:ptLst>
  <dgm:cxnLst>
    <dgm:cxn modelId="{083E9094-9AB5-489B-A767-1B8298BE1BAF}" srcId="{6F670376-6FD3-4CEE-8750-FCCCE8709B0F}" destId="{0D709479-DA78-42D4-B0F1-85D81D27EE4D}" srcOrd="5" destOrd="0" parTransId="{42888036-7E71-4ED2-8361-B0A432BC75EC}" sibTransId="{9FF79A43-9DA3-4CEC-888C-7E4979C15494}"/>
    <dgm:cxn modelId="{6DA01C87-D79D-4085-85A3-6174E27D285B}" type="presOf" srcId="{60797C34-10CB-4D76-8029-FB508FD3AF5C}" destId="{2717F34A-29F5-4F84-B76F-D2A15C0A838A}" srcOrd="0" destOrd="0" presId="urn:microsoft.com/office/officeart/2005/8/layout/process4"/>
    <dgm:cxn modelId="{919A1062-CEDD-46B6-B21F-A5B998F4C6E0}" type="presOf" srcId="{11DE43E7-CE54-42F2-877E-6A2B37E45B44}" destId="{9B30267C-E216-4170-A736-A5271434D7C7}" srcOrd="0" destOrd="0" presId="urn:microsoft.com/office/officeart/2005/8/layout/process4"/>
    <dgm:cxn modelId="{04CDD4FF-E7FD-4A7F-9B1C-5A4B3DFF6D4D}" srcId="{6F670376-6FD3-4CEE-8750-FCCCE8709B0F}" destId="{0DF1EC84-7B97-4771-96E1-30FF1EFC20E2}" srcOrd="0" destOrd="0" parTransId="{0FE0A25A-0EBF-4E86-B4C7-0B70F2B36120}" sibTransId="{6E45843F-1142-4AC6-B0E6-E233D7D42D2A}"/>
    <dgm:cxn modelId="{324ADE8B-9BA4-4E48-87D3-C6A46001C84D}" type="presOf" srcId="{6F670376-6FD3-4CEE-8750-FCCCE8709B0F}" destId="{6F644705-8742-474C-83E6-7B152B21EE25}" srcOrd="0" destOrd="0" presId="urn:microsoft.com/office/officeart/2005/8/layout/process4"/>
    <dgm:cxn modelId="{3B25AC85-70C8-46E0-8F8C-19295C9B8EF6}" type="presOf" srcId="{0DF1EC84-7B97-4771-96E1-30FF1EFC20E2}" destId="{CCB5089A-BB49-4FAE-95A7-38B5EF302975}" srcOrd="0" destOrd="0" presId="urn:microsoft.com/office/officeart/2005/8/layout/process4"/>
    <dgm:cxn modelId="{09E319B6-9396-4D8B-A428-BEFEAF78FCCD}" type="presOf" srcId="{0D709479-DA78-42D4-B0F1-85D81D27EE4D}" destId="{EBDEEB0C-ACC1-4802-B5BF-C114D1551644}" srcOrd="0" destOrd="0" presId="urn:microsoft.com/office/officeart/2005/8/layout/process4"/>
    <dgm:cxn modelId="{8447EBB2-5B1D-448B-B6E6-AB30573B8436}" srcId="{6F670376-6FD3-4CEE-8750-FCCCE8709B0F}" destId="{A3F5D876-84AA-4262-A767-F206DCC0C7B6}" srcOrd="4" destOrd="0" parTransId="{40A07BB9-5268-45D5-A01E-D7A7B65C50B1}" sibTransId="{35AAC0E5-5785-4C29-AE6E-321937351247}"/>
    <dgm:cxn modelId="{531FEE75-1454-4F8D-9099-E91F3268F569}" srcId="{6F670376-6FD3-4CEE-8750-FCCCE8709B0F}" destId="{91320964-0B70-4AD2-B45C-A47F565B6A05}" srcOrd="3" destOrd="0" parTransId="{3A3AA4A3-D50B-4FD4-9487-5A8582153EC8}" sibTransId="{1169439F-4127-43A6-B387-94B31CBEE1D9}"/>
    <dgm:cxn modelId="{2AA1ABB6-38BE-4639-992E-9304A420DB95}" type="presOf" srcId="{A3F5D876-84AA-4262-A767-F206DCC0C7B6}" destId="{6ABC786C-E3D8-4083-BB86-34192C8C07CA}" srcOrd="0" destOrd="0" presId="urn:microsoft.com/office/officeart/2005/8/layout/process4"/>
    <dgm:cxn modelId="{2294C277-FE2C-4237-A4E0-B256CA3645E4}" srcId="{6F670376-6FD3-4CEE-8750-FCCCE8709B0F}" destId="{60797C34-10CB-4D76-8029-FB508FD3AF5C}" srcOrd="2" destOrd="0" parTransId="{24CBF38D-3D5C-468C-9834-A53720318A0C}" sibTransId="{C0DA6752-34DB-4257-A824-5CB5673C42D3}"/>
    <dgm:cxn modelId="{454C1FA3-0D37-4732-8671-AD4CEB62B6A6}" type="presOf" srcId="{91320964-0B70-4AD2-B45C-A47F565B6A05}" destId="{55322620-50E8-4CFC-9996-E576D76E71C9}" srcOrd="0" destOrd="0" presId="urn:microsoft.com/office/officeart/2005/8/layout/process4"/>
    <dgm:cxn modelId="{BF22CE70-0E9B-4B88-BEB6-61A84098772B}" srcId="{6F670376-6FD3-4CEE-8750-FCCCE8709B0F}" destId="{11DE43E7-CE54-42F2-877E-6A2B37E45B44}" srcOrd="1" destOrd="0" parTransId="{521C9955-2F22-425A-905B-73A9D54EB29E}" sibTransId="{B9ECE7B8-47A7-49AF-B9E9-D52E02A0CCD1}"/>
    <dgm:cxn modelId="{5DB79DAF-3DC3-4C21-8084-321E6839C43E}" type="presParOf" srcId="{6F644705-8742-474C-83E6-7B152B21EE25}" destId="{0CBA657E-C855-4FAF-88D6-7EFA396246C2}" srcOrd="0" destOrd="0" presId="urn:microsoft.com/office/officeart/2005/8/layout/process4"/>
    <dgm:cxn modelId="{540E18AC-06E1-480F-9D44-1DE0FC6064EF}" type="presParOf" srcId="{0CBA657E-C855-4FAF-88D6-7EFA396246C2}" destId="{EBDEEB0C-ACC1-4802-B5BF-C114D1551644}" srcOrd="0" destOrd="0" presId="urn:microsoft.com/office/officeart/2005/8/layout/process4"/>
    <dgm:cxn modelId="{A4D77FF0-750A-42A6-9BC7-187754B2F15B}" type="presParOf" srcId="{6F644705-8742-474C-83E6-7B152B21EE25}" destId="{C112F268-90EC-4332-B295-26D3FFAD5D34}" srcOrd="1" destOrd="0" presId="urn:microsoft.com/office/officeart/2005/8/layout/process4"/>
    <dgm:cxn modelId="{10E75473-FFC8-4172-9BCE-2CEF1EE39D55}" type="presParOf" srcId="{6F644705-8742-474C-83E6-7B152B21EE25}" destId="{D1EF174B-7A63-4FC5-B2E8-760544D49C72}" srcOrd="2" destOrd="0" presId="urn:microsoft.com/office/officeart/2005/8/layout/process4"/>
    <dgm:cxn modelId="{ECAB71B6-FADD-42CE-8363-04702D8247BB}" type="presParOf" srcId="{D1EF174B-7A63-4FC5-B2E8-760544D49C72}" destId="{6ABC786C-E3D8-4083-BB86-34192C8C07CA}" srcOrd="0" destOrd="0" presId="urn:microsoft.com/office/officeart/2005/8/layout/process4"/>
    <dgm:cxn modelId="{7494AC77-D301-463C-83B0-AA4893C589DE}" type="presParOf" srcId="{6F644705-8742-474C-83E6-7B152B21EE25}" destId="{472541D2-FDCF-4EF2-BD7B-48E7AA95274E}" srcOrd="3" destOrd="0" presId="urn:microsoft.com/office/officeart/2005/8/layout/process4"/>
    <dgm:cxn modelId="{501787EE-9B7A-4FBD-8542-37D692155E3A}" type="presParOf" srcId="{6F644705-8742-474C-83E6-7B152B21EE25}" destId="{DCE9DDF5-FC39-4CD7-8FCE-32D91B7674DF}" srcOrd="4" destOrd="0" presId="urn:microsoft.com/office/officeart/2005/8/layout/process4"/>
    <dgm:cxn modelId="{0B51D89F-A387-4B65-BE6E-16718BB8282D}" type="presParOf" srcId="{DCE9DDF5-FC39-4CD7-8FCE-32D91B7674DF}" destId="{55322620-50E8-4CFC-9996-E576D76E71C9}" srcOrd="0" destOrd="0" presId="urn:microsoft.com/office/officeart/2005/8/layout/process4"/>
    <dgm:cxn modelId="{4B7A3D32-B3C9-47AA-8336-8B9D11CC79B3}" type="presParOf" srcId="{6F644705-8742-474C-83E6-7B152B21EE25}" destId="{8B2FA136-F23B-4525-AA6A-309C3C4EBDD6}" srcOrd="5" destOrd="0" presId="urn:microsoft.com/office/officeart/2005/8/layout/process4"/>
    <dgm:cxn modelId="{6D9315E0-0D71-408A-A046-57AAA6127C09}" type="presParOf" srcId="{6F644705-8742-474C-83E6-7B152B21EE25}" destId="{CCF2C179-EE01-48F0-9FC6-F1161C1E68BF}" srcOrd="6" destOrd="0" presId="urn:microsoft.com/office/officeart/2005/8/layout/process4"/>
    <dgm:cxn modelId="{23378DEB-9F33-4A08-A7AD-EDC9BC771035}" type="presParOf" srcId="{CCF2C179-EE01-48F0-9FC6-F1161C1E68BF}" destId="{2717F34A-29F5-4F84-B76F-D2A15C0A838A}" srcOrd="0" destOrd="0" presId="urn:microsoft.com/office/officeart/2005/8/layout/process4"/>
    <dgm:cxn modelId="{986E1200-B9BE-4C4C-BBFF-BD0376F54C3F}" type="presParOf" srcId="{6F644705-8742-474C-83E6-7B152B21EE25}" destId="{BEA0EC94-04B5-4B04-8F9E-C7DCBF9F68F3}" srcOrd="7" destOrd="0" presId="urn:microsoft.com/office/officeart/2005/8/layout/process4"/>
    <dgm:cxn modelId="{5E4EFC04-3854-42F3-9D0D-AF6B4D523265}" type="presParOf" srcId="{6F644705-8742-474C-83E6-7B152B21EE25}" destId="{52CF91A4-9762-4599-947A-3FC5321FAD46}" srcOrd="8" destOrd="0" presId="urn:microsoft.com/office/officeart/2005/8/layout/process4"/>
    <dgm:cxn modelId="{31FA60DC-E511-452B-91F5-2275F0F77677}" type="presParOf" srcId="{52CF91A4-9762-4599-947A-3FC5321FAD46}" destId="{9B30267C-E216-4170-A736-A5271434D7C7}" srcOrd="0" destOrd="0" presId="urn:microsoft.com/office/officeart/2005/8/layout/process4"/>
    <dgm:cxn modelId="{CEFDB383-B734-4FB8-8B5F-260C37D0A0B8}" type="presParOf" srcId="{6F644705-8742-474C-83E6-7B152B21EE25}" destId="{61646F8E-942F-41B3-BDEE-1EB4DA669CE9}" srcOrd="9" destOrd="0" presId="urn:microsoft.com/office/officeart/2005/8/layout/process4"/>
    <dgm:cxn modelId="{78241022-F481-4082-ABC4-09EBDA5B6F83}" type="presParOf" srcId="{6F644705-8742-474C-83E6-7B152B21EE25}" destId="{BCB985D6-A2E2-4AF7-BD46-617877586CA0}" srcOrd="10" destOrd="0" presId="urn:microsoft.com/office/officeart/2005/8/layout/process4"/>
    <dgm:cxn modelId="{49C96F04-67AF-4A9C-9EF9-4A5D293C9622}" type="presParOf" srcId="{BCB985D6-A2E2-4AF7-BD46-617877586CA0}" destId="{CCB5089A-BB49-4FAE-95A7-38B5EF302975}"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670376-6FD3-4CEE-8750-FCCCE8709B0F}" type="doc">
      <dgm:prSet loTypeId="urn:microsoft.com/office/officeart/2005/8/layout/process4" loCatId="list" qsTypeId="urn:microsoft.com/office/officeart/2005/8/quickstyle/3d3" qsCatId="3D" csTypeId="urn:microsoft.com/office/officeart/2005/8/colors/colorful1#6" csCatId="colorful" phldr="1"/>
      <dgm:spPr/>
      <dgm:t>
        <a:bodyPr/>
        <a:lstStyle/>
        <a:p>
          <a:endParaRPr lang="en-US"/>
        </a:p>
      </dgm:t>
    </dgm:pt>
    <dgm:pt modelId="{0DF1EC84-7B97-4771-96E1-30FF1EFC20E2}">
      <dgm:prSet phldrT="[Text]" custT="1"/>
      <dgm:spPr/>
      <dgm:t>
        <a:bodyPr/>
        <a:lstStyle/>
        <a:p>
          <a:r>
            <a:rPr lang="en-US" sz="3200" dirty="0" err="1">
              <a:solidFill>
                <a:schemeClr val="tx1"/>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তথ্যানুসন্ধান</a:t>
          </a:r>
          <a:endParaRPr lang="en-US" sz="3200" dirty="0">
            <a:solidFill>
              <a:schemeClr val="tx1"/>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endParaRPr>
        </a:p>
      </dgm:t>
    </dgm:pt>
    <dgm:pt modelId="{0FE0A25A-0EBF-4E86-B4C7-0B70F2B36120}" type="parTrans" cxnId="{04CDD4FF-E7FD-4A7F-9B1C-5A4B3DFF6D4D}">
      <dgm:prSet/>
      <dgm:spPr/>
      <dgm:t>
        <a:bodyPr/>
        <a:lstStyle/>
        <a:p>
          <a:endParaRPr lang="en-US"/>
        </a:p>
      </dgm:t>
    </dgm:pt>
    <dgm:pt modelId="{6E45843F-1142-4AC6-B0E6-E233D7D42D2A}" type="sibTrans" cxnId="{04CDD4FF-E7FD-4A7F-9B1C-5A4B3DFF6D4D}">
      <dgm:prSet/>
      <dgm:spPr/>
      <dgm:t>
        <a:bodyPr/>
        <a:lstStyle/>
        <a:p>
          <a:endParaRPr lang="en-US"/>
        </a:p>
      </dgm:t>
    </dgm:pt>
    <dgm:pt modelId="{11DE43E7-CE54-42F2-877E-6A2B37E45B44}">
      <dgm:prSet phldrT="[Text]" custT="1"/>
      <dgm:spPr/>
      <dgm:t>
        <a:bodyPr/>
        <a:lstStyle/>
        <a:p>
          <a:r>
            <a:rPr lang="en-US" sz="3200">
              <a:solidFill>
                <a:schemeClr val="tx1"/>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সিস্টেম বিশ্লেষণ</a:t>
          </a:r>
          <a:endParaRPr lang="en-US" sz="3200" dirty="0">
            <a:solidFill>
              <a:schemeClr val="tx1"/>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endParaRPr>
        </a:p>
      </dgm:t>
    </dgm:pt>
    <dgm:pt modelId="{521C9955-2F22-425A-905B-73A9D54EB29E}" type="parTrans" cxnId="{BF22CE70-0E9B-4B88-BEB6-61A84098772B}">
      <dgm:prSet/>
      <dgm:spPr/>
      <dgm:t>
        <a:bodyPr/>
        <a:lstStyle/>
        <a:p>
          <a:endParaRPr lang="en-US"/>
        </a:p>
      </dgm:t>
    </dgm:pt>
    <dgm:pt modelId="{B9ECE7B8-47A7-49AF-B9E9-D52E02A0CCD1}" type="sibTrans" cxnId="{BF22CE70-0E9B-4B88-BEB6-61A84098772B}">
      <dgm:prSet/>
      <dgm:spPr/>
      <dgm:t>
        <a:bodyPr/>
        <a:lstStyle/>
        <a:p>
          <a:endParaRPr lang="en-US"/>
        </a:p>
      </dgm:t>
    </dgm:pt>
    <dgm:pt modelId="{60797C34-10CB-4D76-8029-FB508FD3AF5C}">
      <dgm:prSet phldrT="[Text]" custT="1"/>
      <dgm:spPr/>
      <dgm:t>
        <a:bodyPr/>
        <a:lstStyle/>
        <a:p>
          <a:r>
            <a:rPr lang="en-US" sz="3200" dirty="0" err="1">
              <a:solidFill>
                <a:schemeClr val="tx1"/>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সিস্টেম</a:t>
          </a:r>
          <a:r>
            <a:rPr lang="en-US" sz="3200" dirty="0">
              <a:solidFill>
                <a:schemeClr val="tx1"/>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3200" dirty="0" err="1">
              <a:solidFill>
                <a:schemeClr val="tx1"/>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ডিজাইন</a:t>
          </a:r>
          <a:endParaRPr lang="en-US" sz="3200" dirty="0">
            <a:solidFill>
              <a:schemeClr val="tx1"/>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endParaRPr>
        </a:p>
      </dgm:t>
    </dgm:pt>
    <dgm:pt modelId="{24CBF38D-3D5C-468C-9834-A53720318A0C}" type="parTrans" cxnId="{2294C277-FE2C-4237-A4E0-B256CA3645E4}">
      <dgm:prSet/>
      <dgm:spPr/>
      <dgm:t>
        <a:bodyPr/>
        <a:lstStyle/>
        <a:p>
          <a:endParaRPr lang="en-US"/>
        </a:p>
      </dgm:t>
    </dgm:pt>
    <dgm:pt modelId="{C0DA6752-34DB-4257-A824-5CB5673C42D3}" type="sibTrans" cxnId="{2294C277-FE2C-4237-A4E0-B256CA3645E4}">
      <dgm:prSet/>
      <dgm:spPr/>
      <dgm:t>
        <a:bodyPr/>
        <a:lstStyle/>
        <a:p>
          <a:endParaRPr lang="en-US"/>
        </a:p>
      </dgm:t>
    </dgm:pt>
    <dgm:pt modelId="{91320964-0B70-4AD2-B45C-A47F565B6A05}">
      <dgm:prSet phldrT="[Text]" custT="1"/>
      <dgm:spPr/>
      <dgm:t>
        <a:bodyPr/>
        <a:lstStyle/>
        <a:p>
          <a:r>
            <a:rPr lang="en-US" sz="3200">
              <a:solidFill>
                <a:schemeClr val="tx1"/>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সফ্‌টওয়্যার উন্নয়ন</a:t>
          </a:r>
          <a:endParaRPr lang="en-US" sz="3200" dirty="0">
            <a:solidFill>
              <a:schemeClr val="tx1"/>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endParaRPr>
        </a:p>
      </dgm:t>
    </dgm:pt>
    <dgm:pt modelId="{3A3AA4A3-D50B-4FD4-9487-5A8582153EC8}" type="parTrans" cxnId="{531FEE75-1454-4F8D-9099-E91F3268F569}">
      <dgm:prSet/>
      <dgm:spPr/>
      <dgm:t>
        <a:bodyPr/>
        <a:lstStyle/>
        <a:p>
          <a:endParaRPr lang="en-US"/>
        </a:p>
      </dgm:t>
    </dgm:pt>
    <dgm:pt modelId="{1169439F-4127-43A6-B387-94B31CBEE1D9}" type="sibTrans" cxnId="{531FEE75-1454-4F8D-9099-E91F3268F569}">
      <dgm:prSet/>
      <dgm:spPr/>
      <dgm:t>
        <a:bodyPr/>
        <a:lstStyle/>
        <a:p>
          <a:endParaRPr lang="en-US"/>
        </a:p>
      </dgm:t>
    </dgm:pt>
    <dgm:pt modelId="{A3F5D876-84AA-4262-A767-F206DCC0C7B6}">
      <dgm:prSet phldrT="[Text]" custT="1"/>
      <dgm:spPr/>
      <dgm:t>
        <a:bodyPr/>
        <a:lstStyle/>
        <a:p>
          <a:r>
            <a:rPr lang="en-US" sz="3200">
              <a:solidFill>
                <a:schemeClr val="tx1"/>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সিস্টেম বাস্তবায়ন</a:t>
          </a:r>
          <a:endParaRPr lang="en-US" sz="3200" dirty="0">
            <a:solidFill>
              <a:schemeClr val="tx1"/>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endParaRPr>
        </a:p>
      </dgm:t>
    </dgm:pt>
    <dgm:pt modelId="{40A07BB9-5268-45D5-A01E-D7A7B65C50B1}" type="parTrans" cxnId="{8447EBB2-5B1D-448B-B6E6-AB30573B8436}">
      <dgm:prSet/>
      <dgm:spPr/>
      <dgm:t>
        <a:bodyPr/>
        <a:lstStyle/>
        <a:p>
          <a:endParaRPr lang="en-US"/>
        </a:p>
      </dgm:t>
    </dgm:pt>
    <dgm:pt modelId="{35AAC0E5-5785-4C29-AE6E-321937351247}" type="sibTrans" cxnId="{8447EBB2-5B1D-448B-B6E6-AB30573B8436}">
      <dgm:prSet/>
      <dgm:spPr/>
      <dgm:t>
        <a:bodyPr/>
        <a:lstStyle/>
        <a:p>
          <a:endParaRPr lang="en-US"/>
        </a:p>
      </dgm:t>
    </dgm:pt>
    <dgm:pt modelId="{0D709479-DA78-42D4-B0F1-85D81D27EE4D}">
      <dgm:prSet phldrT="[Text]" custT="1"/>
      <dgm:spPr/>
      <dgm:t>
        <a:bodyPr/>
        <a:lstStyle/>
        <a:p>
          <a:r>
            <a:rPr lang="en-US" sz="3200" dirty="0" err="1">
              <a:solidFill>
                <a:schemeClr val="tx1"/>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সিস্টেম</a:t>
          </a:r>
          <a:r>
            <a:rPr lang="en-US" sz="3200" dirty="0">
              <a:solidFill>
                <a:schemeClr val="tx1"/>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3200" dirty="0" err="1">
              <a:solidFill>
                <a:schemeClr val="tx1"/>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রক্ষণাবেক্ষণ</a:t>
          </a:r>
          <a:endParaRPr lang="en-US" sz="3200" dirty="0">
            <a:solidFill>
              <a:schemeClr val="tx1"/>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endParaRPr>
        </a:p>
      </dgm:t>
    </dgm:pt>
    <dgm:pt modelId="{42888036-7E71-4ED2-8361-B0A432BC75EC}" type="parTrans" cxnId="{083E9094-9AB5-489B-A767-1B8298BE1BAF}">
      <dgm:prSet/>
      <dgm:spPr/>
      <dgm:t>
        <a:bodyPr/>
        <a:lstStyle/>
        <a:p>
          <a:endParaRPr lang="en-US"/>
        </a:p>
      </dgm:t>
    </dgm:pt>
    <dgm:pt modelId="{9FF79A43-9DA3-4CEC-888C-7E4979C15494}" type="sibTrans" cxnId="{083E9094-9AB5-489B-A767-1B8298BE1BAF}">
      <dgm:prSet/>
      <dgm:spPr/>
      <dgm:t>
        <a:bodyPr/>
        <a:lstStyle/>
        <a:p>
          <a:endParaRPr lang="en-US"/>
        </a:p>
      </dgm:t>
    </dgm:pt>
    <dgm:pt modelId="{6F644705-8742-474C-83E6-7B152B21EE25}" type="pres">
      <dgm:prSet presAssocID="{6F670376-6FD3-4CEE-8750-FCCCE8709B0F}" presName="Name0" presStyleCnt="0">
        <dgm:presLayoutVars>
          <dgm:dir/>
          <dgm:animLvl val="lvl"/>
          <dgm:resizeHandles val="exact"/>
        </dgm:presLayoutVars>
      </dgm:prSet>
      <dgm:spPr/>
      <dgm:t>
        <a:bodyPr/>
        <a:lstStyle/>
        <a:p>
          <a:endParaRPr lang="en-GB"/>
        </a:p>
      </dgm:t>
    </dgm:pt>
    <dgm:pt modelId="{0CBA657E-C855-4FAF-88D6-7EFA396246C2}" type="pres">
      <dgm:prSet presAssocID="{0D709479-DA78-42D4-B0F1-85D81D27EE4D}" presName="boxAndChildren" presStyleCnt="0"/>
      <dgm:spPr/>
    </dgm:pt>
    <dgm:pt modelId="{EBDEEB0C-ACC1-4802-B5BF-C114D1551644}" type="pres">
      <dgm:prSet presAssocID="{0D709479-DA78-42D4-B0F1-85D81D27EE4D}" presName="parentTextBox" presStyleLbl="node1" presStyleIdx="0" presStyleCnt="6" custScaleX="100000" custLinFactNeighborX="-2439" custLinFactNeighborY="49684"/>
      <dgm:spPr/>
      <dgm:t>
        <a:bodyPr/>
        <a:lstStyle/>
        <a:p>
          <a:endParaRPr lang="en-GB"/>
        </a:p>
      </dgm:t>
    </dgm:pt>
    <dgm:pt modelId="{C112F268-90EC-4332-B295-26D3FFAD5D34}" type="pres">
      <dgm:prSet presAssocID="{35AAC0E5-5785-4C29-AE6E-321937351247}" presName="sp" presStyleCnt="0"/>
      <dgm:spPr/>
    </dgm:pt>
    <dgm:pt modelId="{D1EF174B-7A63-4FC5-B2E8-760544D49C72}" type="pres">
      <dgm:prSet presAssocID="{A3F5D876-84AA-4262-A767-F206DCC0C7B6}" presName="arrowAndChildren" presStyleCnt="0"/>
      <dgm:spPr/>
    </dgm:pt>
    <dgm:pt modelId="{6ABC786C-E3D8-4083-BB86-34192C8C07CA}" type="pres">
      <dgm:prSet presAssocID="{A3F5D876-84AA-4262-A767-F206DCC0C7B6}" presName="parentTextArrow" presStyleLbl="node1" presStyleIdx="1" presStyleCnt="6"/>
      <dgm:spPr/>
      <dgm:t>
        <a:bodyPr/>
        <a:lstStyle/>
        <a:p>
          <a:endParaRPr lang="en-GB"/>
        </a:p>
      </dgm:t>
    </dgm:pt>
    <dgm:pt modelId="{472541D2-FDCF-4EF2-BD7B-48E7AA95274E}" type="pres">
      <dgm:prSet presAssocID="{1169439F-4127-43A6-B387-94B31CBEE1D9}" presName="sp" presStyleCnt="0"/>
      <dgm:spPr/>
    </dgm:pt>
    <dgm:pt modelId="{DCE9DDF5-FC39-4CD7-8FCE-32D91B7674DF}" type="pres">
      <dgm:prSet presAssocID="{91320964-0B70-4AD2-B45C-A47F565B6A05}" presName="arrowAndChildren" presStyleCnt="0"/>
      <dgm:spPr/>
    </dgm:pt>
    <dgm:pt modelId="{55322620-50E8-4CFC-9996-E576D76E71C9}" type="pres">
      <dgm:prSet presAssocID="{91320964-0B70-4AD2-B45C-A47F565B6A05}" presName="parentTextArrow" presStyleLbl="node1" presStyleIdx="2" presStyleCnt="6"/>
      <dgm:spPr/>
      <dgm:t>
        <a:bodyPr/>
        <a:lstStyle/>
        <a:p>
          <a:endParaRPr lang="en-GB"/>
        </a:p>
      </dgm:t>
    </dgm:pt>
    <dgm:pt modelId="{8B2FA136-F23B-4525-AA6A-309C3C4EBDD6}" type="pres">
      <dgm:prSet presAssocID="{C0DA6752-34DB-4257-A824-5CB5673C42D3}" presName="sp" presStyleCnt="0"/>
      <dgm:spPr/>
    </dgm:pt>
    <dgm:pt modelId="{CCF2C179-EE01-48F0-9FC6-F1161C1E68BF}" type="pres">
      <dgm:prSet presAssocID="{60797C34-10CB-4D76-8029-FB508FD3AF5C}" presName="arrowAndChildren" presStyleCnt="0"/>
      <dgm:spPr/>
    </dgm:pt>
    <dgm:pt modelId="{2717F34A-29F5-4F84-B76F-D2A15C0A838A}" type="pres">
      <dgm:prSet presAssocID="{60797C34-10CB-4D76-8029-FB508FD3AF5C}" presName="parentTextArrow" presStyleLbl="node1" presStyleIdx="3" presStyleCnt="6" custLinFactNeighborY="0"/>
      <dgm:spPr/>
      <dgm:t>
        <a:bodyPr/>
        <a:lstStyle/>
        <a:p>
          <a:endParaRPr lang="en-GB"/>
        </a:p>
      </dgm:t>
    </dgm:pt>
    <dgm:pt modelId="{BEA0EC94-04B5-4B04-8F9E-C7DCBF9F68F3}" type="pres">
      <dgm:prSet presAssocID="{B9ECE7B8-47A7-49AF-B9E9-D52E02A0CCD1}" presName="sp" presStyleCnt="0"/>
      <dgm:spPr/>
    </dgm:pt>
    <dgm:pt modelId="{52CF91A4-9762-4599-947A-3FC5321FAD46}" type="pres">
      <dgm:prSet presAssocID="{11DE43E7-CE54-42F2-877E-6A2B37E45B44}" presName="arrowAndChildren" presStyleCnt="0"/>
      <dgm:spPr/>
    </dgm:pt>
    <dgm:pt modelId="{9B30267C-E216-4170-A736-A5271434D7C7}" type="pres">
      <dgm:prSet presAssocID="{11DE43E7-CE54-42F2-877E-6A2B37E45B44}" presName="parentTextArrow" presStyleLbl="node1" presStyleIdx="4" presStyleCnt="6"/>
      <dgm:spPr/>
      <dgm:t>
        <a:bodyPr/>
        <a:lstStyle/>
        <a:p>
          <a:endParaRPr lang="en-GB"/>
        </a:p>
      </dgm:t>
    </dgm:pt>
    <dgm:pt modelId="{61646F8E-942F-41B3-BDEE-1EB4DA669CE9}" type="pres">
      <dgm:prSet presAssocID="{6E45843F-1142-4AC6-B0E6-E233D7D42D2A}" presName="sp" presStyleCnt="0"/>
      <dgm:spPr/>
    </dgm:pt>
    <dgm:pt modelId="{BCB985D6-A2E2-4AF7-BD46-617877586CA0}" type="pres">
      <dgm:prSet presAssocID="{0DF1EC84-7B97-4771-96E1-30FF1EFC20E2}" presName="arrowAndChildren" presStyleCnt="0"/>
      <dgm:spPr/>
    </dgm:pt>
    <dgm:pt modelId="{CCB5089A-BB49-4FAE-95A7-38B5EF302975}" type="pres">
      <dgm:prSet presAssocID="{0DF1EC84-7B97-4771-96E1-30FF1EFC20E2}" presName="parentTextArrow" presStyleLbl="node1" presStyleIdx="5" presStyleCnt="6" custLinFactNeighborX="-2439" custLinFactNeighborY="-265"/>
      <dgm:spPr/>
      <dgm:t>
        <a:bodyPr/>
        <a:lstStyle/>
        <a:p>
          <a:endParaRPr lang="en-GB"/>
        </a:p>
      </dgm:t>
    </dgm:pt>
  </dgm:ptLst>
  <dgm:cxnLst>
    <dgm:cxn modelId="{083E9094-9AB5-489B-A767-1B8298BE1BAF}" srcId="{6F670376-6FD3-4CEE-8750-FCCCE8709B0F}" destId="{0D709479-DA78-42D4-B0F1-85D81D27EE4D}" srcOrd="5" destOrd="0" parTransId="{42888036-7E71-4ED2-8361-B0A432BC75EC}" sibTransId="{9FF79A43-9DA3-4CEC-888C-7E4979C15494}"/>
    <dgm:cxn modelId="{531FEE75-1454-4F8D-9099-E91F3268F569}" srcId="{6F670376-6FD3-4CEE-8750-FCCCE8709B0F}" destId="{91320964-0B70-4AD2-B45C-A47F565B6A05}" srcOrd="3" destOrd="0" parTransId="{3A3AA4A3-D50B-4FD4-9487-5A8582153EC8}" sibTransId="{1169439F-4127-43A6-B387-94B31CBEE1D9}"/>
    <dgm:cxn modelId="{2294C277-FE2C-4237-A4E0-B256CA3645E4}" srcId="{6F670376-6FD3-4CEE-8750-FCCCE8709B0F}" destId="{60797C34-10CB-4D76-8029-FB508FD3AF5C}" srcOrd="2" destOrd="0" parTransId="{24CBF38D-3D5C-468C-9834-A53720318A0C}" sibTransId="{C0DA6752-34DB-4257-A824-5CB5673C42D3}"/>
    <dgm:cxn modelId="{8447EBB2-5B1D-448B-B6E6-AB30573B8436}" srcId="{6F670376-6FD3-4CEE-8750-FCCCE8709B0F}" destId="{A3F5D876-84AA-4262-A767-F206DCC0C7B6}" srcOrd="4" destOrd="0" parTransId="{40A07BB9-5268-45D5-A01E-D7A7B65C50B1}" sibTransId="{35AAC0E5-5785-4C29-AE6E-321937351247}"/>
    <dgm:cxn modelId="{04CDD4FF-E7FD-4A7F-9B1C-5A4B3DFF6D4D}" srcId="{6F670376-6FD3-4CEE-8750-FCCCE8709B0F}" destId="{0DF1EC84-7B97-4771-96E1-30FF1EFC20E2}" srcOrd="0" destOrd="0" parTransId="{0FE0A25A-0EBF-4E86-B4C7-0B70F2B36120}" sibTransId="{6E45843F-1142-4AC6-B0E6-E233D7D42D2A}"/>
    <dgm:cxn modelId="{1DDE7EAD-D540-49E2-8FE3-0373C5252446}" type="presOf" srcId="{91320964-0B70-4AD2-B45C-A47F565B6A05}" destId="{55322620-50E8-4CFC-9996-E576D76E71C9}" srcOrd="0" destOrd="0" presId="urn:microsoft.com/office/officeart/2005/8/layout/process4"/>
    <dgm:cxn modelId="{17D15B6C-B404-4BF2-B0C2-9D5C9B1A29B9}" type="presOf" srcId="{60797C34-10CB-4D76-8029-FB508FD3AF5C}" destId="{2717F34A-29F5-4F84-B76F-D2A15C0A838A}" srcOrd="0" destOrd="0" presId="urn:microsoft.com/office/officeart/2005/8/layout/process4"/>
    <dgm:cxn modelId="{BF22CE70-0E9B-4B88-BEB6-61A84098772B}" srcId="{6F670376-6FD3-4CEE-8750-FCCCE8709B0F}" destId="{11DE43E7-CE54-42F2-877E-6A2B37E45B44}" srcOrd="1" destOrd="0" parTransId="{521C9955-2F22-425A-905B-73A9D54EB29E}" sibTransId="{B9ECE7B8-47A7-49AF-B9E9-D52E02A0CCD1}"/>
    <dgm:cxn modelId="{63322384-759F-41D0-B39E-3BD3F11DF34F}" type="presOf" srcId="{6F670376-6FD3-4CEE-8750-FCCCE8709B0F}" destId="{6F644705-8742-474C-83E6-7B152B21EE25}" srcOrd="0" destOrd="0" presId="urn:microsoft.com/office/officeart/2005/8/layout/process4"/>
    <dgm:cxn modelId="{C7D114BA-0F8A-438D-AA49-586144C45D33}" type="presOf" srcId="{11DE43E7-CE54-42F2-877E-6A2B37E45B44}" destId="{9B30267C-E216-4170-A736-A5271434D7C7}" srcOrd="0" destOrd="0" presId="urn:microsoft.com/office/officeart/2005/8/layout/process4"/>
    <dgm:cxn modelId="{F47E4018-2CA7-47B6-A28A-1A2C8DE63F9C}" type="presOf" srcId="{0DF1EC84-7B97-4771-96E1-30FF1EFC20E2}" destId="{CCB5089A-BB49-4FAE-95A7-38B5EF302975}" srcOrd="0" destOrd="0" presId="urn:microsoft.com/office/officeart/2005/8/layout/process4"/>
    <dgm:cxn modelId="{B7496AB2-4ECC-4EE5-94FC-D4285DEC0CDA}" type="presOf" srcId="{0D709479-DA78-42D4-B0F1-85D81D27EE4D}" destId="{EBDEEB0C-ACC1-4802-B5BF-C114D1551644}" srcOrd="0" destOrd="0" presId="urn:microsoft.com/office/officeart/2005/8/layout/process4"/>
    <dgm:cxn modelId="{C1721536-3C50-4E4B-9231-BCA039C8A504}" type="presOf" srcId="{A3F5D876-84AA-4262-A767-F206DCC0C7B6}" destId="{6ABC786C-E3D8-4083-BB86-34192C8C07CA}" srcOrd="0" destOrd="0" presId="urn:microsoft.com/office/officeart/2005/8/layout/process4"/>
    <dgm:cxn modelId="{CE730A13-513D-4DB1-9FBF-05BD8D20EBE2}" type="presParOf" srcId="{6F644705-8742-474C-83E6-7B152B21EE25}" destId="{0CBA657E-C855-4FAF-88D6-7EFA396246C2}" srcOrd="0" destOrd="0" presId="urn:microsoft.com/office/officeart/2005/8/layout/process4"/>
    <dgm:cxn modelId="{4C2D9BA3-BB1E-4693-B636-A43024C96ABC}" type="presParOf" srcId="{0CBA657E-C855-4FAF-88D6-7EFA396246C2}" destId="{EBDEEB0C-ACC1-4802-B5BF-C114D1551644}" srcOrd="0" destOrd="0" presId="urn:microsoft.com/office/officeart/2005/8/layout/process4"/>
    <dgm:cxn modelId="{C0AD0F9B-E66D-4921-BFAF-ED08C3C103BC}" type="presParOf" srcId="{6F644705-8742-474C-83E6-7B152B21EE25}" destId="{C112F268-90EC-4332-B295-26D3FFAD5D34}" srcOrd="1" destOrd="0" presId="urn:microsoft.com/office/officeart/2005/8/layout/process4"/>
    <dgm:cxn modelId="{14D8A860-057E-4506-B754-B084B4C53315}" type="presParOf" srcId="{6F644705-8742-474C-83E6-7B152B21EE25}" destId="{D1EF174B-7A63-4FC5-B2E8-760544D49C72}" srcOrd="2" destOrd="0" presId="urn:microsoft.com/office/officeart/2005/8/layout/process4"/>
    <dgm:cxn modelId="{B62BA98D-09AD-4255-A748-44BA8DF3054F}" type="presParOf" srcId="{D1EF174B-7A63-4FC5-B2E8-760544D49C72}" destId="{6ABC786C-E3D8-4083-BB86-34192C8C07CA}" srcOrd="0" destOrd="0" presId="urn:microsoft.com/office/officeart/2005/8/layout/process4"/>
    <dgm:cxn modelId="{6580BDE4-213B-486F-9C8F-8CE786A1CDCF}" type="presParOf" srcId="{6F644705-8742-474C-83E6-7B152B21EE25}" destId="{472541D2-FDCF-4EF2-BD7B-48E7AA95274E}" srcOrd="3" destOrd="0" presId="urn:microsoft.com/office/officeart/2005/8/layout/process4"/>
    <dgm:cxn modelId="{8F673911-768F-418E-BEEC-8D351BEE505E}" type="presParOf" srcId="{6F644705-8742-474C-83E6-7B152B21EE25}" destId="{DCE9DDF5-FC39-4CD7-8FCE-32D91B7674DF}" srcOrd="4" destOrd="0" presId="urn:microsoft.com/office/officeart/2005/8/layout/process4"/>
    <dgm:cxn modelId="{24175114-0BFF-4BFE-B2C3-BE46028A0BD4}" type="presParOf" srcId="{DCE9DDF5-FC39-4CD7-8FCE-32D91B7674DF}" destId="{55322620-50E8-4CFC-9996-E576D76E71C9}" srcOrd="0" destOrd="0" presId="urn:microsoft.com/office/officeart/2005/8/layout/process4"/>
    <dgm:cxn modelId="{8A327A1E-F706-4EDC-A019-8EBB6F4178DE}" type="presParOf" srcId="{6F644705-8742-474C-83E6-7B152B21EE25}" destId="{8B2FA136-F23B-4525-AA6A-309C3C4EBDD6}" srcOrd="5" destOrd="0" presId="urn:microsoft.com/office/officeart/2005/8/layout/process4"/>
    <dgm:cxn modelId="{16A9ABE9-6751-4DD3-B435-E70810D812C4}" type="presParOf" srcId="{6F644705-8742-474C-83E6-7B152B21EE25}" destId="{CCF2C179-EE01-48F0-9FC6-F1161C1E68BF}" srcOrd="6" destOrd="0" presId="urn:microsoft.com/office/officeart/2005/8/layout/process4"/>
    <dgm:cxn modelId="{2A500052-6A21-4F8E-93E1-25F968E19D5D}" type="presParOf" srcId="{CCF2C179-EE01-48F0-9FC6-F1161C1E68BF}" destId="{2717F34A-29F5-4F84-B76F-D2A15C0A838A}" srcOrd="0" destOrd="0" presId="urn:microsoft.com/office/officeart/2005/8/layout/process4"/>
    <dgm:cxn modelId="{2E16F207-206A-4810-B7F8-B831560E46B5}" type="presParOf" srcId="{6F644705-8742-474C-83E6-7B152B21EE25}" destId="{BEA0EC94-04B5-4B04-8F9E-C7DCBF9F68F3}" srcOrd="7" destOrd="0" presId="urn:microsoft.com/office/officeart/2005/8/layout/process4"/>
    <dgm:cxn modelId="{61507940-A386-4226-99D2-4AEA88108890}" type="presParOf" srcId="{6F644705-8742-474C-83E6-7B152B21EE25}" destId="{52CF91A4-9762-4599-947A-3FC5321FAD46}" srcOrd="8" destOrd="0" presId="urn:microsoft.com/office/officeart/2005/8/layout/process4"/>
    <dgm:cxn modelId="{4BFED773-7E2D-4407-8ADA-1F3D0B61778C}" type="presParOf" srcId="{52CF91A4-9762-4599-947A-3FC5321FAD46}" destId="{9B30267C-E216-4170-A736-A5271434D7C7}" srcOrd="0" destOrd="0" presId="urn:microsoft.com/office/officeart/2005/8/layout/process4"/>
    <dgm:cxn modelId="{480908C6-D57A-43B2-9395-AE6C270664C6}" type="presParOf" srcId="{6F644705-8742-474C-83E6-7B152B21EE25}" destId="{61646F8E-942F-41B3-BDEE-1EB4DA669CE9}" srcOrd="9" destOrd="0" presId="urn:microsoft.com/office/officeart/2005/8/layout/process4"/>
    <dgm:cxn modelId="{5A2D872B-7A48-45AD-9074-42959692D739}" type="presParOf" srcId="{6F644705-8742-474C-83E6-7B152B21EE25}" destId="{BCB985D6-A2E2-4AF7-BD46-617877586CA0}" srcOrd="10" destOrd="0" presId="urn:microsoft.com/office/officeart/2005/8/layout/process4"/>
    <dgm:cxn modelId="{4F6D3C5C-5F4E-478C-B8AF-084FE1B17EB3}" type="presParOf" srcId="{BCB985D6-A2E2-4AF7-BD46-617877586CA0}" destId="{CCB5089A-BB49-4FAE-95A7-38B5EF302975}" srcOrd="0" destOrd="0" presId="urn:microsoft.com/office/officeart/2005/8/layout/process4"/>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EEB0C-ACC1-4802-B5BF-C114D1551644}">
      <dsp:nvSpPr>
        <dsp:cNvPr id="0" name=""/>
        <dsp:cNvSpPr/>
      </dsp:nvSpPr>
      <dsp:spPr>
        <a:xfrm>
          <a:off x="0" y="3989692"/>
          <a:ext cx="1981200" cy="600893"/>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endParaRPr lang="en-US" sz="3200" kern="1200" dirty="0">
            <a:solidFill>
              <a:schemeClr val="tx1"/>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endParaRPr>
        </a:p>
      </dsp:txBody>
      <dsp:txXfrm>
        <a:off x="0" y="3989692"/>
        <a:ext cx="1981200" cy="600893"/>
      </dsp:txXfrm>
    </dsp:sp>
    <dsp:sp modelId="{6ABC786C-E3D8-4083-BB86-34192C8C07CA}">
      <dsp:nvSpPr>
        <dsp:cNvPr id="0" name=""/>
        <dsp:cNvSpPr/>
      </dsp:nvSpPr>
      <dsp:spPr>
        <a:xfrm>
          <a:off x="0" y="0"/>
          <a:ext cx="1981200" cy="924174"/>
        </a:xfrm>
        <a:prstGeom prst="upArrowCallou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endParaRPr lang="en-US" sz="3200" kern="1200" dirty="0">
            <a:solidFill>
              <a:schemeClr val="tx1"/>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endParaRPr>
        </a:p>
      </dsp:txBody>
      <dsp:txXfrm rot="10800000">
        <a:off x="0" y="323673"/>
        <a:ext cx="1981200" cy="600501"/>
      </dsp:txXfrm>
    </dsp:sp>
    <dsp:sp modelId="{55322620-50E8-4CFC-9996-E576D76E71C9}">
      <dsp:nvSpPr>
        <dsp:cNvPr id="0" name=""/>
        <dsp:cNvSpPr/>
      </dsp:nvSpPr>
      <dsp:spPr>
        <a:xfrm>
          <a:off x="0" y="908697"/>
          <a:ext cx="1981200" cy="924174"/>
        </a:xfrm>
        <a:prstGeom prst="upArrowCallou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endParaRPr lang="en-US" sz="3200" kern="1200" dirty="0">
            <a:solidFill>
              <a:schemeClr val="tx1"/>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endParaRPr>
        </a:p>
      </dsp:txBody>
      <dsp:txXfrm rot="10800000">
        <a:off x="0" y="1232370"/>
        <a:ext cx="1981200" cy="600501"/>
      </dsp:txXfrm>
    </dsp:sp>
    <dsp:sp modelId="{2717F34A-29F5-4F84-B76F-D2A15C0A838A}">
      <dsp:nvSpPr>
        <dsp:cNvPr id="0" name=""/>
        <dsp:cNvSpPr/>
      </dsp:nvSpPr>
      <dsp:spPr>
        <a:xfrm>
          <a:off x="0" y="1832772"/>
          <a:ext cx="1981200" cy="924174"/>
        </a:xfrm>
        <a:prstGeom prst="upArrowCallou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endParaRPr lang="en-US" sz="3200" kern="1200" dirty="0">
            <a:solidFill>
              <a:schemeClr val="tx1"/>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endParaRPr>
        </a:p>
      </dsp:txBody>
      <dsp:txXfrm rot="10800000">
        <a:off x="0" y="2156445"/>
        <a:ext cx="1981200" cy="600501"/>
      </dsp:txXfrm>
    </dsp:sp>
    <dsp:sp modelId="{9B30267C-E216-4170-A736-A5271434D7C7}">
      <dsp:nvSpPr>
        <dsp:cNvPr id="0" name=""/>
        <dsp:cNvSpPr/>
      </dsp:nvSpPr>
      <dsp:spPr>
        <a:xfrm>
          <a:off x="0" y="2743198"/>
          <a:ext cx="1981200" cy="924174"/>
        </a:xfrm>
        <a:prstGeom prst="upArrowCallou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endParaRPr lang="en-US" sz="3200" kern="1200" dirty="0">
            <a:solidFill>
              <a:schemeClr val="tx1"/>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endParaRPr>
        </a:p>
      </dsp:txBody>
      <dsp:txXfrm rot="10800000">
        <a:off x="0" y="3066871"/>
        <a:ext cx="1981200" cy="600501"/>
      </dsp:txXfrm>
    </dsp:sp>
    <dsp:sp modelId="{CCB5089A-BB49-4FAE-95A7-38B5EF302975}">
      <dsp:nvSpPr>
        <dsp:cNvPr id="0" name=""/>
        <dsp:cNvSpPr/>
      </dsp:nvSpPr>
      <dsp:spPr>
        <a:xfrm>
          <a:off x="0" y="3657597"/>
          <a:ext cx="1981200" cy="924174"/>
        </a:xfrm>
        <a:prstGeom prst="upArrowCallou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endParaRPr lang="en-US" sz="3200" kern="1200" dirty="0">
            <a:solidFill>
              <a:schemeClr val="tx1"/>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endParaRPr>
        </a:p>
      </dsp:txBody>
      <dsp:txXfrm rot="10800000">
        <a:off x="0" y="3981270"/>
        <a:ext cx="1981200" cy="6005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EEB0C-ACC1-4802-B5BF-C114D1551644}">
      <dsp:nvSpPr>
        <dsp:cNvPr id="0" name=""/>
        <dsp:cNvSpPr/>
      </dsp:nvSpPr>
      <dsp:spPr>
        <a:xfrm>
          <a:off x="0" y="3989692"/>
          <a:ext cx="1981200" cy="600893"/>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endParaRPr lang="en-US" sz="3200" kern="1200" dirty="0">
            <a:solidFill>
              <a:schemeClr val="tx1"/>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endParaRPr>
        </a:p>
      </dsp:txBody>
      <dsp:txXfrm>
        <a:off x="0" y="3989692"/>
        <a:ext cx="1981200" cy="600893"/>
      </dsp:txXfrm>
    </dsp:sp>
    <dsp:sp modelId="{6ABC786C-E3D8-4083-BB86-34192C8C07CA}">
      <dsp:nvSpPr>
        <dsp:cNvPr id="0" name=""/>
        <dsp:cNvSpPr/>
      </dsp:nvSpPr>
      <dsp:spPr>
        <a:xfrm>
          <a:off x="0" y="0"/>
          <a:ext cx="1981200" cy="924174"/>
        </a:xfrm>
        <a:prstGeom prst="upArrowCallou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endParaRPr lang="en-US" sz="3200" kern="1200" dirty="0">
            <a:solidFill>
              <a:schemeClr val="tx1"/>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endParaRPr>
        </a:p>
      </dsp:txBody>
      <dsp:txXfrm rot="10800000">
        <a:off x="0" y="323673"/>
        <a:ext cx="1981200" cy="600501"/>
      </dsp:txXfrm>
    </dsp:sp>
    <dsp:sp modelId="{55322620-50E8-4CFC-9996-E576D76E71C9}">
      <dsp:nvSpPr>
        <dsp:cNvPr id="0" name=""/>
        <dsp:cNvSpPr/>
      </dsp:nvSpPr>
      <dsp:spPr>
        <a:xfrm>
          <a:off x="0" y="908697"/>
          <a:ext cx="1981200" cy="924174"/>
        </a:xfrm>
        <a:prstGeom prst="upArrowCallou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endParaRPr lang="en-US" sz="3200" kern="1200" dirty="0">
            <a:solidFill>
              <a:schemeClr val="tx1"/>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endParaRPr>
        </a:p>
      </dsp:txBody>
      <dsp:txXfrm rot="10800000">
        <a:off x="0" y="1232370"/>
        <a:ext cx="1981200" cy="600501"/>
      </dsp:txXfrm>
    </dsp:sp>
    <dsp:sp modelId="{2717F34A-29F5-4F84-B76F-D2A15C0A838A}">
      <dsp:nvSpPr>
        <dsp:cNvPr id="0" name=""/>
        <dsp:cNvSpPr/>
      </dsp:nvSpPr>
      <dsp:spPr>
        <a:xfrm>
          <a:off x="0" y="1832772"/>
          <a:ext cx="1981200" cy="924174"/>
        </a:xfrm>
        <a:prstGeom prst="upArrowCallou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endParaRPr lang="en-US" sz="3200" kern="1200" dirty="0">
            <a:solidFill>
              <a:schemeClr val="tx1"/>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endParaRPr>
        </a:p>
      </dsp:txBody>
      <dsp:txXfrm rot="10800000">
        <a:off x="0" y="2156445"/>
        <a:ext cx="1981200" cy="600501"/>
      </dsp:txXfrm>
    </dsp:sp>
    <dsp:sp modelId="{9B30267C-E216-4170-A736-A5271434D7C7}">
      <dsp:nvSpPr>
        <dsp:cNvPr id="0" name=""/>
        <dsp:cNvSpPr/>
      </dsp:nvSpPr>
      <dsp:spPr>
        <a:xfrm>
          <a:off x="0" y="2743198"/>
          <a:ext cx="1981200" cy="924174"/>
        </a:xfrm>
        <a:prstGeom prst="upArrowCallou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endParaRPr lang="en-US" sz="3200" kern="1200" dirty="0">
            <a:solidFill>
              <a:schemeClr val="tx1"/>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endParaRPr>
        </a:p>
      </dsp:txBody>
      <dsp:txXfrm rot="10800000">
        <a:off x="0" y="3066871"/>
        <a:ext cx="1981200" cy="600501"/>
      </dsp:txXfrm>
    </dsp:sp>
    <dsp:sp modelId="{CCB5089A-BB49-4FAE-95A7-38B5EF302975}">
      <dsp:nvSpPr>
        <dsp:cNvPr id="0" name=""/>
        <dsp:cNvSpPr/>
      </dsp:nvSpPr>
      <dsp:spPr>
        <a:xfrm>
          <a:off x="0" y="3657597"/>
          <a:ext cx="1981200" cy="924174"/>
        </a:xfrm>
        <a:prstGeom prst="upArrowCallou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endParaRPr lang="en-US" sz="3200" kern="1200" dirty="0">
            <a:solidFill>
              <a:schemeClr val="tx1"/>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endParaRPr>
        </a:p>
      </dsp:txBody>
      <dsp:txXfrm rot="10800000">
        <a:off x="0" y="3981270"/>
        <a:ext cx="1981200" cy="6005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EEB0C-ACC1-4802-B5BF-C114D1551644}">
      <dsp:nvSpPr>
        <dsp:cNvPr id="0" name=""/>
        <dsp:cNvSpPr/>
      </dsp:nvSpPr>
      <dsp:spPr>
        <a:xfrm>
          <a:off x="0" y="4580706"/>
          <a:ext cx="4457701" cy="600893"/>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err="1">
              <a:solidFill>
                <a:schemeClr val="tx1"/>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সিস্টেম</a:t>
          </a:r>
          <a:r>
            <a:rPr lang="en-US" sz="3200" kern="1200" dirty="0">
              <a:solidFill>
                <a:schemeClr val="tx1"/>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3200" kern="1200" dirty="0" err="1">
              <a:solidFill>
                <a:schemeClr val="tx1"/>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রক্ষণাবেক্ষণ</a:t>
          </a:r>
          <a:endParaRPr lang="en-US" sz="3200" kern="1200" dirty="0">
            <a:solidFill>
              <a:schemeClr val="tx1"/>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endParaRPr>
        </a:p>
      </dsp:txBody>
      <dsp:txXfrm>
        <a:off x="0" y="4580706"/>
        <a:ext cx="4457701" cy="600893"/>
      </dsp:txXfrm>
    </dsp:sp>
    <dsp:sp modelId="{6ABC786C-E3D8-4083-BB86-34192C8C07CA}">
      <dsp:nvSpPr>
        <dsp:cNvPr id="0" name=""/>
        <dsp:cNvSpPr/>
      </dsp:nvSpPr>
      <dsp:spPr>
        <a:xfrm rot="10800000">
          <a:off x="0" y="3663094"/>
          <a:ext cx="4457701" cy="924174"/>
        </a:xfrm>
        <a:prstGeom prst="upArrowCallou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a:solidFill>
                <a:schemeClr val="tx1"/>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সিস্টেম বাস্তবায়ন</a:t>
          </a:r>
          <a:endParaRPr lang="en-US" sz="3200" kern="1200" dirty="0">
            <a:solidFill>
              <a:schemeClr val="tx1"/>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endParaRPr>
        </a:p>
      </dsp:txBody>
      <dsp:txXfrm rot="10800000">
        <a:off x="0" y="3663094"/>
        <a:ext cx="4457701" cy="600501"/>
      </dsp:txXfrm>
    </dsp:sp>
    <dsp:sp modelId="{55322620-50E8-4CFC-9996-E576D76E71C9}">
      <dsp:nvSpPr>
        <dsp:cNvPr id="0" name=""/>
        <dsp:cNvSpPr/>
      </dsp:nvSpPr>
      <dsp:spPr>
        <a:xfrm rot="10800000">
          <a:off x="0" y="2747933"/>
          <a:ext cx="4457701" cy="924174"/>
        </a:xfrm>
        <a:prstGeom prst="upArrowCallou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a:solidFill>
                <a:schemeClr val="tx1"/>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সফ্‌টওয়্যার উন্নয়ন</a:t>
          </a:r>
          <a:endParaRPr lang="en-US" sz="3200" kern="1200" dirty="0">
            <a:solidFill>
              <a:schemeClr val="tx1"/>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endParaRPr>
        </a:p>
      </dsp:txBody>
      <dsp:txXfrm rot="10800000">
        <a:off x="0" y="2747933"/>
        <a:ext cx="4457701" cy="600501"/>
      </dsp:txXfrm>
    </dsp:sp>
    <dsp:sp modelId="{2717F34A-29F5-4F84-B76F-D2A15C0A838A}">
      <dsp:nvSpPr>
        <dsp:cNvPr id="0" name=""/>
        <dsp:cNvSpPr/>
      </dsp:nvSpPr>
      <dsp:spPr>
        <a:xfrm rot="10800000">
          <a:off x="0" y="1832772"/>
          <a:ext cx="4457701" cy="924174"/>
        </a:xfrm>
        <a:prstGeom prst="upArrowCallou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err="1">
              <a:solidFill>
                <a:schemeClr val="tx1"/>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সিস্টেম</a:t>
          </a:r>
          <a:r>
            <a:rPr lang="en-US" sz="3200" kern="1200" dirty="0">
              <a:solidFill>
                <a:schemeClr val="tx1"/>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3200" kern="1200" dirty="0" err="1">
              <a:solidFill>
                <a:schemeClr val="tx1"/>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ডিজাইন</a:t>
          </a:r>
          <a:endParaRPr lang="en-US" sz="3200" kern="1200" dirty="0">
            <a:solidFill>
              <a:schemeClr val="tx1"/>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endParaRPr>
        </a:p>
      </dsp:txBody>
      <dsp:txXfrm rot="10800000">
        <a:off x="0" y="1832772"/>
        <a:ext cx="4457701" cy="600501"/>
      </dsp:txXfrm>
    </dsp:sp>
    <dsp:sp modelId="{9B30267C-E216-4170-A736-A5271434D7C7}">
      <dsp:nvSpPr>
        <dsp:cNvPr id="0" name=""/>
        <dsp:cNvSpPr/>
      </dsp:nvSpPr>
      <dsp:spPr>
        <a:xfrm rot="10800000">
          <a:off x="0" y="917611"/>
          <a:ext cx="4457701" cy="924174"/>
        </a:xfrm>
        <a:prstGeom prst="upArrowCallou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a:solidFill>
                <a:schemeClr val="tx1"/>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সিস্টেম বিশ্লেষণ</a:t>
          </a:r>
          <a:endParaRPr lang="en-US" sz="3200" kern="1200" dirty="0">
            <a:solidFill>
              <a:schemeClr val="tx1"/>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endParaRPr>
        </a:p>
      </dsp:txBody>
      <dsp:txXfrm rot="10800000">
        <a:off x="0" y="917611"/>
        <a:ext cx="4457701" cy="600501"/>
      </dsp:txXfrm>
    </dsp:sp>
    <dsp:sp modelId="{CCB5089A-BB49-4FAE-95A7-38B5EF302975}">
      <dsp:nvSpPr>
        <dsp:cNvPr id="0" name=""/>
        <dsp:cNvSpPr/>
      </dsp:nvSpPr>
      <dsp:spPr>
        <a:xfrm rot="10800000">
          <a:off x="0" y="1"/>
          <a:ext cx="4457701" cy="924174"/>
        </a:xfrm>
        <a:prstGeom prst="upArrowCallou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err="1">
              <a:solidFill>
                <a:schemeClr val="tx1"/>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তথ্যানুসন্ধান</a:t>
          </a:r>
          <a:endParaRPr lang="en-US" sz="3200" kern="1200" dirty="0">
            <a:solidFill>
              <a:schemeClr val="tx1"/>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endParaRPr>
        </a:p>
      </dsp:txBody>
      <dsp:txXfrm rot="10800000">
        <a:off x="0" y="1"/>
        <a:ext cx="4457701" cy="60050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DD21273-F1C1-42EA-BA25-6F1FA7462ADB}" type="datetimeFigureOut">
              <a:rPr lang="en-US" smtClean="0"/>
              <a:pPr/>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1073791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D21273-F1C1-42EA-BA25-6F1FA7462ADB}" type="datetimeFigureOut">
              <a:rPr lang="en-US" smtClean="0"/>
              <a:pPr/>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1988605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D21273-F1C1-42EA-BA25-6F1FA7462ADB}" type="datetimeFigureOut">
              <a:rPr lang="en-US" smtClean="0"/>
              <a:pPr/>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2001205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D21273-F1C1-42EA-BA25-6F1FA7462ADB}" type="datetimeFigureOut">
              <a:rPr lang="en-US" smtClean="0"/>
              <a:pPr/>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433474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D21273-F1C1-42EA-BA25-6F1FA7462ADB}" type="datetimeFigureOut">
              <a:rPr lang="en-US" smtClean="0"/>
              <a:pPr/>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1560270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D21273-F1C1-42EA-BA25-6F1FA7462ADB}" type="datetimeFigureOut">
              <a:rPr lang="en-US" smtClean="0"/>
              <a:pPr/>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1966393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D21273-F1C1-42EA-BA25-6F1FA7462ADB}" type="datetimeFigureOut">
              <a:rPr lang="en-US" smtClean="0"/>
              <a:pPr/>
              <a:t>6/4/2026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1982780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D21273-F1C1-42EA-BA25-6F1FA7462ADB}" type="datetimeFigureOut">
              <a:rPr lang="en-US" smtClean="0"/>
              <a:pPr/>
              <a:t>6/4/2026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887667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D21273-F1C1-42EA-BA25-6F1FA7462ADB}" type="datetimeFigureOut">
              <a:rPr lang="en-US" smtClean="0"/>
              <a:pPr/>
              <a:t>6/4/2026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1029721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D21273-F1C1-42EA-BA25-6F1FA7462ADB}" type="datetimeFigureOut">
              <a:rPr lang="en-US" smtClean="0"/>
              <a:pPr/>
              <a:t>6/4/2026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24037298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D21273-F1C1-42EA-BA25-6F1FA7462ADB}" type="datetimeFigureOut">
              <a:rPr lang="en-US" smtClean="0"/>
              <a:pPr/>
              <a:t>6/4/2026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367974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D21273-F1C1-42EA-BA25-6F1FA7462ADB}" type="datetimeFigureOut">
              <a:rPr lang="en-US" smtClean="0"/>
              <a:pPr/>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40477815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DD21273-F1C1-42EA-BA25-6F1FA7462ADB}" type="datetimeFigureOut">
              <a:rPr lang="en-US" smtClean="0"/>
              <a:pPr/>
              <a:t>6/4/2026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4118210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D21273-F1C1-42EA-BA25-6F1FA7462ADB}" type="datetimeFigureOut">
              <a:rPr lang="en-US" smtClean="0"/>
              <a:pPr/>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29320891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D21273-F1C1-42EA-BA25-6F1FA7462ADB}" type="datetimeFigureOut">
              <a:rPr lang="en-US" smtClean="0"/>
              <a:pPr/>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39665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D21273-F1C1-42EA-BA25-6F1FA7462ADB}" type="datetimeFigureOut">
              <a:rPr lang="en-US" smtClean="0"/>
              <a:pPr/>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30361250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D21273-F1C1-42EA-BA25-6F1FA7462ADB}" type="datetimeFigureOut">
              <a:rPr lang="en-US" smtClean="0"/>
              <a:pPr/>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913045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D21273-F1C1-42EA-BA25-6F1FA7462ADB}" type="datetimeFigureOut">
              <a:rPr lang="en-US" smtClean="0"/>
              <a:pPr/>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1917859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D21273-F1C1-42EA-BA25-6F1FA7462ADB}" type="datetimeFigureOut">
              <a:rPr lang="en-US" smtClean="0"/>
              <a:pPr/>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27392725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D21273-F1C1-42EA-BA25-6F1FA7462ADB}" type="datetimeFigureOut">
              <a:rPr lang="en-US" smtClean="0"/>
              <a:pPr/>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3772459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D21273-F1C1-42EA-BA25-6F1FA7462ADB}" type="datetimeFigureOut">
              <a:rPr lang="en-US" smtClean="0"/>
              <a:pPr/>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1124599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DD21273-F1C1-42EA-BA25-6F1FA7462ADB}" type="datetimeFigureOut">
              <a:rPr lang="en-US" smtClean="0"/>
              <a:pPr/>
              <a:t>6/4/2026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2075902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DD21273-F1C1-42EA-BA25-6F1FA7462ADB}" type="datetimeFigureOut">
              <a:rPr lang="en-US" smtClean="0"/>
              <a:pPr/>
              <a:t>6/4/2026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3193923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DD21273-F1C1-42EA-BA25-6F1FA7462ADB}" type="datetimeFigureOut">
              <a:rPr lang="en-US" smtClean="0"/>
              <a:pPr/>
              <a:t>6/4/2026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2187211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D21273-F1C1-42EA-BA25-6F1FA7462ADB}" type="datetimeFigureOut">
              <a:rPr lang="en-US" smtClean="0"/>
              <a:pPr/>
              <a:t>6/4/2026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3568870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D21273-F1C1-42EA-BA25-6F1FA7462ADB}" type="datetimeFigureOut">
              <a:rPr lang="en-US" smtClean="0"/>
              <a:pPr/>
              <a:t>6/4/2026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2027398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D21273-F1C1-42EA-BA25-6F1FA7462ADB}" type="datetimeFigureOut">
              <a:rPr lang="en-US" smtClean="0"/>
              <a:pPr/>
              <a:t>6/4/2026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4116354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D21273-F1C1-42EA-BA25-6F1FA7462ADB}" type="datetimeFigureOut">
              <a:rPr lang="en-US" smtClean="0"/>
              <a:pPr/>
              <a:t>6/4/2026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3C6D99-B60C-47D4-A46B-41BD42F39550}" type="slidenum">
              <a:rPr lang="en-US" smtClean="0"/>
              <a:pPr/>
              <a:t>‹#›</a:t>
            </a:fld>
            <a:endParaRPr lang="en-US"/>
          </a:p>
        </p:txBody>
      </p:sp>
    </p:spTree>
    <p:extLst>
      <p:ext uri="{BB962C8B-B14F-4D97-AF65-F5344CB8AC3E}">
        <p14:creationId xmlns:p14="http://schemas.microsoft.com/office/powerpoint/2010/main" val="1542234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DD21273-F1C1-42EA-BA25-6F1FA7462ADB}" type="datetimeFigureOut">
              <a:rPr lang="en-US" smtClean="0"/>
              <a:pPr/>
              <a:t>6/4/2026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33C6D99-B60C-47D4-A46B-41BD42F39550}" type="slidenum">
              <a:rPr lang="en-US" smtClean="0"/>
              <a:pPr/>
              <a:t>‹#›</a:t>
            </a:fld>
            <a:endParaRPr lang="en-US"/>
          </a:p>
        </p:txBody>
      </p:sp>
    </p:spTree>
    <p:extLst>
      <p:ext uri="{BB962C8B-B14F-4D97-AF65-F5344CB8AC3E}">
        <p14:creationId xmlns:p14="http://schemas.microsoft.com/office/powerpoint/2010/main" val="2527101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gif"/></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gif"/><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image" Target="../media/image11.jpeg"/><Relationship Id="rId7" Type="http://schemas.openxmlformats.org/officeDocument/2006/relationships/image" Target="../media/image15.gif"/><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gif"/></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assroom.jpg"/>
          <p:cNvPicPr>
            <a:picLocks noChangeAspect="1"/>
          </p:cNvPicPr>
          <p:nvPr/>
        </p:nvPicPr>
        <p:blipFill>
          <a:blip r:embed="rId2"/>
          <a:stretch>
            <a:fillRect/>
          </a:stretch>
        </p:blipFill>
        <p:spPr>
          <a:xfrm>
            <a:off x="1" y="0"/>
            <a:ext cx="12192004" cy="6858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7" name="Rectangle 3"/>
          <p:cNvSpPr txBox="1">
            <a:spLocks noChangeArrowheads="1"/>
          </p:cNvSpPr>
          <p:nvPr/>
        </p:nvSpPr>
        <p:spPr bwMode="auto">
          <a:xfrm>
            <a:off x="6816948" y="4662011"/>
            <a:ext cx="5378451" cy="2261186"/>
          </a:xfrm>
          <a:prstGeom prst="rect">
            <a:avLst/>
          </a:prstGeom>
          <a:noFill/>
          <a:ln w="9525">
            <a:noFill/>
            <a:miter lim="800000"/>
            <a:headEnd/>
            <a:tailEnd/>
          </a:ln>
          <a:effectLst>
            <a:outerShdw dist="35921" dir="2700000" algn="ctr" rotWithShape="0">
              <a:schemeClr val="bg2"/>
            </a:outerShdw>
          </a:effectLst>
          <a:scene3d>
            <a:camera prst="orthographicFront"/>
            <a:lightRig rig="threePt" dir="t"/>
          </a:scene3d>
          <a:sp3d>
            <a:bevelT/>
          </a:sp3d>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Tx/>
              <a:buNone/>
              <a:defRPr/>
            </a:pPr>
            <a:r>
              <a:rPr lang="en-US" sz="16600" b="1" dirty="0" err="1">
                <a:solidFill>
                  <a:schemeClr val="bg1"/>
                </a:solidFill>
                <a:latin typeface="NikoshBAN" pitchFamily="2" charset="0"/>
                <a:cs typeface="NikoshBAN" pitchFamily="2" charset="0"/>
              </a:rPr>
              <a:t>স্বাগতম</a:t>
            </a:r>
            <a:endParaRPr lang="en-US" sz="8000" b="1"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val="212498250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3709" y="2751656"/>
            <a:ext cx="7921616" cy="461665"/>
          </a:xfrm>
          <a:prstGeom prst="rect">
            <a:avLst/>
          </a:prstGeom>
        </p:spPr>
        <p:txBody>
          <a:bodyPr wrap="square">
            <a:spAutoFit/>
          </a:bodyPr>
          <a:lstStyle/>
          <a:p>
            <a:pPr defTabSz="642938">
              <a:spcBef>
                <a:spcPct val="20000"/>
              </a:spcBef>
            </a:pPr>
            <a:r>
              <a:rPr lang="en-US" sz="2400" dirty="0" err="1">
                <a:ln w="11430"/>
                <a:solidFill>
                  <a:srgbClr val="002060"/>
                </a:solidFill>
                <a:latin typeface="SolaimanLipi" pitchFamily="2" charset="0"/>
                <a:cs typeface="SolaimanLipi" pitchFamily="2" charset="0"/>
              </a:rPr>
              <a:t>প্রোগ্রাম</a:t>
            </a:r>
            <a:r>
              <a:rPr lang="en-US" sz="2400" dirty="0">
                <a:ln w="11430"/>
                <a:solidFill>
                  <a:srgbClr val="002060"/>
                </a:solidFill>
                <a:latin typeface="SolaimanLipi" pitchFamily="2" charset="0"/>
                <a:cs typeface="SolaimanLipi" pitchFamily="2" charset="0"/>
              </a:rPr>
              <a:t> </a:t>
            </a:r>
            <a:r>
              <a:rPr lang="en-US" sz="2400" dirty="0" err="1">
                <a:ln w="11430"/>
                <a:solidFill>
                  <a:srgbClr val="002060"/>
                </a:solidFill>
                <a:latin typeface="SolaimanLipi" pitchFamily="2" charset="0"/>
                <a:cs typeface="SolaimanLipi" pitchFamily="2" charset="0"/>
              </a:rPr>
              <a:t>ডিজাইন</a:t>
            </a:r>
            <a:r>
              <a:rPr lang="en-US" sz="2400" dirty="0">
                <a:ln w="11430"/>
                <a:solidFill>
                  <a:srgbClr val="002060"/>
                </a:solidFill>
                <a:latin typeface="SolaimanLipi" pitchFamily="2" charset="0"/>
                <a:cs typeface="SolaimanLipi" pitchFamily="2" charset="0"/>
              </a:rPr>
              <a:t> </a:t>
            </a:r>
            <a:r>
              <a:rPr lang="en-US" sz="2400" dirty="0" err="1">
                <a:ln w="11430"/>
                <a:solidFill>
                  <a:srgbClr val="002060"/>
                </a:solidFill>
                <a:latin typeface="SolaimanLipi" pitchFamily="2" charset="0"/>
                <a:cs typeface="SolaimanLipi" pitchFamily="2" charset="0"/>
              </a:rPr>
              <a:t>প্রক্রিয়াকে</a:t>
            </a:r>
            <a:r>
              <a:rPr lang="en-US" sz="2400" dirty="0">
                <a:ln w="11430"/>
                <a:solidFill>
                  <a:srgbClr val="002060"/>
                </a:solidFill>
                <a:latin typeface="SolaimanLipi" pitchFamily="2" charset="0"/>
                <a:cs typeface="SolaimanLipi" pitchFamily="2" charset="0"/>
              </a:rPr>
              <a:t> </a:t>
            </a:r>
            <a:r>
              <a:rPr lang="en-US" sz="2400" dirty="0" err="1">
                <a:ln w="11430"/>
                <a:solidFill>
                  <a:srgbClr val="002060"/>
                </a:solidFill>
                <a:latin typeface="SolaimanLipi" pitchFamily="2" charset="0"/>
                <a:cs typeface="SolaimanLipi" pitchFamily="2" charset="0"/>
              </a:rPr>
              <a:t>দুই</a:t>
            </a:r>
            <a:r>
              <a:rPr lang="en-US" sz="2400" dirty="0">
                <a:ln w="11430"/>
                <a:solidFill>
                  <a:srgbClr val="002060"/>
                </a:solidFill>
                <a:latin typeface="SolaimanLipi" pitchFamily="2" charset="0"/>
                <a:cs typeface="SolaimanLipi" pitchFamily="2" charset="0"/>
              </a:rPr>
              <a:t> </a:t>
            </a:r>
            <a:r>
              <a:rPr lang="en-US" sz="2400" dirty="0" err="1">
                <a:ln w="11430"/>
                <a:solidFill>
                  <a:srgbClr val="002060"/>
                </a:solidFill>
                <a:latin typeface="SolaimanLipi" pitchFamily="2" charset="0"/>
                <a:cs typeface="SolaimanLipi" pitchFamily="2" charset="0"/>
              </a:rPr>
              <a:t>ভাগে</a:t>
            </a:r>
            <a:r>
              <a:rPr lang="en-US" sz="2400" dirty="0">
                <a:ln w="11430"/>
                <a:solidFill>
                  <a:srgbClr val="002060"/>
                </a:solidFill>
                <a:latin typeface="SolaimanLipi" pitchFamily="2" charset="0"/>
                <a:cs typeface="SolaimanLipi" pitchFamily="2" charset="0"/>
              </a:rPr>
              <a:t> </a:t>
            </a:r>
            <a:r>
              <a:rPr lang="en-US" sz="2400" dirty="0" err="1">
                <a:ln w="11430"/>
                <a:solidFill>
                  <a:srgbClr val="002060"/>
                </a:solidFill>
                <a:latin typeface="SolaimanLipi" pitchFamily="2" charset="0"/>
                <a:cs typeface="SolaimanLipi" pitchFamily="2" charset="0"/>
              </a:rPr>
              <a:t>ভাগ</a:t>
            </a:r>
            <a:r>
              <a:rPr lang="en-US" sz="2400" dirty="0">
                <a:ln w="11430"/>
                <a:solidFill>
                  <a:srgbClr val="002060"/>
                </a:solidFill>
                <a:latin typeface="SolaimanLipi" pitchFamily="2" charset="0"/>
                <a:cs typeface="SolaimanLipi" pitchFamily="2" charset="0"/>
              </a:rPr>
              <a:t> </a:t>
            </a:r>
            <a:r>
              <a:rPr lang="en-US" sz="2400" dirty="0" err="1">
                <a:ln w="11430"/>
                <a:solidFill>
                  <a:srgbClr val="002060"/>
                </a:solidFill>
                <a:latin typeface="SolaimanLipi" pitchFamily="2" charset="0"/>
                <a:cs typeface="SolaimanLipi" pitchFamily="2" charset="0"/>
              </a:rPr>
              <a:t>করা</a:t>
            </a:r>
            <a:r>
              <a:rPr lang="en-US" sz="2400" dirty="0">
                <a:ln w="11430"/>
                <a:solidFill>
                  <a:srgbClr val="002060"/>
                </a:solidFill>
                <a:latin typeface="SolaimanLipi" pitchFamily="2" charset="0"/>
                <a:cs typeface="SolaimanLipi" pitchFamily="2" charset="0"/>
              </a:rPr>
              <a:t> </a:t>
            </a:r>
            <a:r>
              <a:rPr lang="en-US" sz="2400" dirty="0" err="1">
                <a:ln w="11430"/>
                <a:solidFill>
                  <a:srgbClr val="002060"/>
                </a:solidFill>
                <a:latin typeface="SolaimanLipi" pitchFamily="2" charset="0"/>
                <a:cs typeface="SolaimanLipi" pitchFamily="2" charset="0"/>
              </a:rPr>
              <a:t>হয়ে</a:t>
            </a:r>
            <a:r>
              <a:rPr lang="en-US" sz="2400" dirty="0">
                <a:ln w="11430"/>
                <a:solidFill>
                  <a:srgbClr val="002060"/>
                </a:solidFill>
                <a:latin typeface="SolaimanLipi" pitchFamily="2" charset="0"/>
                <a:cs typeface="SolaimanLipi" pitchFamily="2" charset="0"/>
              </a:rPr>
              <a:t> </a:t>
            </a:r>
            <a:r>
              <a:rPr lang="en-US" sz="2400" dirty="0" err="1">
                <a:ln w="11430"/>
                <a:solidFill>
                  <a:srgbClr val="002060"/>
                </a:solidFill>
                <a:latin typeface="SolaimanLipi" pitchFamily="2" charset="0"/>
                <a:cs typeface="SolaimanLipi" pitchFamily="2" charset="0"/>
              </a:rPr>
              <a:t>থাকে</a:t>
            </a:r>
            <a:r>
              <a:rPr lang="en-US" sz="2400" dirty="0">
                <a:ln w="11430"/>
                <a:solidFill>
                  <a:srgbClr val="002060"/>
                </a:solidFill>
                <a:latin typeface="SolaimanLipi" pitchFamily="2" charset="0"/>
                <a:cs typeface="SolaimanLipi" pitchFamily="2" charset="0"/>
              </a:rPr>
              <a:t>-</a:t>
            </a:r>
          </a:p>
        </p:txBody>
      </p:sp>
      <p:grpSp>
        <p:nvGrpSpPr>
          <p:cNvPr id="5" name="Group 7"/>
          <p:cNvGrpSpPr>
            <a:grpSpLocks/>
          </p:cNvGrpSpPr>
          <p:nvPr/>
        </p:nvGrpSpPr>
        <p:grpSpPr bwMode="auto">
          <a:xfrm>
            <a:off x="310677" y="297812"/>
            <a:ext cx="5518623" cy="557214"/>
            <a:chOff x="1776" y="675"/>
            <a:chExt cx="6795" cy="351"/>
          </a:xfrm>
        </p:grpSpPr>
        <p:pic>
          <p:nvPicPr>
            <p:cNvPr id="6" name="Picture 8" descr="cubo_rosso_architetto_fr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 y="675"/>
              <a:ext cx="1379"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9"/>
            <p:cNvSpPr>
              <a:spLocks noChangeArrowheads="1"/>
            </p:cNvSpPr>
            <p:nvPr/>
          </p:nvSpPr>
          <p:spPr bwMode="auto">
            <a:xfrm>
              <a:off x="2650" y="675"/>
              <a:ext cx="5921" cy="351"/>
            </a:xfrm>
            <a:prstGeom prst="chevron">
              <a:avLst>
                <a:gd name="adj" fmla="val 39600"/>
              </a:avLst>
            </a:prstGeom>
            <a:gradFill rotWithShape="1">
              <a:gsLst>
                <a:gs pos="0">
                  <a:srgbClr val="929200"/>
                </a:gs>
                <a:gs pos="50000">
                  <a:srgbClr val="FFFF00"/>
                </a:gs>
                <a:gs pos="100000">
                  <a:srgbClr val="9292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8" tIns="45710" rIns="91418" bIns="45710" anchor="ctr"/>
            <a:lstStyle>
              <a:lvl1pPr marL="241300" indent="-241300" defTabSz="642938">
                <a:spcBef>
                  <a:spcPct val="20000"/>
                </a:spcBef>
                <a:buChar char="•"/>
                <a:defRPr sz="2300">
                  <a:solidFill>
                    <a:srgbClr val="003399"/>
                  </a:solidFill>
                  <a:latin typeface="Arial" panose="020B0604020202020204" pitchFamily="34" charset="0"/>
                  <a:cs typeface="Arial" panose="020B0604020202020204" pitchFamily="34" charset="0"/>
                </a:defRPr>
              </a:lvl1pPr>
              <a:lvl2pPr marL="742950" indent="-420688" defTabSz="642938">
                <a:spcBef>
                  <a:spcPct val="20000"/>
                </a:spcBef>
                <a:buChar char="–"/>
                <a:defRPr sz="2000">
                  <a:solidFill>
                    <a:srgbClr val="003399"/>
                  </a:solidFill>
                  <a:latin typeface="Arial" panose="020B0604020202020204" pitchFamily="34" charset="0"/>
                  <a:cs typeface="Arial" panose="020B0604020202020204" pitchFamily="34" charset="0"/>
                </a:defRPr>
              </a:lvl2pPr>
              <a:lvl3pPr marL="1143000" indent="-500063" defTabSz="642938">
                <a:spcBef>
                  <a:spcPct val="20000"/>
                </a:spcBef>
                <a:buChar char="•"/>
                <a:defRPr sz="1700">
                  <a:solidFill>
                    <a:srgbClr val="003399"/>
                  </a:solidFill>
                  <a:latin typeface="Arial" panose="020B0604020202020204" pitchFamily="34" charset="0"/>
                  <a:cs typeface="Arial" panose="020B0604020202020204" pitchFamily="34" charset="0"/>
                </a:defRPr>
              </a:lvl3pPr>
              <a:lvl4pPr marL="1600200" indent="-635000" defTabSz="642938">
                <a:spcBef>
                  <a:spcPct val="20000"/>
                </a:spcBef>
                <a:buChar char="–"/>
                <a:defRPr sz="1400">
                  <a:solidFill>
                    <a:srgbClr val="003399"/>
                  </a:solidFill>
                  <a:latin typeface="Arial" panose="020B0604020202020204" pitchFamily="34" charset="0"/>
                  <a:cs typeface="Arial" panose="020B0604020202020204" pitchFamily="34" charset="0"/>
                </a:defRPr>
              </a:lvl4pPr>
              <a:lvl5pPr marL="2057400" indent="-771525" defTabSz="642938">
                <a:spcBef>
                  <a:spcPct val="20000"/>
                </a:spcBef>
                <a:buChar char="»"/>
                <a:defRPr sz="1400">
                  <a:solidFill>
                    <a:srgbClr val="003399"/>
                  </a:solidFill>
                  <a:latin typeface="Arial" panose="020B0604020202020204" pitchFamily="34" charset="0"/>
                  <a:cs typeface="Arial" panose="020B0604020202020204" pitchFamily="34" charset="0"/>
                </a:defRPr>
              </a:lvl5pPr>
              <a:lvl6pPr marL="2514600" indent="-771525" defTabSz="642938" eaLnBrk="0" fontAlgn="base" hangingPunct="0">
                <a:spcBef>
                  <a:spcPct val="20000"/>
                </a:spcBef>
                <a:spcAft>
                  <a:spcPct val="0"/>
                </a:spcAft>
                <a:buChar char="»"/>
                <a:defRPr sz="1400">
                  <a:solidFill>
                    <a:srgbClr val="003399"/>
                  </a:solidFill>
                  <a:latin typeface="Arial" panose="020B0604020202020204" pitchFamily="34" charset="0"/>
                  <a:cs typeface="Arial" panose="020B0604020202020204" pitchFamily="34" charset="0"/>
                </a:defRPr>
              </a:lvl6pPr>
              <a:lvl7pPr marL="2971800" indent="-771525" defTabSz="642938" eaLnBrk="0" fontAlgn="base" hangingPunct="0">
                <a:spcBef>
                  <a:spcPct val="20000"/>
                </a:spcBef>
                <a:spcAft>
                  <a:spcPct val="0"/>
                </a:spcAft>
                <a:buChar char="»"/>
                <a:defRPr sz="1400">
                  <a:solidFill>
                    <a:srgbClr val="003399"/>
                  </a:solidFill>
                  <a:latin typeface="Arial" panose="020B0604020202020204" pitchFamily="34" charset="0"/>
                  <a:cs typeface="Arial" panose="020B0604020202020204" pitchFamily="34" charset="0"/>
                </a:defRPr>
              </a:lvl7pPr>
              <a:lvl8pPr marL="3429000" indent="-771525" defTabSz="642938" eaLnBrk="0" fontAlgn="base" hangingPunct="0">
                <a:spcBef>
                  <a:spcPct val="20000"/>
                </a:spcBef>
                <a:spcAft>
                  <a:spcPct val="0"/>
                </a:spcAft>
                <a:buChar char="»"/>
                <a:defRPr sz="1400">
                  <a:solidFill>
                    <a:srgbClr val="003399"/>
                  </a:solidFill>
                  <a:latin typeface="Arial" panose="020B0604020202020204" pitchFamily="34" charset="0"/>
                  <a:cs typeface="Arial" panose="020B0604020202020204" pitchFamily="34" charset="0"/>
                </a:defRPr>
              </a:lvl8pPr>
              <a:lvl9pPr marL="3886200" indent="-771525" defTabSz="642938" eaLnBrk="0" fontAlgn="base" hangingPunct="0">
                <a:spcBef>
                  <a:spcPct val="20000"/>
                </a:spcBef>
                <a:spcAft>
                  <a:spcPct val="0"/>
                </a:spcAft>
                <a:buChar char="»"/>
                <a:defRPr sz="1400">
                  <a:solidFill>
                    <a:srgbClr val="003399"/>
                  </a:solidFill>
                  <a:latin typeface="Arial" panose="020B0604020202020204" pitchFamily="34" charset="0"/>
                  <a:cs typeface="Arial" panose="020B0604020202020204" pitchFamily="34" charset="0"/>
                </a:defRPr>
              </a:lvl9pPr>
            </a:lstStyle>
            <a:p>
              <a:pPr marL="0" indent="0">
                <a:buNone/>
              </a:pPr>
              <a:r>
                <a:rPr lang="as-IN" sz="4000" b="1" dirty="0">
                  <a:ln w="11430"/>
                  <a:solidFill>
                    <a:srgbClr val="FF0000"/>
                  </a:solidFill>
                  <a:latin typeface="SolaimanLipi" pitchFamily="2" charset="0"/>
                  <a:cs typeface="SolaimanLipi" pitchFamily="2" charset="0"/>
                </a:rPr>
                <a:t>প্রোগ্রাম ডিজাইন</a:t>
              </a:r>
            </a:p>
          </p:txBody>
        </p:sp>
      </p:gr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70555" y="2816841"/>
            <a:ext cx="2809461" cy="34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25.media.tumblr.com/cbd320c98d7fbdd9774e0a1ad9275bc2/tumblr_myfue2Oemp1s2yscoo1_500.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342316" y="950443"/>
            <a:ext cx="2837699" cy="170391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62193" y="950443"/>
            <a:ext cx="9008362" cy="1569660"/>
          </a:xfrm>
          <a:prstGeom prst="rect">
            <a:avLst/>
          </a:prstGeom>
        </p:spPr>
        <p:txBody>
          <a:bodyPr wrap="square">
            <a:spAutoFit/>
          </a:bodyPr>
          <a:lstStyle/>
          <a:p>
            <a:pPr defTabSz="642938">
              <a:spcBef>
                <a:spcPct val="20000"/>
              </a:spcBef>
            </a:pPr>
            <a:r>
              <a:rPr lang="en-US" sz="2400" dirty="0" err="1">
                <a:ln w="11430"/>
                <a:solidFill>
                  <a:srgbClr val="002060"/>
                </a:solidFill>
                <a:latin typeface="SolaimanLipi" pitchFamily="2" charset="0"/>
                <a:cs typeface="SolaimanLipi" pitchFamily="2" charset="0"/>
              </a:rPr>
              <a:t>সমস্যা</a:t>
            </a:r>
            <a:r>
              <a:rPr lang="en-US" sz="2400" dirty="0">
                <a:ln w="11430"/>
                <a:solidFill>
                  <a:srgbClr val="002060"/>
                </a:solidFill>
                <a:latin typeface="SolaimanLipi" pitchFamily="2" charset="0"/>
                <a:cs typeface="SolaimanLipi" pitchFamily="2" charset="0"/>
              </a:rPr>
              <a:t> </a:t>
            </a:r>
            <a:r>
              <a:rPr lang="en-US" sz="2400" dirty="0" err="1">
                <a:ln w="11430"/>
                <a:solidFill>
                  <a:srgbClr val="002060"/>
                </a:solidFill>
                <a:latin typeface="SolaimanLipi" pitchFamily="2" charset="0"/>
                <a:cs typeface="SolaimanLipi" pitchFamily="2" charset="0"/>
              </a:rPr>
              <a:t>সমাধান</a:t>
            </a:r>
            <a:r>
              <a:rPr lang="en-US" sz="2400" dirty="0">
                <a:ln w="11430"/>
                <a:solidFill>
                  <a:srgbClr val="002060"/>
                </a:solidFill>
                <a:latin typeface="SolaimanLipi" pitchFamily="2" charset="0"/>
                <a:cs typeface="SolaimanLipi" pitchFamily="2" charset="0"/>
              </a:rPr>
              <a:t> </a:t>
            </a:r>
            <a:r>
              <a:rPr lang="en-US" sz="2400" dirty="0" err="1">
                <a:ln w="11430"/>
                <a:solidFill>
                  <a:srgbClr val="002060"/>
                </a:solidFill>
                <a:latin typeface="SolaimanLipi" pitchFamily="2" charset="0"/>
                <a:cs typeface="SolaimanLipi" pitchFamily="2" charset="0"/>
              </a:rPr>
              <a:t>করার</a:t>
            </a:r>
            <a:r>
              <a:rPr lang="en-US" sz="2400" dirty="0">
                <a:ln w="11430"/>
                <a:solidFill>
                  <a:srgbClr val="002060"/>
                </a:solidFill>
                <a:latin typeface="SolaimanLipi" pitchFamily="2" charset="0"/>
                <a:cs typeface="SolaimanLipi" pitchFamily="2" charset="0"/>
              </a:rPr>
              <a:t> </a:t>
            </a:r>
            <a:r>
              <a:rPr lang="en-US" sz="2400" dirty="0" err="1">
                <a:ln w="11430"/>
                <a:solidFill>
                  <a:srgbClr val="002060"/>
                </a:solidFill>
                <a:latin typeface="SolaimanLipi" pitchFamily="2" charset="0"/>
                <a:cs typeface="SolaimanLipi" pitchFamily="2" charset="0"/>
              </a:rPr>
              <a:t>জন্য</a:t>
            </a:r>
            <a:r>
              <a:rPr lang="en-US" sz="2400" dirty="0">
                <a:ln w="11430"/>
                <a:solidFill>
                  <a:srgbClr val="002060"/>
                </a:solidFill>
                <a:latin typeface="SolaimanLipi" pitchFamily="2" charset="0"/>
                <a:cs typeface="SolaimanLipi" pitchFamily="2" charset="0"/>
              </a:rPr>
              <a:t> </a:t>
            </a:r>
            <a:r>
              <a:rPr lang="en-US" sz="2400" dirty="0" err="1">
                <a:ln w="11430"/>
                <a:solidFill>
                  <a:srgbClr val="002060"/>
                </a:solidFill>
                <a:latin typeface="SolaimanLipi" pitchFamily="2" charset="0"/>
                <a:cs typeface="SolaimanLipi" pitchFamily="2" charset="0"/>
              </a:rPr>
              <a:t>বর্তমান</a:t>
            </a:r>
            <a:r>
              <a:rPr lang="en-US" sz="2400" dirty="0">
                <a:ln w="11430"/>
                <a:solidFill>
                  <a:srgbClr val="002060"/>
                </a:solidFill>
                <a:latin typeface="SolaimanLipi" pitchFamily="2" charset="0"/>
                <a:cs typeface="SolaimanLipi" pitchFamily="2" charset="0"/>
              </a:rPr>
              <a:t> </a:t>
            </a:r>
            <a:r>
              <a:rPr lang="en-US" sz="2400" dirty="0" err="1">
                <a:ln w="11430"/>
                <a:solidFill>
                  <a:srgbClr val="002060"/>
                </a:solidFill>
                <a:latin typeface="SolaimanLipi" pitchFamily="2" charset="0"/>
                <a:cs typeface="SolaimanLipi" pitchFamily="2" charset="0"/>
              </a:rPr>
              <a:t>প্রোগ্রামের</a:t>
            </a:r>
            <a:r>
              <a:rPr lang="en-US" sz="2400" dirty="0">
                <a:ln w="11430"/>
                <a:solidFill>
                  <a:srgbClr val="002060"/>
                </a:solidFill>
                <a:latin typeface="SolaimanLipi" pitchFamily="2" charset="0"/>
                <a:cs typeface="SolaimanLipi" pitchFamily="2" charset="0"/>
              </a:rPr>
              <a:t> </a:t>
            </a:r>
            <a:r>
              <a:rPr lang="en-US" sz="2400" dirty="0" err="1">
                <a:ln w="11430"/>
                <a:solidFill>
                  <a:srgbClr val="002060"/>
                </a:solidFill>
                <a:latin typeface="SolaimanLipi" pitchFamily="2" charset="0"/>
                <a:cs typeface="SolaimanLipi" pitchFamily="2" charset="0"/>
              </a:rPr>
              <a:t>প্রয়োজনীয়</a:t>
            </a:r>
            <a:r>
              <a:rPr lang="en-US" sz="2400" dirty="0">
                <a:ln w="11430"/>
                <a:solidFill>
                  <a:srgbClr val="002060"/>
                </a:solidFill>
                <a:latin typeface="SolaimanLipi" pitchFamily="2" charset="0"/>
                <a:cs typeface="SolaimanLipi" pitchFamily="2" charset="0"/>
              </a:rPr>
              <a:t> </a:t>
            </a:r>
            <a:r>
              <a:rPr lang="en-US" sz="2400" dirty="0" err="1">
                <a:ln w="11430"/>
                <a:solidFill>
                  <a:srgbClr val="002060"/>
                </a:solidFill>
                <a:latin typeface="SolaimanLipi" pitchFamily="2" charset="0"/>
                <a:cs typeface="SolaimanLipi" pitchFamily="2" charset="0"/>
              </a:rPr>
              <a:t>সংশোধন</a:t>
            </a:r>
            <a:r>
              <a:rPr lang="en-US" sz="2400" dirty="0">
                <a:ln w="11430"/>
                <a:solidFill>
                  <a:srgbClr val="002060"/>
                </a:solidFill>
                <a:latin typeface="SolaimanLipi" pitchFamily="2" charset="0"/>
                <a:cs typeface="SolaimanLipi" pitchFamily="2" charset="0"/>
              </a:rPr>
              <a:t> </a:t>
            </a:r>
            <a:r>
              <a:rPr lang="en-US" sz="2400" dirty="0" err="1">
                <a:ln w="11430"/>
                <a:solidFill>
                  <a:srgbClr val="002060"/>
                </a:solidFill>
                <a:latin typeface="SolaimanLipi" pitchFamily="2" charset="0"/>
                <a:cs typeface="SolaimanLipi" pitchFamily="2" charset="0"/>
              </a:rPr>
              <a:t>করে</a:t>
            </a:r>
            <a:r>
              <a:rPr lang="en-US" sz="2400" dirty="0">
                <a:ln w="11430"/>
                <a:solidFill>
                  <a:srgbClr val="002060"/>
                </a:solidFill>
                <a:latin typeface="SolaimanLipi" pitchFamily="2" charset="0"/>
                <a:cs typeface="SolaimanLipi" pitchFamily="2" charset="0"/>
              </a:rPr>
              <a:t> </a:t>
            </a:r>
            <a:r>
              <a:rPr lang="en-US" sz="2400" dirty="0" err="1">
                <a:ln w="11430"/>
                <a:solidFill>
                  <a:srgbClr val="002060"/>
                </a:solidFill>
                <a:latin typeface="SolaimanLipi" pitchFamily="2" charset="0"/>
                <a:cs typeface="SolaimanLipi" pitchFamily="2" charset="0"/>
              </a:rPr>
              <a:t>নতুন</a:t>
            </a:r>
            <a:r>
              <a:rPr lang="en-US" sz="2400" dirty="0">
                <a:ln w="11430"/>
                <a:solidFill>
                  <a:srgbClr val="002060"/>
                </a:solidFill>
                <a:latin typeface="SolaimanLipi" pitchFamily="2" charset="0"/>
                <a:cs typeface="SolaimanLipi" pitchFamily="2" charset="0"/>
              </a:rPr>
              <a:t> </a:t>
            </a:r>
            <a:r>
              <a:rPr lang="en-US" sz="2400" dirty="0" err="1">
                <a:ln w="11430"/>
                <a:solidFill>
                  <a:srgbClr val="002060"/>
                </a:solidFill>
                <a:latin typeface="SolaimanLipi" pitchFamily="2" charset="0"/>
                <a:cs typeface="SolaimanLipi" pitchFamily="2" charset="0"/>
              </a:rPr>
              <a:t>প্রোগ্রামের</a:t>
            </a:r>
            <a:r>
              <a:rPr lang="en-US" sz="2400" dirty="0">
                <a:ln w="11430"/>
                <a:solidFill>
                  <a:srgbClr val="002060"/>
                </a:solidFill>
                <a:latin typeface="SolaimanLipi" pitchFamily="2" charset="0"/>
                <a:cs typeface="SolaimanLipi" pitchFamily="2" charset="0"/>
              </a:rPr>
              <a:t> </a:t>
            </a:r>
            <a:r>
              <a:rPr lang="en-US" sz="2400" dirty="0" err="1">
                <a:ln w="11430"/>
                <a:solidFill>
                  <a:srgbClr val="002060"/>
                </a:solidFill>
                <a:latin typeface="SolaimanLipi" pitchFamily="2" charset="0"/>
                <a:cs typeface="SolaimanLipi" pitchFamily="2" charset="0"/>
              </a:rPr>
              <a:t>মূল</a:t>
            </a:r>
            <a:r>
              <a:rPr lang="en-US" sz="2400" dirty="0">
                <a:ln w="11430"/>
                <a:solidFill>
                  <a:srgbClr val="002060"/>
                </a:solidFill>
                <a:latin typeface="SolaimanLipi" pitchFamily="2" charset="0"/>
                <a:cs typeface="SolaimanLipi" pitchFamily="2" charset="0"/>
              </a:rPr>
              <a:t> </a:t>
            </a:r>
            <a:r>
              <a:rPr lang="en-US" sz="2400" dirty="0" err="1">
                <a:ln w="11430"/>
                <a:solidFill>
                  <a:srgbClr val="002060"/>
                </a:solidFill>
                <a:latin typeface="SolaimanLipi" pitchFamily="2" charset="0"/>
                <a:cs typeface="SolaimanLipi" pitchFamily="2" charset="0"/>
              </a:rPr>
              <a:t>রুপরেখা</a:t>
            </a:r>
            <a:r>
              <a:rPr lang="en-US" sz="2400" dirty="0">
                <a:ln w="11430"/>
                <a:solidFill>
                  <a:srgbClr val="002060"/>
                </a:solidFill>
                <a:latin typeface="SolaimanLipi" pitchFamily="2" charset="0"/>
                <a:cs typeface="SolaimanLipi" pitchFamily="2" charset="0"/>
              </a:rPr>
              <a:t> </a:t>
            </a:r>
            <a:r>
              <a:rPr lang="en-US" sz="2400" dirty="0" err="1">
                <a:ln w="11430"/>
                <a:solidFill>
                  <a:srgbClr val="002060"/>
                </a:solidFill>
                <a:latin typeface="SolaimanLipi" pitchFamily="2" charset="0"/>
                <a:cs typeface="SolaimanLipi" pitchFamily="2" charset="0"/>
              </a:rPr>
              <a:t>নির্ণয়</a:t>
            </a:r>
            <a:r>
              <a:rPr lang="en-US" sz="2400" dirty="0">
                <a:ln w="11430"/>
                <a:solidFill>
                  <a:srgbClr val="002060"/>
                </a:solidFill>
                <a:latin typeface="SolaimanLipi" pitchFamily="2" charset="0"/>
                <a:cs typeface="SolaimanLipi" pitchFamily="2" charset="0"/>
              </a:rPr>
              <a:t> </a:t>
            </a:r>
            <a:r>
              <a:rPr lang="en-US" sz="2400" dirty="0" err="1">
                <a:ln w="11430"/>
                <a:solidFill>
                  <a:srgbClr val="002060"/>
                </a:solidFill>
                <a:latin typeface="SolaimanLipi" pitchFamily="2" charset="0"/>
                <a:cs typeface="SolaimanLipi" pitchFamily="2" charset="0"/>
              </a:rPr>
              <a:t>করাকে</a:t>
            </a:r>
            <a:r>
              <a:rPr lang="en-US" sz="2400" dirty="0">
                <a:ln w="11430"/>
                <a:solidFill>
                  <a:srgbClr val="002060"/>
                </a:solidFill>
                <a:latin typeface="SolaimanLipi" pitchFamily="2" charset="0"/>
                <a:cs typeface="SolaimanLipi" pitchFamily="2" charset="0"/>
              </a:rPr>
              <a:t> </a:t>
            </a:r>
            <a:r>
              <a:rPr lang="en-US" sz="2400" dirty="0" err="1">
                <a:ln w="11430"/>
                <a:solidFill>
                  <a:srgbClr val="002060"/>
                </a:solidFill>
                <a:latin typeface="SolaimanLipi" pitchFamily="2" charset="0"/>
                <a:cs typeface="SolaimanLipi" pitchFamily="2" charset="0"/>
              </a:rPr>
              <a:t>সিস্টেম</a:t>
            </a:r>
            <a:r>
              <a:rPr lang="en-US" sz="2400" dirty="0">
                <a:ln w="11430"/>
                <a:solidFill>
                  <a:srgbClr val="002060"/>
                </a:solidFill>
                <a:latin typeface="SolaimanLipi" pitchFamily="2" charset="0"/>
                <a:cs typeface="SolaimanLipi" pitchFamily="2" charset="0"/>
              </a:rPr>
              <a:t> </a:t>
            </a:r>
            <a:r>
              <a:rPr lang="en-US" sz="2400" dirty="0" err="1">
                <a:ln w="11430"/>
                <a:solidFill>
                  <a:srgbClr val="002060"/>
                </a:solidFill>
                <a:latin typeface="SolaimanLipi" pitchFamily="2" charset="0"/>
                <a:cs typeface="SolaimanLipi" pitchFamily="2" charset="0"/>
              </a:rPr>
              <a:t>ডিজাইন</a:t>
            </a:r>
            <a:r>
              <a:rPr lang="en-US" sz="2400" dirty="0">
                <a:ln w="11430"/>
                <a:solidFill>
                  <a:srgbClr val="002060"/>
                </a:solidFill>
                <a:latin typeface="SolaimanLipi" pitchFamily="2" charset="0"/>
                <a:cs typeface="SolaimanLipi" pitchFamily="2" charset="0"/>
              </a:rPr>
              <a:t> </a:t>
            </a:r>
            <a:r>
              <a:rPr lang="en-US" sz="2400" dirty="0" err="1">
                <a:ln w="11430"/>
                <a:solidFill>
                  <a:srgbClr val="002060"/>
                </a:solidFill>
                <a:latin typeface="SolaimanLipi" pitchFamily="2" charset="0"/>
                <a:cs typeface="SolaimanLipi" pitchFamily="2" charset="0"/>
              </a:rPr>
              <a:t>বলে</a:t>
            </a:r>
            <a:r>
              <a:rPr lang="en-US" sz="2400" dirty="0">
                <a:ln w="11430"/>
                <a:solidFill>
                  <a:srgbClr val="002060"/>
                </a:solidFill>
                <a:latin typeface="SolaimanLipi" pitchFamily="2" charset="0"/>
                <a:cs typeface="SolaimanLipi" pitchFamily="2" charset="0"/>
              </a:rPr>
              <a:t>।  </a:t>
            </a:r>
            <a:r>
              <a:rPr lang="as-IN" sz="2400" dirty="0">
                <a:ln w="11430"/>
                <a:solidFill>
                  <a:srgbClr val="002060"/>
                </a:solidFill>
                <a:latin typeface="SolaimanLipi" pitchFamily="2" charset="0"/>
                <a:cs typeface="SolaimanLipi" pitchFamily="2" charset="0"/>
              </a:rPr>
              <a:t>প্রোগ্রাম বিশ্লেষণ ধাপে যে ছোটো ছোটো ভাগগুলো করা হয়েছে তাদের পারস্পরিক সম্পর্ক ও সামগ্রিক সমাধান বের করতে হবে। </a:t>
            </a:r>
            <a:endParaRPr lang="en-US" sz="2400" dirty="0">
              <a:ln w="11430"/>
              <a:solidFill>
                <a:srgbClr val="002060"/>
              </a:solidFill>
              <a:latin typeface="SolaimanLipi" pitchFamily="2" charset="0"/>
              <a:cs typeface="SolaimanLipi" pitchFamily="2" charset="0"/>
            </a:endParaRPr>
          </a:p>
        </p:txBody>
      </p:sp>
      <p:sp>
        <p:nvSpPr>
          <p:cNvPr id="12" name="Rectangle 11"/>
          <p:cNvSpPr/>
          <p:nvPr/>
        </p:nvSpPr>
        <p:spPr>
          <a:xfrm>
            <a:off x="362193" y="5689403"/>
            <a:ext cx="11467857" cy="1274195"/>
          </a:xfrm>
          <a:prstGeom prst="rect">
            <a:avLst/>
          </a:prstGeom>
        </p:spPr>
        <p:txBody>
          <a:bodyPr wrap="square">
            <a:spAutoFit/>
          </a:bodyPr>
          <a:lstStyle/>
          <a:p>
            <a:pPr indent="-457200" defTabSz="642938">
              <a:spcBef>
                <a:spcPct val="20000"/>
              </a:spcBef>
              <a:buFont typeface="Arial" panose="020B0604020202020204" pitchFamily="34" charset="0"/>
              <a:buChar char="•"/>
            </a:pPr>
            <a:r>
              <a:rPr lang="as-IN" sz="2400" dirty="0">
                <a:ln w="11430"/>
                <a:solidFill>
                  <a:srgbClr val="002060"/>
                </a:solidFill>
                <a:latin typeface="SolaimanLipi" pitchFamily="2" charset="0"/>
                <a:cs typeface="SolaimanLipi" pitchFamily="2" charset="0"/>
              </a:rPr>
              <a:t>প্রোগ্রাম ডিজাইনে নি</a:t>
            </a:r>
            <a:r>
              <a:rPr lang="en-US" sz="2400" dirty="0" err="1">
                <a:ln w="11430"/>
                <a:solidFill>
                  <a:srgbClr val="002060"/>
                </a:solidFill>
                <a:latin typeface="SolaimanLipi" pitchFamily="2" charset="0"/>
                <a:cs typeface="SolaimanLipi" pitchFamily="2" charset="0"/>
              </a:rPr>
              <a:t>ম্ন</a:t>
            </a:r>
            <a:r>
              <a:rPr lang="as-IN" sz="2400" dirty="0">
                <a:ln w="11430"/>
                <a:solidFill>
                  <a:srgbClr val="002060"/>
                </a:solidFill>
                <a:latin typeface="SolaimanLipi" pitchFamily="2" charset="0"/>
                <a:cs typeface="SolaimanLipi" pitchFamily="2" charset="0"/>
              </a:rPr>
              <a:t>লিখিত বিষয়গুলো অন্তর্ভুক্ত: </a:t>
            </a:r>
          </a:p>
          <a:p>
            <a:pPr indent="-457200" defTabSz="642938">
              <a:spcBef>
                <a:spcPct val="20000"/>
              </a:spcBef>
              <a:buFont typeface="Arial" panose="020B0604020202020204" pitchFamily="34" charset="0"/>
              <a:buChar char="•"/>
            </a:pPr>
            <a:r>
              <a:rPr lang="as-IN" sz="2400" dirty="0">
                <a:ln w="11430"/>
                <a:solidFill>
                  <a:srgbClr val="002060"/>
                </a:solidFill>
                <a:latin typeface="SolaimanLipi" pitchFamily="2" charset="0"/>
                <a:cs typeface="SolaimanLipi" pitchFamily="2" charset="0"/>
              </a:rPr>
              <a:t>	ক. ইনপুট ডিজাইন, খ. আউটপুট ডিজাইন ও গ. ইনপুট ও আউটপুটের মধ্যে সম্পর্ক ডিজাইন। </a:t>
            </a:r>
            <a:endParaRPr lang="en-US" sz="2400" dirty="0">
              <a:ln w="11430"/>
              <a:solidFill>
                <a:srgbClr val="002060"/>
              </a:solidFill>
              <a:latin typeface="SolaimanLipi" pitchFamily="2" charset="0"/>
              <a:cs typeface="SolaimanLipi" pitchFamily="2" charset="0"/>
            </a:endParaRPr>
          </a:p>
        </p:txBody>
      </p:sp>
      <p:sp>
        <p:nvSpPr>
          <p:cNvPr id="13" name="Rectangle 12"/>
          <p:cNvSpPr/>
          <p:nvPr/>
        </p:nvSpPr>
        <p:spPr>
          <a:xfrm>
            <a:off x="393709" y="3404962"/>
            <a:ext cx="3082895" cy="461665"/>
          </a:xfrm>
          <a:prstGeom prst="rect">
            <a:avLst/>
          </a:prstGeom>
        </p:spPr>
        <p:txBody>
          <a:bodyPr wrap="none">
            <a:spAutoFit/>
          </a:bodyPr>
          <a:lstStyle/>
          <a:p>
            <a:pPr indent="-457200" defTabSz="642938">
              <a:spcBef>
                <a:spcPct val="20000"/>
              </a:spcBef>
              <a:buFont typeface="Arial" panose="020B0604020202020204" pitchFamily="34" charset="0"/>
              <a:buChar char="•"/>
            </a:pPr>
            <a:r>
              <a:rPr lang="en-US" sz="2400" dirty="0" err="1">
                <a:ln w="11430"/>
                <a:solidFill>
                  <a:srgbClr val="002060"/>
                </a:solidFill>
                <a:latin typeface="SolaimanLipi" pitchFamily="2" charset="0"/>
                <a:cs typeface="SolaimanLipi" pitchFamily="2" charset="0"/>
              </a:rPr>
              <a:t>লজিক্যাল</a:t>
            </a:r>
            <a:r>
              <a:rPr lang="en-US" sz="2400" dirty="0">
                <a:ln w="11430"/>
                <a:solidFill>
                  <a:srgbClr val="002060"/>
                </a:solidFill>
                <a:latin typeface="SolaimanLipi" pitchFamily="2" charset="0"/>
                <a:cs typeface="SolaimanLipi" pitchFamily="2" charset="0"/>
              </a:rPr>
              <a:t> </a:t>
            </a:r>
            <a:r>
              <a:rPr lang="en-US" sz="2400" dirty="0" err="1">
                <a:ln w="11430"/>
                <a:solidFill>
                  <a:srgbClr val="002060"/>
                </a:solidFill>
                <a:latin typeface="SolaimanLipi" pitchFamily="2" charset="0"/>
                <a:cs typeface="SolaimanLipi" pitchFamily="2" charset="0"/>
              </a:rPr>
              <a:t>ডিজাইন</a:t>
            </a:r>
            <a:endParaRPr lang="en-US" sz="2400" dirty="0">
              <a:ln w="11430"/>
              <a:solidFill>
                <a:srgbClr val="002060"/>
              </a:solidFill>
              <a:latin typeface="SolaimanLipi" pitchFamily="2" charset="0"/>
              <a:cs typeface="SolaimanLipi" pitchFamily="2" charset="0"/>
            </a:endParaRPr>
          </a:p>
        </p:txBody>
      </p:sp>
      <p:sp>
        <p:nvSpPr>
          <p:cNvPr id="14" name="Rectangle 13"/>
          <p:cNvSpPr/>
          <p:nvPr/>
        </p:nvSpPr>
        <p:spPr>
          <a:xfrm>
            <a:off x="393709" y="4743360"/>
            <a:ext cx="3219151" cy="461665"/>
          </a:xfrm>
          <a:prstGeom prst="rect">
            <a:avLst/>
          </a:prstGeom>
        </p:spPr>
        <p:txBody>
          <a:bodyPr wrap="none">
            <a:spAutoFit/>
          </a:bodyPr>
          <a:lstStyle/>
          <a:p>
            <a:pPr indent="-457200" defTabSz="642938">
              <a:spcBef>
                <a:spcPct val="20000"/>
              </a:spcBef>
              <a:buFont typeface="Arial" panose="020B0604020202020204" pitchFamily="34" charset="0"/>
              <a:buChar char="•"/>
            </a:pPr>
            <a:r>
              <a:rPr lang="en-US" sz="2400" dirty="0" err="1">
                <a:ln w="11430"/>
                <a:solidFill>
                  <a:srgbClr val="002060"/>
                </a:solidFill>
                <a:latin typeface="SolaimanLipi" pitchFamily="2" charset="0"/>
                <a:cs typeface="SolaimanLipi" pitchFamily="2" charset="0"/>
              </a:rPr>
              <a:t>ফিজিক্যাল</a:t>
            </a:r>
            <a:r>
              <a:rPr lang="en-US" sz="2400" dirty="0">
                <a:ln w="11430"/>
                <a:solidFill>
                  <a:srgbClr val="002060"/>
                </a:solidFill>
                <a:latin typeface="SolaimanLipi" pitchFamily="2" charset="0"/>
                <a:cs typeface="SolaimanLipi" pitchFamily="2" charset="0"/>
              </a:rPr>
              <a:t> </a:t>
            </a:r>
            <a:r>
              <a:rPr lang="en-US" sz="2400" dirty="0" err="1">
                <a:ln w="11430"/>
                <a:solidFill>
                  <a:srgbClr val="002060"/>
                </a:solidFill>
                <a:latin typeface="SolaimanLipi" pitchFamily="2" charset="0"/>
                <a:cs typeface="SolaimanLipi" pitchFamily="2" charset="0"/>
              </a:rPr>
              <a:t>ডিজাইন</a:t>
            </a:r>
            <a:endParaRPr lang="en-US" sz="2400" dirty="0">
              <a:ln w="11430"/>
              <a:solidFill>
                <a:srgbClr val="002060"/>
              </a:solidFill>
              <a:latin typeface="SolaimanLipi" pitchFamily="2" charset="0"/>
              <a:cs typeface="SolaimanLipi" pitchFamily="2" charset="0"/>
            </a:endParaRP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96347" y="3327814"/>
            <a:ext cx="1597262" cy="1285460"/>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99008" y="4301295"/>
            <a:ext cx="1554947" cy="1473836"/>
          </a:xfrm>
          <a:prstGeom prst="rect">
            <a:avLst/>
          </a:prstGeom>
          <a:noFill/>
          <a:ln>
            <a:noFill/>
          </a:ln>
        </p:spPr>
      </p:pic>
    </p:spTree>
    <p:extLst>
      <p:ext uri="{BB962C8B-B14F-4D97-AF65-F5344CB8AC3E}">
        <p14:creationId xmlns:p14="http://schemas.microsoft.com/office/powerpoint/2010/main" val="293032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7"/>
          <p:cNvGrpSpPr>
            <a:grpSpLocks/>
          </p:cNvGrpSpPr>
          <p:nvPr/>
        </p:nvGrpSpPr>
        <p:grpSpPr bwMode="auto">
          <a:xfrm>
            <a:off x="310676" y="297812"/>
            <a:ext cx="5290024" cy="557214"/>
            <a:chOff x="1776" y="675"/>
            <a:chExt cx="6159" cy="351"/>
          </a:xfrm>
        </p:grpSpPr>
        <p:pic>
          <p:nvPicPr>
            <p:cNvPr id="6" name="Picture 8" descr="cubo_rosso_architetto_fr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 y="675"/>
              <a:ext cx="1379"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9"/>
            <p:cNvSpPr>
              <a:spLocks noChangeArrowheads="1"/>
            </p:cNvSpPr>
            <p:nvPr/>
          </p:nvSpPr>
          <p:spPr bwMode="auto">
            <a:xfrm>
              <a:off x="2650" y="675"/>
              <a:ext cx="5285" cy="351"/>
            </a:xfrm>
            <a:prstGeom prst="chevron">
              <a:avLst>
                <a:gd name="adj" fmla="val 39600"/>
              </a:avLst>
            </a:prstGeom>
            <a:gradFill rotWithShape="1">
              <a:gsLst>
                <a:gs pos="0">
                  <a:srgbClr val="929200"/>
                </a:gs>
                <a:gs pos="50000">
                  <a:srgbClr val="FFFF00"/>
                </a:gs>
                <a:gs pos="100000">
                  <a:srgbClr val="9292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8" tIns="45710" rIns="91418" bIns="45710" anchor="ctr"/>
            <a:lstStyle>
              <a:lvl1pPr marL="241300" indent="-241300" defTabSz="642938">
                <a:spcBef>
                  <a:spcPct val="20000"/>
                </a:spcBef>
                <a:buChar char="•"/>
                <a:defRPr sz="2300">
                  <a:solidFill>
                    <a:srgbClr val="003399"/>
                  </a:solidFill>
                  <a:latin typeface="Arial" panose="020B0604020202020204" pitchFamily="34" charset="0"/>
                  <a:cs typeface="Arial" panose="020B0604020202020204" pitchFamily="34" charset="0"/>
                </a:defRPr>
              </a:lvl1pPr>
              <a:lvl2pPr marL="742950" indent="-420688" defTabSz="642938">
                <a:spcBef>
                  <a:spcPct val="20000"/>
                </a:spcBef>
                <a:buChar char="–"/>
                <a:defRPr sz="2000">
                  <a:solidFill>
                    <a:srgbClr val="003399"/>
                  </a:solidFill>
                  <a:latin typeface="Arial" panose="020B0604020202020204" pitchFamily="34" charset="0"/>
                  <a:cs typeface="Arial" panose="020B0604020202020204" pitchFamily="34" charset="0"/>
                </a:defRPr>
              </a:lvl2pPr>
              <a:lvl3pPr marL="1143000" indent="-500063" defTabSz="642938">
                <a:spcBef>
                  <a:spcPct val="20000"/>
                </a:spcBef>
                <a:buChar char="•"/>
                <a:defRPr sz="1700">
                  <a:solidFill>
                    <a:srgbClr val="003399"/>
                  </a:solidFill>
                  <a:latin typeface="Arial" panose="020B0604020202020204" pitchFamily="34" charset="0"/>
                  <a:cs typeface="Arial" panose="020B0604020202020204" pitchFamily="34" charset="0"/>
                </a:defRPr>
              </a:lvl3pPr>
              <a:lvl4pPr marL="1600200" indent="-635000" defTabSz="642938">
                <a:spcBef>
                  <a:spcPct val="20000"/>
                </a:spcBef>
                <a:buChar char="–"/>
                <a:defRPr sz="1400">
                  <a:solidFill>
                    <a:srgbClr val="003399"/>
                  </a:solidFill>
                  <a:latin typeface="Arial" panose="020B0604020202020204" pitchFamily="34" charset="0"/>
                  <a:cs typeface="Arial" panose="020B0604020202020204" pitchFamily="34" charset="0"/>
                </a:defRPr>
              </a:lvl4pPr>
              <a:lvl5pPr marL="2057400" indent="-771525" defTabSz="642938">
                <a:spcBef>
                  <a:spcPct val="20000"/>
                </a:spcBef>
                <a:buChar char="»"/>
                <a:defRPr sz="1400">
                  <a:solidFill>
                    <a:srgbClr val="003399"/>
                  </a:solidFill>
                  <a:latin typeface="Arial" panose="020B0604020202020204" pitchFamily="34" charset="0"/>
                  <a:cs typeface="Arial" panose="020B0604020202020204" pitchFamily="34" charset="0"/>
                </a:defRPr>
              </a:lvl5pPr>
              <a:lvl6pPr marL="2514600" indent="-771525" defTabSz="642938" eaLnBrk="0" fontAlgn="base" hangingPunct="0">
                <a:spcBef>
                  <a:spcPct val="20000"/>
                </a:spcBef>
                <a:spcAft>
                  <a:spcPct val="0"/>
                </a:spcAft>
                <a:buChar char="»"/>
                <a:defRPr sz="1400">
                  <a:solidFill>
                    <a:srgbClr val="003399"/>
                  </a:solidFill>
                  <a:latin typeface="Arial" panose="020B0604020202020204" pitchFamily="34" charset="0"/>
                  <a:cs typeface="Arial" panose="020B0604020202020204" pitchFamily="34" charset="0"/>
                </a:defRPr>
              </a:lvl6pPr>
              <a:lvl7pPr marL="2971800" indent="-771525" defTabSz="642938" eaLnBrk="0" fontAlgn="base" hangingPunct="0">
                <a:spcBef>
                  <a:spcPct val="20000"/>
                </a:spcBef>
                <a:spcAft>
                  <a:spcPct val="0"/>
                </a:spcAft>
                <a:buChar char="»"/>
                <a:defRPr sz="1400">
                  <a:solidFill>
                    <a:srgbClr val="003399"/>
                  </a:solidFill>
                  <a:latin typeface="Arial" panose="020B0604020202020204" pitchFamily="34" charset="0"/>
                  <a:cs typeface="Arial" panose="020B0604020202020204" pitchFamily="34" charset="0"/>
                </a:defRPr>
              </a:lvl7pPr>
              <a:lvl8pPr marL="3429000" indent="-771525" defTabSz="642938" eaLnBrk="0" fontAlgn="base" hangingPunct="0">
                <a:spcBef>
                  <a:spcPct val="20000"/>
                </a:spcBef>
                <a:spcAft>
                  <a:spcPct val="0"/>
                </a:spcAft>
                <a:buChar char="»"/>
                <a:defRPr sz="1400">
                  <a:solidFill>
                    <a:srgbClr val="003399"/>
                  </a:solidFill>
                  <a:latin typeface="Arial" panose="020B0604020202020204" pitchFamily="34" charset="0"/>
                  <a:cs typeface="Arial" panose="020B0604020202020204" pitchFamily="34" charset="0"/>
                </a:defRPr>
              </a:lvl8pPr>
              <a:lvl9pPr marL="3886200" indent="-771525" defTabSz="642938" eaLnBrk="0" fontAlgn="base" hangingPunct="0">
                <a:spcBef>
                  <a:spcPct val="20000"/>
                </a:spcBef>
                <a:spcAft>
                  <a:spcPct val="0"/>
                </a:spcAft>
                <a:buChar char="»"/>
                <a:defRPr sz="1400">
                  <a:solidFill>
                    <a:srgbClr val="003399"/>
                  </a:solidFill>
                  <a:latin typeface="Arial" panose="020B0604020202020204" pitchFamily="34" charset="0"/>
                  <a:cs typeface="Arial" panose="020B0604020202020204" pitchFamily="34" charset="0"/>
                </a:defRPr>
              </a:lvl9pPr>
            </a:lstStyle>
            <a:p>
              <a:pPr marL="0" indent="0">
                <a:buNone/>
              </a:pPr>
              <a:r>
                <a:rPr lang="as-IN" sz="4000" b="1" dirty="0">
                  <a:ln w="11430"/>
                  <a:solidFill>
                    <a:srgbClr val="FF0000"/>
                  </a:solidFill>
                  <a:latin typeface="SolaimanLipi" pitchFamily="2" charset="0"/>
                  <a:cs typeface="SolaimanLipi" pitchFamily="2" charset="0"/>
                </a:rPr>
                <a:t>প্রোগ্রাম উন্নয়ন</a:t>
              </a:r>
            </a:p>
          </p:txBody>
        </p:sp>
      </p:grpSp>
      <p:sp>
        <p:nvSpPr>
          <p:cNvPr id="8" name="Rectangle 7"/>
          <p:cNvSpPr/>
          <p:nvPr/>
        </p:nvSpPr>
        <p:spPr>
          <a:xfrm>
            <a:off x="746155" y="1640434"/>
            <a:ext cx="7019620" cy="1384995"/>
          </a:xfrm>
          <a:prstGeom prst="rect">
            <a:avLst/>
          </a:prstGeom>
        </p:spPr>
        <p:txBody>
          <a:bodyPr wrap="square">
            <a:spAutoFit/>
          </a:bodyPr>
          <a:lstStyle/>
          <a:p>
            <a:pPr algn="just"/>
            <a:r>
              <a:rPr lang="as-IN" sz="2800" dirty="0">
                <a:ln w="11430"/>
                <a:solidFill>
                  <a:srgbClr val="002060"/>
                </a:solidFill>
                <a:latin typeface="SolaimanLipi" pitchFamily="2" charset="0"/>
                <a:cs typeface="SolaimanLipi" pitchFamily="2" charset="0"/>
              </a:rPr>
              <a:t>অ্যালগরিদম বা ফ্লোচার্টকে কোনো একটি উচ্চস্তরের প্রোগ্রামিং ভাষায় লিখতে হবে। একে বলা হয় কোডিং করা। যেমন: </a:t>
            </a:r>
            <a:r>
              <a:rPr lang="en-US" sz="2800" dirty="0">
                <a:ln w="11430"/>
                <a:solidFill>
                  <a:srgbClr val="002060"/>
                </a:solidFill>
                <a:latin typeface="Times New Roman" panose="02020603050405020304" pitchFamily="18" charset="0"/>
                <a:cs typeface="Times New Roman" panose="02020603050405020304" pitchFamily="18" charset="0"/>
              </a:rPr>
              <a:t>C/java/Basic</a:t>
            </a:r>
            <a:r>
              <a:rPr lang="as-IN" sz="2800" dirty="0">
                <a:ln w="11430"/>
                <a:solidFill>
                  <a:srgbClr val="002060"/>
                </a:solidFill>
                <a:latin typeface="Times New Roman" panose="02020603050405020304" pitchFamily="18" charset="0"/>
                <a:cs typeface="SolaimanLipi" pitchFamily="2" charset="0"/>
              </a:rPr>
              <a:t> </a:t>
            </a:r>
            <a:r>
              <a:rPr lang="as-IN" sz="2800" dirty="0">
                <a:ln w="11430"/>
                <a:solidFill>
                  <a:srgbClr val="002060"/>
                </a:solidFill>
                <a:latin typeface="SolaimanLipi" pitchFamily="2" charset="0"/>
                <a:cs typeface="SolaimanLipi" pitchFamily="2" charset="0"/>
              </a:rPr>
              <a:t>ইত্যাদি ভাষায় কোডিং করা যেতে পারে। </a:t>
            </a:r>
            <a:endParaRPr lang="en-US" sz="2800" dirty="0">
              <a:ln w="11430"/>
              <a:solidFill>
                <a:srgbClr val="002060"/>
              </a:solidFill>
              <a:latin typeface="SolaimanLipi" pitchFamily="2" charset="0"/>
              <a:cs typeface="SolaimanLipi" pitchFamily="2" charset="0"/>
            </a:endParaRP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723244" y="948014"/>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723244" y="3810837"/>
            <a:ext cx="2819400" cy="2436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654226" y="3810837"/>
            <a:ext cx="7310331" cy="1815882"/>
          </a:xfrm>
          <a:prstGeom prst="rect">
            <a:avLst/>
          </a:prstGeom>
        </p:spPr>
        <p:txBody>
          <a:bodyPr wrap="square">
            <a:spAutoFit/>
          </a:bodyPr>
          <a:lstStyle/>
          <a:p>
            <a:pPr algn="just"/>
            <a:r>
              <a:rPr lang="en-US" sz="2800" dirty="0" err="1">
                <a:ln w="11430"/>
                <a:solidFill>
                  <a:srgbClr val="002060"/>
                </a:solidFill>
                <a:latin typeface="SolaimanLipi" pitchFamily="2" charset="0"/>
                <a:cs typeface="SolaimanLipi" pitchFamily="2" charset="0"/>
              </a:rPr>
              <a:t>প্রোগ্রামগুলো</a:t>
            </a:r>
            <a:r>
              <a:rPr lang="en-US" sz="2800" dirty="0">
                <a:ln w="11430"/>
                <a:solidFill>
                  <a:srgbClr val="002060"/>
                </a:solidFill>
                <a:latin typeface="SolaimanLipi" pitchFamily="2" charset="0"/>
                <a:cs typeface="SolaimanLipi" pitchFamily="2" charset="0"/>
              </a:rPr>
              <a:t> </a:t>
            </a:r>
            <a:r>
              <a:rPr lang="en-US" sz="2800" dirty="0" err="1">
                <a:ln w="11430"/>
                <a:solidFill>
                  <a:srgbClr val="002060"/>
                </a:solidFill>
                <a:latin typeface="SolaimanLipi" pitchFamily="2" charset="0"/>
                <a:cs typeface="SolaimanLipi" pitchFamily="2" charset="0"/>
              </a:rPr>
              <a:t>ব্যবহারের</a:t>
            </a:r>
            <a:r>
              <a:rPr lang="en-US" sz="2800" dirty="0">
                <a:ln w="11430"/>
                <a:solidFill>
                  <a:srgbClr val="002060"/>
                </a:solidFill>
                <a:latin typeface="SolaimanLipi" pitchFamily="2" charset="0"/>
                <a:cs typeface="SolaimanLipi" pitchFamily="2" charset="0"/>
              </a:rPr>
              <a:t> </a:t>
            </a:r>
            <a:r>
              <a:rPr lang="en-US" sz="2800" dirty="0" err="1">
                <a:ln w="11430"/>
                <a:solidFill>
                  <a:srgbClr val="002060"/>
                </a:solidFill>
                <a:latin typeface="SolaimanLipi" pitchFamily="2" charset="0"/>
                <a:cs typeface="SolaimanLipi" pitchFamily="2" charset="0"/>
              </a:rPr>
              <a:t>ধারাবাহিকতাও</a:t>
            </a:r>
            <a:r>
              <a:rPr lang="en-US" sz="2800" dirty="0">
                <a:ln w="11430"/>
                <a:solidFill>
                  <a:srgbClr val="002060"/>
                </a:solidFill>
                <a:latin typeface="SolaimanLipi" pitchFamily="2" charset="0"/>
                <a:cs typeface="SolaimanLipi" pitchFamily="2" charset="0"/>
              </a:rPr>
              <a:t> এ </a:t>
            </a:r>
            <a:r>
              <a:rPr lang="en-US" sz="2800" dirty="0" err="1">
                <a:ln w="11430"/>
                <a:solidFill>
                  <a:srgbClr val="002060"/>
                </a:solidFill>
                <a:latin typeface="SolaimanLipi" pitchFamily="2" charset="0"/>
                <a:cs typeface="SolaimanLipi" pitchFamily="2" charset="0"/>
              </a:rPr>
              <a:t>ধাপে</a:t>
            </a:r>
            <a:r>
              <a:rPr lang="en-US" sz="2800" dirty="0">
                <a:ln w="11430"/>
                <a:solidFill>
                  <a:srgbClr val="002060"/>
                </a:solidFill>
                <a:latin typeface="SolaimanLipi" pitchFamily="2" charset="0"/>
                <a:cs typeface="SolaimanLipi" pitchFamily="2" charset="0"/>
              </a:rPr>
              <a:t> </a:t>
            </a:r>
            <a:r>
              <a:rPr lang="en-US" sz="2800" dirty="0" err="1">
                <a:ln w="11430"/>
                <a:solidFill>
                  <a:srgbClr val="002060"/>
                </a:solidFill>
                <a:latin typeface="SolaimanLipi" pitchFamily="2" charset="0"/>
                <a:cs typeface="SolaimanLipi" pitchFamily="2" charset="0"/>
              </a:rPr>
              <a:t>নির্ধারণ</a:t>
            </a:r>
            <a:r>
              <a:rPr lang="en-US" sz="2800" dirty="0">
                <a:ln w="11430"/>
                <a:solidFill>
                  <a:srgbClr val="002060"/>
                </a:solidFill>
                <a:latin typeface="SolaimanLipi" pitchFamily="2" charset="0"/>
                <a:cs typeface="SolaimanLipi" pitchFamily="2" charset="0"/>
              </a:rPr>
              <a:t> </a:t>
            </a:r>
            <a:r>
              <a:rPr lang="en-US" sz="2800" dirty="0" err="1">
                <a:ln w="11430"/>
                <a:solidFill>
                  <a:srgbClr val="002060"/>
                </a:solidFill>
                <a:latin typeface="SolaimanLipi" pitchFamily="2" charset="0"/>
                <a:cs typeface="SolaimanLipi" pitchFamily="2" charset="0"/>
              </a:rPr>
              <a:t>করা</a:t>
            </a:r>
            <a:r>
              <a:rPr lang="en-US" sz="2800" dirty="0">
                <a:ln w="11430"/>
                <a:solidFill>
                  <a:srgbClr val="002060"/>
                </a:solidFill>
                <a:latin typeface="SolaimanLipi" pitchFamily="2" charset="0"/>
                <a:cs typeface="SolaimanLipi" pitchFamily="2" charset="0"/>
              </a:rPr>
              <a:t> </a:t>
            </a:r>
            <a:r>
              <a:rPr lang="en-US" sz="2800" dirty="0" err="1">
                <a:ln w="11430"/>
                <a:solidFill>
                  <a:srgbClr val="002060"/>
                </a:solidFill>
                <a:latin typeface="SolaimanLipi" pitchFamily="2" charset="0"/>
                <a:cs typeface="SolaimanLipi" pitchFamily="2" charset="0"/>
              </a:rPr>
              <a:t>হয়ে</a:t>
            </a:r>
            <a:r>
              <a:rPr lang="en-US" sz="2800" dirty="0">
                <a:ln w="11430"/>
                <a:solidFill>
                  <a:srgbClr val="002060"/>
                </a:solidFill>
                <a:latin typeface="SolaimanLipi" pitchFamily="2" charset="0"/>
                <a:cs typeface="SolaimanLipi" pitchFamily="2" charset="0"/>
              </a:rPr>
              <a:t> </a:t>
            </a:r>
            <a:r>
              <a:rPr lang="en-US" sz="2800" dirty="0" err="1">
                <a:ln w="11430"/>
                <a:solidFill>
                  <a:srgbClr val="002060"/>
                </a:solidFill>
                <a:latin typeface="SolaimanLipi" pitchFamily="2" charset="0"/>
                <a:cs typeface="SolaimanLipi" pitchFamily="2" charset="0"/>
              </a:rPr>
              <a:t>থাকে</a:t>
            </a:r>
            <a:r>
              <a:rPr lang="en-US" sz="2800" dirty="0">
                <a:ln w="11430"/>
                <a:solidFill>
                  <a:srgbClr val="002060"/>
                </a:solidFill>
                <a:latin typeface="SolaimanLipi" pitchFamily="2" charset="0"/>
                <a:cs typeface="SolaimanLipi" pitchFamily="2" charset="0"/>
              </a:rPr>
              <a:t>। </a:t>
            </a:r>
            <a:r>
              <a:rPr lang="en-US" sz="2800" dirty="0" err="1">
                <a:ln w="11430"/>
                <a:solidFill>
                  <a:srgbClr val="002060"/>
                </a:solidFill>
                <a:latin typeface="SolaimanLipi" pitchFamily="2" charset="0"/>
                <a:cs typeface="SolaimanLipi" pitchFamily="2" charset="0"/>
              </a:rPr>
              <a:t>সিস্টেম</a:t>
            </a:r>
            <a:r>
              <a:rPr lang="en-US" sz="2800" dirty="0">
                <a:ln w="11430"/>
                <a:solidFill>
                  <a:srgbClr val="002060"/>
                </a:solidFill>
                <a:latin typeface="SolaimanLipi" pitchFamily="2" charset="0"/>
                <a:cs typeface="SolaimanLipi" pitchFamily="2" charset="0"/>
              </a:rPr>
              <a:t> </a:t>
            </a:r>
            <a:r>
              <a:rPr lang="en-US" sz="2800" dirty="0" err="1">
                <a:ln w="11430"/>
                <a:solidFill>
                  <a:srgbClr val="002060"/>
                </a:solidFill>
                <a:latin typeface="SolaimanLipi" pitchFamily="2" charset="0"/>
                <a:cs typeface="SolaimanLipi" pitchFamily="2" charset="0"/>
              </a:rPr>
              <a:t>উন্নয়ন</a:t>
            </a:r>
            <a:r>
              <a:rPr lang="en-US" sz="2800" dirty="0">
                <a:ln w="11430"/>
                <a:solidFill>
                  <a:srgbClr val="002060"/>
                </a:solidFill>
                <a:latin typeface="SolaimanLipi" pitchFamily="2" charset="0"/>
                <a:cs typeface="SolaimanLipi" pitchFamily="2" charset="0"/>
              </a:rPr>
              <a:t> </a:t>
            </a:r>
            <a:r>
              <a:rPr lang="en-US" sz="2800" dirty="0" err="1">
                <a:ln w="11430"/>
                <a:solidFill>
                  <a:srgbClr val="002060"/>
                </a:solidFill>
                <a:latin typeface="SolaimanLipi" pitchFamily="2" charset="0"/>
                <a:cs typeface="SolaimanLipi" pitchFamily="2" charset="0"/>
              </a:rPr>
              <a:t>একটি</a:t>
            </a:r>
            <a:r>
              <a:rPr lang="en-US" sz="2800" dirty="0">
                <a:ln w="11430"/>
                <a:solidFill>
                  <a:srgbClr val="002060"/>
                </a:solidFill>
                <a:latin typeface="SolaimanLipi" pitchFamily="2" charset="0"/>
                <a:cs typeface="SolaimanLipi" pitchFamily="2" charset="0"/>
              </a:rPr>
              <a:t> </a:t>
            </a:r>
            <a:r>
              <a:rPr lang="en-US" sz="2800" dirty="0" err="1">
                <a:ln w="11430"/>
                <a:solidFill>
                  <a:srgbClr val="002060"/>
                </a:solidFill>
                <a:latin typeface="SolaimanLipi" pitchFamily="2" charset="0"/>
                <a:cs typeface="SolaimanLipi" pitchFamily="2" charset="0"/>
              </a:rPr>
              <a:t>সমষ্টিগত</a:t>
            </a:r>
            <a:r>
              <a:rPr lang="en-US" sz="2800" dirty="0">
                <a:ln w="11430"/>
                <a:solidFill>
                  <a:srgbClr val="002060"/>
                </a:solidFill>
                <a:latin typeface="SolaimanLipi" pitchFamily="2" charset="0"/>
                <a:cs typeface="SolaimanLipi" pitchFamily="2" charset="0"/>
              </a:rPr>
              <a:t> </a:t>
            </a:r>
            <a:r>
              <a:rPr lang="en-US" sz="2800" dirty="0" err="1">
                <a:ln w="11430"/>
                <a:solidFill>
                  <a:srgbClr val="002060"/>
                </a:solidFill>
                <a:latin typeface="SolaimanLipi" pitchFamily="2" charset="0"/>
                <a:cs typeface="SolaimanLipi" pitchFamily="2" charset="0"/>
              </a:rPr>
              <a:t>কাজ</a:t>
            </a:r>
            <a:r>
              <a:rPr lang="en-US" sz="2800" dirty="0">
                <a:ln w="11430"/>
                <a:solidFill>
                  <a:srgbClr val="002060"/>
                </a:solidFill>
                <a:latin typeface="SolaimanLipi" pitchFamily="2" charset="0"/>
                <a:cs typeface="SolaimanLipi" pitchFamily="2" charset="0"/>
              </a:rPr>
              <a:t> </a:t>
            </a:r>
            <a:r>
              <a:rPr lang="en-US" sz="2800" dirty="0" err="1">
                <a:ln w="11430"/>
                <a:solidFill>
                  <a:srgbClr val="002060"/>
                </a:solidFill>
                <a:latin typeface="SolaimanLipi" pitchFamily="2" charset="0"/>
                <a:cs typeface="SolaimanLipi" pitchFamily="2" charset="0"/>
              </a:rPr>
              <a:t>এবং</a:t>
            </a:r>
            <a:r>
              <a:rPr lang="en-US" sz="2800" dirty="0">
                <a:ln w="11430"/>
                <a:solidFill>
                  <a:srgbClr val="002060"/>
                </a:solidFill>
                <a:latin typeface="SolaimanLipi" pitchFamily="2" charset="0"/>
                <a:cs typeface="SolaimanLipi" pitchFamily="2" charset="0"/>
              </a:rPr>
              <a:t> </a:t>
            </a:r>
            <a:r>
              <a:rPr lang="en-US" sz="2800" dirty="0" err="1">
                <a:ln w="11430"/>
                <a:solidFill>
                  <a:srgbClr val="002060"/>
                </a:solidFill>
                <a:latin typeface="SolaimanLipi" pitchFamily="2" charset="0"/>
                <a:cs typeface="SolaimanLipi" pitchFamily="2" charset="0"/>
              </a:rPr>
              <a:t>প্রোগ্রাম</a:t>
            </a:r>
            <a:r>
              <a:rPr lang="en-US" sz="2800" dirty="0">
                <a:ln w="11430"/>
                <a:solidFill>
                  <a:srgbClr val="002060"/>
                </a:solidFill>
                <a:latin typeface="SolaimanLipi" pitchFamily="2" charset="0"/>
                <a:cs typeface="SolaimanLipi" pitchFamily="2" charset="0"/>
              </a:rPr>
              <a:t> </a:t>
            </a:r>
            <a:r>
              <a:rPr lang="en-US" sz="2800" dirty="0" err="1">
                <a:ln w="11430"/>
                <a:solidFill>
                  <a:srgbClr val="002060"/>
                </a:solidFill>
                <a:latin typeface="SolaimanLipi" pitchFamily="2" charset="0"/>
                <a:cs typeface="SolaimanLipi" pitchFamily="2" charset="0"/>
              </a:rPr>
              <a:t>উন্নয়নের</a:t>
            </a:r>
            <a:r>
              <a:rPr lang="en-US" sz="2800" dirty="0">
                <a:ln w="11430"/>
                <a:solidFill>
                  <a:srgbClr val="002060"/>
                </a:solidFill>
                <a:latin typeface="SolaimanLipi" pitchFamily="2" charset="0"/>
                <a:cs typeface="SolaimanLipi" pitchFamily="2" charset="0"/>
              </a:rPr>
              <a:t> </a:t>
            </a:r>
            <a:r>
              <a:rPr lang="en-US" sz="2800" dirty="0" err="1">
                <a:ln w="11430"/>
                <a:solidFill>
                  <a:srgbClr val="002060"/>
                </a:solidFill>
                <a:latin typeface="SolaimanLipi" pitchFamily="2" charset="0"/>
                <a:cs typeface="SolaimanLipi" pitchFamily="2" charset="0"/>
              </a:rPr>
              <a:t>জন্য</a:t>
            </a:r>
            <a:r>
              <a:rPr lang="en-US" sz="2800" dirty="0">
                <a:ln w="11430"/>
                <a:solidFill>
                  <a:srgbClr val="002060"/>
                </a:solidFill>
                <a:latin typeface="SolaimanLipi" pitchFamily="2" charset="0"/>
                <a:cs typeface="SolaimanLipi" pitchFamily="2" charset="0"/>
              </a:rPr>
              <a:t> </a:t>
            </a:r>
            <a:r>
              <a:rPr lang="en-US" sz="2800" dirty="0" err="1">
                <a:ln w="11430"/>
                <a:solidFill>
                  <a:srgbClr val="002060"/>
                </a:solidFill>
                <a:latin typeface="SolaimanLipi" pitchFamily="2" charset="0"/>
                <a:cs typeface="SolaimanLipi" pitchFamily="2" charset="0"/>
              </a:rPr>
              <a:t>সিস্টেম</a:t>
            </a:r>
            <a:r>
              <a:rPr lang="en-US" sz="2800" dirty="0">
                <a:ln w="11430"/>
                <a:solidFill>
                  <a:srgbClr val="002060"/>
                </a:solidFill>
                <a:latin typeface="SolaimanLipi" pitchFamily="2" charset="0"/>
                <a:cs typeface="SolaimanLipi" pitchFamily="2" charset="0"/>
              </a:rPr>
              <a:t> </a:t>
            </a:r>
            <a:r>
              <a:rPr lang="en-US" sz="2800" dirty="0" err="1">
                <a:ln w="11430"/>
                <a:solidFill>
                  <a:srgbClr val="002060"/>
                </a:solidFill>
                <a:latin typeface="SolaimanLipi" pitchFamily="2" charset="0"/>
                <a:cs typeface="SolaimanLipi" pitchFamily="2" charset="0"/>
              </a:rPr>
              <a:t>ব্যবহারকারী</a:t>
            </a:r>
            <a:r>
              <a:rPr lang="en-US" sz="2800" dirty="0">
                <a:ln w="11430"/>
                <a:solidFill>
                  <a:srgbClr val="002060"/>
                </a:solidFill>
                <a:latin typeface="SolaimanLipi" pitchFamily="2" charset="0"/>
                <a:cs typeface="SolaimanLipi" pitchFamily="2" charset="0"/>
              </a:rPr>
              <a:t>, </a:t>
            </a:r>
            <a:r>
              <a:rPr lang="en-US" sz="2800" dirty="0" err="1">
                <a:ln w="11430"/>
                <a:solidFill>
                  <a:srgbClr val="002060"/>
                </a:solidFill>
                <a:latin typeface="SolaimanLipi" pitchFamily="2" charset="0"/>
                <a:cs typeface="SolaimanLipi" pitchFamily="2" charset="0"/>
              </a:rPr>
              <a:t>সিস্টেম</a:t>
            </a:r>
            <a:r>
              <a:rPr lang="en-US" sz="2800" dirty="0">
                <a:ln w="11430"/>
                <a:solidFill>
                  <a:srgbClr val="002060"/>
                </a:solidFill>
                <a:latin typeface="SolaimanLipi" pitchFamily="2" charset="0"/>
                <a:cs typeface="SolaimanLipi" pitchFamily="2" charset="0"/>
              </a:rPr>
              <a:t> </a:t>
            </a:r>
            <a:r>
              <a:rPr lang="en-US" sz="2800" dirty="0" err="1">
                <a:ln w="11430"/>
                <a:solidFill>
                  <a:srgbClr val="002060"/>
                </a:solidFill>
                <a:latin typeface="SolaimanLipi" pitchFamily="2" charset="0"/>
                <a:cs typeface="SolaimanLipi" pitchFamily="2" charset="0"/>
              </a:rPr>
              <a:t>বিশ্লেষক</a:t>
            </a:r>
            <a:r>
              <a:rPr lang="en-US" sz="2800" dirty="0">
                <a:ln w="11430"/>
                <a:solidFill>
                  <a:srgbClr val="002060"/>
                </a:solidFill>
                <a:latin typeface="SolaimanLipi" pitchFamily="2" charset="0"/>
                <a:cs typeface="SolaimanLipi" pitchFamily="2" charset="0"/>
              </a:rPr>
              <a:t> </a:t>
            </a:r>
            <a:r>
              <a:rPr lang="en-US" sz="2800" dirty="0" err="1">
                <a:ln w="11430"/>
                <a:solidFill>
                  <a:srgbClr val="002060"/>
                </a:solidFill>
                <a:latin typeface="SolaimanLipi" pitchFamily="2" charset="0"/>
                <a:cs typeface="SolaimanLipi" pitchFamily="2" charset="0"/>
              </a:rPr>
              <a:t>এবং</a:t>
            </a:r>
            <a:r>
              <a:rPr lang="en-US" sz="2800" dirty="0">
                <a:ln w="11430"/>
                <a:solidFill>
                  <a:srgbClr val="002060"/>
                </a:solidFill>
                <a:latin typeface="SolaimanLipi" pitchFamily="2" charset="0"/>
                <a:cs typeface="SolaimanLipi" pitchFamily="2" charset="0"/>
              </a:rPr>
              <a:t> </a:t>
            </a:r>
            <a:r>
              <a:rPr lang="en-US" sz="2800" dirty="0" err="1">
                <a:ln w="11430"/>
                <a:solidFill>
                  <a:srgbClr val="002060"/>
                </a:solidFill>
                <a:latin typeface="SolaimanLipi" pitchFamily="2" charset="0"/>
                <a:cs typeface="SolaimanLipi" pitchFamily="2" charset="0"/>
              </a:rPr>
              <a:t>প্রোগ্রাম</a:t>
            </a:r>
            <a:r>
              <a:rPr lang="en-US" sz="2800" dirty="0">
                <a:ln w="11430"/>
                <a:solidFill>
                  <a:srgbClr val="002060"/>
                </a:solidFill>
                <a:latin typeface="SolaimanLipi" pitchFamily="2" charset="0"/>
                <a:cs typeface="SolaimanLipi" pitchFamily="2" charset="0"/>
              </a:rPr>
              <a:t> </a:t>
            </a:r>
            <a:r>
              <a:rPr lang="en-US" sz="2800" dirty="0" err="1">
                <a:ln w="11430"/>
                <a:solidFill>
                  <a:srgbClr val="002060"/>
                </a:solidFill>
                <a:latin typeface="SolaimanLipi" pitchFamily="2" charset="0"/>
                <a:cs typeface="SolaimanLipi" pitchFamily="2" charset="0"/>
              </a:rPr>
              <a:t>রচয়িতার</a:t>
            </a:r>
            <a:r>
              <a:rPr lang="en-US" sz="2800" dirty="0">
                <a:ln w="11430"/>
                <a:solidFill>
                  <a:srgbClr val="002060"/>
                </a:solidFill>
                <a:latin typeface="SolaimanLipi" pitchFamily="2" charset="0"/>
                <a:cs typeface="SolaimanLipi" pitchFamily="2" charset="0"/>
              </a:rPr>
              <a:t> </a:t>
            </a:r>
            <a:r>
              <a:rPr lang="en-US" sz="2800" dirty="0" err="1">
                <a:ln w="11430"/>
                <a:solidFill>
                  <a:srgbClr val="002060"/>
                </a:solidFill>
                <a:latin typeface="SolaimanLipi" pitchFamily="2" charset="0"/>
                <a:cs typeface="SolaimanLipi" pitchFamily="2" charset="0"/>
              </a:rPr>
              <a:t>মধ্যে</a:t>
            </a:r>
            <a:r>
              <a:rPr lang="en-US" sz="2800" dirty="0">
                <a:ln w="11430"/>
                <a:solidFill>
                  <a:srgbClr val="002060"/>
                </a:solidFill>
                <a:latin typeface="SolaimanLipi" pitchFamily="2" charset="0"/>
                <a:cs typeface="SolaimanLipi" pitchFamily="2" charset="0"/>
              </a:rPr>
              <a:t> </a:t>
            </a:r>
            <a:r>
              <a:rPr lang="en-US" sz="2800" dirty="0" err="1">
                <a:ln w="11430"/>
                <a:solidFill>
                  <a:srgbClr val="002060"/>
                </a:solidFill>
                <a:latin typeface="SolaimanLipi" pitchFamily="2" charset="0"/>
                <a:cs typeface="SolaimanLipi" pitchFamily="2" charset="0"/>
              </a:rPr>
              <a:t>ঘনিষ্ট</a:t>
            </a:r>
            <a:r>
              <a:rPr lang="en-US" sz="2800" dirty="0">
                <a:ln w="11430"/>
                <a:solidFill>
                  <a:srgbClr val="002060"/>
                </a:solidFill>
                <a:latin typeface="SolaimanLipi" pitchFamily="2" charset="0"/>
                <a:cs typeface="SolaimanLipi" pitchFamily="2" charset="0"/>
              </a:rPr>
              <a:t> </a:t>
            </a:r>
            <a:r>
              <a:rPr lang="en-US" sz="2800" dirty="0" err="1">
                <a:ln w="11430"/>
                <a:solidFill>
                  <a:srgbClr val="002060"/>
                </a:solidFill>
                <a:latin typeface="SolaimanLipi" pitchFamily="2" charset="0"/>
                <a:cs typeface="SolaimanLipi" pitchFamily="2" charset="0"/>
              </a:rPr>
              <a:t>যোগাযোগ</a:t>
            </a:r>
            <a:r>
              <a:rPr lang="en-US" sz="2800" dirty="0">
                <a:ln w="11430"/>
                <a:solidFill>
                  <a:srgbClr val="002060"/>
                </a:solidFill>
                <a:latin typeface="SolaimanLipi" pitchFamily="2" charset="0"/>
                <a:cs typeface="SolaimanLipi" pitchFamily="2" charset="0"/>
              </a:rPr>
              <a:t> </a:t>
            </a:r>
            <a:r>
              <a:rPr lang="en-US" sz="2800" dirty="0" err="1">
                <a:ln w="11430"/>
                <a:solidFill>
                  <a:srgbClr val="002060"/>
                </a:solidFill>
                <a:latin typeface="SolaimanLipi" pitchFamily="2" charset="0"/>
                <a:cs typeface="SolaimanLipi" pitchFamily="2" charset="0"/>
              </a:rPr>
              <a:t>থাকা</a:t>
            </a:r>
            <a:r>
              <a:rPr lang="en-US" sz="2800" dirty="0">
                <a:ln w="11430"/>
                <a:solidFill>
                  <a:srgbClr val="002060"/>
                </a:solidFill>
                <a:latin typeface="SolaimanLipi" pitchFamily="2" charset="0"/>
                <a:cs typeface="SolaimanLipi" pitchFamily="2" charset="0"/>
              </a:rPr>
              <a:t> </a:t>
            </a:r>
            <a:r>
              <a:rPr lang="en-US" sz="2800" dirty="0" err="1">
                <a:ln w="11430"/>
                <a:solidFill>
                  <a:srgbClr val="002060"/>
                </a:solidFill>
                <a:latin typeface="SolaimanLipi" pitchFamily="2" charset="0"/>
                <a:cs typeface="SolaimanLipi" pitchFamily="2" charset="0"/>
              </a:rPr>
              <a:t>দরকার</a:t>
            </a:r>
            <a:r>
              <a:rPr lang="en-US" sz="2800" dirty="0">
                <a:ln w="11430"/>
                <a:solidFill>
                  <a:srgbClr val="002060"/>
                </a:solidFill>
                <a:latin typeface="SolaimanLipi" pitchFamily="2" charset="0"/>
                <a:cs typeface="SolaimanLipi" pitchFamily="2" charset="0"/>
              </a:rPr>
              <a:t>।</a:t>
            </a:r>
          </a:p>
        </p:txBody>
      </p:sp>
    </p:spTree>
    <p:extLst>
      <p:ext uri="{BB962C8B-B14F-4D97-AF65-F5344CB8AC3E}">
        <p14:creationId xmlns:p14="http://schemas.microsoft.com/office/powerpoint/2010/main" val="215973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p:cNvGrpSpPr>
            <a:grpSpLocks/>
          </p:cNvGrpSpPr>
          <p:nvPr/>
        </p:nvGrpSpPr>
        <p:grpSpPr bwMode="auto">
          <a:xfrm>
            <a:off x="317862" y="296082"/>
            <a:ext cx="6054447" cy="557214"/>
            <a:chOff x="1776" y="675"/>
            <a:chExt cx="10366" cy="351"/>
          </a:xfrm>
        </p:grpSpPr>
        <p:pic>
          <p:nvPicPr>
            <p:cNvPr id="5" name="Picture 8" descr="cubo_rosso_architetto_fr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 y="675"/>
              <a:ext cx="1379"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9"/>
            <p:cNvSpPr>
              <a:spLocks noChangeArrowheads="1"/>
            </p:cNvSpPr>
            <p:nvPr/>
          </p:nvSpPr>
          <p:spPr bwMode="auto">
            <a:xfrm>
              <a:off x="2650" y="675"/>
              <a:ext cx="9492" cy="351"/>
            </a:xfrm>
            <a:prstGeom prst="chevron">
              <a:avLst>
                <a:gd name="adj" fmla="val 39600"/>
              </a:avLst>
            </a:prstGeom>
            <a:gradFill rotWithShape="1">
              <a:gsLst>
                <a:gs pos="0">
                  <a:srgbClr val="929200"/>
                </a:gs>
                <a:gs pos="50000">
                  <a:srgbClr val="FFFF00"/>
                </a:gs>
                <a:gs pos="100000">
                  <a:srgbClr val="9292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8" tIns="45710" rIns="91418" bIns="45710" anchor="ctr"/>
            <a:lstStyle>
              <a:lvl1pPr marL="241300" indent="-241300" defTabSz="642938">
                <a:spcBef>
                  <a:spcPct val="20000"/>
                </a:spcBef>
                <a:buChar char="•"/>
                <a:defRPr sz="2300">
                  <a:solidFill>
                    <a:srgbClr val="003399"/>
                  </a:solidFill>
                  <a:latin typeface="Arial" panose="020B0604020202020204" pitchFamily="34" charset="0"/>
                  <a:cs typeface="Arial" panose="020B0604020202020204" pitchFamily="34" charset="0"/>
                </a:defRPr>
              </a:lvl1pPr>
              <a:lvl2pPr marL="742950" indent="-420688" defTabSz="642938">
                <a:spcBef>
                  <a:spcPct val="20000"/>
                </a:spcBef>
                <a:buChar char="–"/>
                <a:defRPr sz="2000">
                  <a:solidFill>
                    <a:srgbClr val="003399"/>
                  </a:solidFill>
                  <a:latin typeface="Arial" panose="020B0604020202020204" pitchFamily="34" charset="0"/>
                  <a:cs typeface="Arial" panose="020B0604020202020204" pitchFamily="34" charset="0"/>
                </a:defRPr>
              </a:lvl2pPr>
              <a:lvl3pPr marL="1143000" indent="-500063" defTabSz="642938">
                <a:spcBef>
                  <a:spcPct val="20000"/>
                </a:spcBef>
                <a:buChar char="•"/>
                <a:defRPr sz="1700">
                  <a:solidFill>
                    <a:srgbClr val="003399"/>
                  </a:solidFill>
                  <a:latin typeface="Arial" panose="020B0604020202020204" pitchFamily="34" charset="0"/>
                  <a:cs typeface="Arial" panose="020B0604020202020204" pitchFamily="34" charset="0"/>
                </a:defRPr>
              </a:lvl3pPr>
              <a:lvl4pPr marL="1600200" indent="-635000" defTabSz="642938">
                <a:spcBef>
                  <a:spcPct val="20000"/>
                </a:spcBef>
                <a:buChar char="–"/>
                <a:defRPr sz="1400">
                  <a:solidFill>
                    <a:srgbClr val="003399"/>
                  </a:solidFill>
                  <a:latin typeface="Arial" panose="020B0604020202020204" pitchFamily="34" charset="0"/>
                  <a:cs typeface="Arial" panose="020B0604020202020204" pitchFamily="34" charset="0"/>
                </a:defRPr>
              </a:lvl4pPr>
              <a:lvl5pPr marL="2057400" indent="-771525" defTabSz="642938">
                <a:spcBef>
                  <a:spcPct val="20000"/>
                </a:spcBef>
                <a:buChar char="»"/>
                <a:defRPr sz="1400">
                  <a:solidFill>
                    <a:srgbClr val="003399"/>
                  </a:solidFill>
                  <a:latin typeface="Arial" panose="020B0604020202020204" pitchFamily="34" charset="0"/>
                  <a:cs typeface="Arial" panose="020B0604020202020204" pitchFamily="34" charset="0"/>
                </a:defRPr>
              </a:lvl5pPr>
              <a:lvl6pPr marL="2514600" indent="-771525" defTabSz="642938" eaLnBrk="0" fontAlgn="base" hangingPunct="0">
                <a:spcBef>
                  <a:spcPct val="20000"/>
                </a:spcBef>
                <a:spcAft>
                  <a:spcPct val="0"/>
                </a:spcAft>
                <a:buChar char="»"/>
                <a:defRPr sz="1400">
                  <a:solidFill>
                    <a:srgbClr val="003399"/>
                  </a:solidFill>
                  <a:latin typeface="Arial" panose="020B0604020202020204" pitchFamily="34" charset="0"/>
                  <a:cs typeface="Arial" panose="020B0604020202020204" pitchFamily="34" charset="0"/>
                </a:defRPr>
              </a:lvl6pPr>
              <a:lvl7pPr marL="2971800" indent="-771525" defTabSz="642938" eaLnBrk="0" fontAlgn="base" hangingPunct="0">
                <a:spcBef>
                  <a:spcPct val="20000"/>
                </a:spcBef>
                <a:spcAft>
                  <a:spcPct val="0"/>
                </a:spcAft>
                <a:buChar char="»"/>
                <a:defRPr sz="1400">
                  <a:solidFill>
                    <a:srgbClr val="003399"/>
                  </a:solidFill>
                  <a:latin typeface="Arial" panose="020B0604020202020204" pitchFamily="34" charset="0"/>
                  <a:cs typeface="Arial" panose="020B0604020202020204" pitchFamily="34" charset="0"/>
                </a:defRPr>
              </a:lvl7pPr>
              <a:lvl8pPr marL="3429000" indent="-771525" defTabSz="642938" eaLnBrk="0" fontAlgn="base" hangingPunct="0">
                <a:spcBef>
                  <a:spcPct val="20000"/>
                </a:spcBef>
                <a:spcAft>
                  <a:spcPct val="0"/>
                </a:spcAft>
                <a:buChar char="»"/>
                <a:defRPr sz="1400">
                  <a:solidFill>
                    <a:srgbClr val="003399"/>
                  </a:solidFill>
                  <a:latin typeface="Arial" panose="020B0604020202020204" pitchFamily="34" charset="0"/>
                  <a:cs typeface="Arial" panose="020B0604020202020204" pitchFamily="34" charset="0"/>
                </a:defRPr>
              </a:lvl8pPr>
              <a:lvl9pPr marL="3886200" indent="-771525" defTabSz="642938" eaLnBrk="0" fontAlgn="base" hangingPunct="0">
                <a:spcBef>
                  <a:spcPct val="20000"/>
                </a:spcBef>
                <a:spcAft>
                  <a:spcPct val="0"/>
                </a:spcAft>
                <a:buChar char="»"/>
                <a:defRPr sz="1400">
                  <a:solidFill>
                    <a:srgbClr val="003399"/>
                  </a:solidFill>
                  <a:latin typeface="Arial" panose="020B0604020202020204" pitchFamily="34" charset="0"/>
                  <a:cs typeface="Arial" panose="020B0604020202020204" pitchFamily="34" charset="0"/>
                </a:defRPr>
              </a:lvl9pPr>
            </a:lstStyle>
            <a:p>
              <a:pPr marL="0" indent="0">
                <a:buNone/>
              </a:pPr>
              <a:r>
                <a:rPr lang="as-IN" sz="4000" b="1" dirty="0">
                  <a:ln w="11430"/>
                  <a:solidFill>
                    <a:srgbClr val="FF0000"/>
                  </a:solidFill>
                  <a:latin typeface="SolaimanLipi" pitchFamily="2" charset="0"/>
                  <a:cs typeface="SolaimanLipi" pitchFamily="2" charset="0"/>
                </a:rPr>
                <a:t>প্রোগ্রাম বাস্তবায়ন</a:t>
              </a:r>
            </a:p>
          </p:txBody>
        </p:sp>
      </p:grpSp>
      <p:sp>
        <p:nvSpPr>
          <p:cNvPr id="7" name="Rectangle 6"/>
          <p:cNvSpPr/>
          <p:nvPr/>
        </p:nvSpPr>
        <p:spPr>
          <a:xfrm>
            <a:off x="317862" y="864328"/>
            <a:ext cx="8029304" cy="1938992"/>
          </a:xfrm>
          <a:prstGeom prst="rect">
            <a:avLst/>
          </a:prstGeom>
        </p:spPr>
        <p:txBody>
          <a:bodyPr wrap="square">
            <a:spAutoFit/>
          </a:bodyPr>
          <a:lstStyle/>
          <a:p>
            <a:pPr algn="just"/>
            <a:r>
              <a:rPr lang="en-US" sz="2400" dirty="0" err="1">
                <a:ln w="11430"/>
                <a:solidFill>
                  <a:srgbClr val="002060"/>
                </a:solidFill>
                <a:latin typeface="SolaimanLipi" pitchFamily="2" charset="0"/>
                <a:cs typeface="SolaimanLipi" pitchFamily="2" charset="0"/>
              </a:rPr>
              <a:t>হার্ডওয়্যার</a:t>
            </a:r>
            <a:r>
              <a:rPr lang="en-US" sz="2400" dirty="0">
                <a:ln w="11430"/>
                <a:solidFill>
                  <a:srgbClr val="002060"/>
                </a:solidFill>
                <a:latin typeface="SolaimanLipi" pitchFamily="2" charset="0"/>
                <a:cs typeface="SolaimanLipi" pitchFamily="2" charset="0"/>
              </a:rPr>
              <a:t> </a:t>
            </a:r>
            <a:r>
              <a:rPr lang="en-US" sz="2400" dirty="0" err="1">
                <a:ln w="11430"/>
                <a:solidFill>
                  <a:srgbClr val="002060"/>
                </a:solidFill>
                <a:latin typeface="SolaimanLipi" pitchFamily="2" charset="0"/>
                <a:cs typeface="SolaimanLipi" pitchFamily="2" charset="0"/>
              </a:rPr>
              <a:t>ক্রয়</a:t>
            </a:r>
            <a:r>
              <a:rPr lang="en-US" sz="2400" dirty="0">
                <a:ln w="11430"/>
                <a:solidFill>
                  <a:srgbClr val="002060"/>
                </a:solidFill>
                <a:latin typeface="SolaimanLipi" pitchFamily="2" charset="0"/>
                <a:cs typeface="SolaimanLipi" pitchFamily="2" charset="0"/>
              </a:rPr>
              <a:t> </a:t>
            </a:r>
            <a:r>
              <a:rPr lang="en-US" sz="2400" dirty="0" err="1">
                <a:ln w="11430"/>
                <a:solidFill>
                  <a:srgbClr val="002060"/>
                </a:solidFill>
                <a:latin typeface="SolaimanLipi" pitchFamily="2" charset="0"/>
                <a:cs typeface="SolaimanLipi" pitchFamily="2" charset="0"/>
              </a:rPr>
              <a:t>হতে</a:t>
            </a:r>
            <a:r>
              <a:rPr lang="en-US" sz="2400" dirty="0">
                <a:ln w="11430"/>
                <a:solidFill>
                  <a:srgbClr val="002060"/>
                </a:solidFill>
                <a:latin typeface="SolaimanLipi" pitchFamily="2" charset="0"/>
                <a:cs typeface="SolaimanLipi" pitchFamily="2" charset="0"/>
              </a:rPr>
              <a:t> </a:t>
            </a:r>
            <a:r>
              <a:rPr lang="en-US" sz="2400" dirty="0" err="1">
                <a:ln w="11430"/>
                <a:solidFill>
                  <a:srgbClr val="002060"/>
                </a:solidFill>
                <a:latin typeface="SolaimanLipi" pitchFamily="2" charset="0"/>
                <a:cs typeface="SolaimanLipi" pitchFamily="2" charset="0"/>
              </a:rPr>
              <a:t>শুরু</a:t>
            </a:r>
            <a:r>
              <a:rPr lang="en-US" sz="2400" dirty="0">
                <a:ln w="11430"/>
                <a:solidFill>
                  <a:srgbClr val="002060"/>
                </a:solidFill>
                <a:latin typeface="SolaimanLipi" pitchFamily="2" charset="0"/>
                <a:cs typeface="SolaimanLipi" pitchFamily="2" charset="0"/>
              </a:rPr>
              <a:t> </a:t>
            </a:r>
            <a:r>
              <a:rPr lang="en-US" sz="2400" dirty="0" err="1">
                <a:ln w="11430"/>
                <a:solidFill>
                  <a:srgbClr val="002060"/>
                </a:solidFill>
                <a:latin typeface="SolaimanLipi" pitchFamily="2" charset="0"/>
                <a:cs typeface="SolaimanLipi" pitchFamily="2" charset="0"/>
              </a:rPr>
              <a:t>করে</a:t>
            </a:r>
            <a:r>
              <a:rPr lang="en-US" sz="2400" dirty="0">
                <a:ln w="11430"/>
                <a:solidFill>
                  <a:srgbClr val="002060"/>
                </a:solidFill>
                <a:latin typeface="SolaimanLipi" pitchFamily="2" charset="0"/>
                <a:cs typeface="SolaimanLipi" pitchFamily="2" charset="0"/>
              </a:rPr>
              <a:t> </a:t>
            </a:r>
            <a:r>
              <a:rPr lang="en-US" sz="2400" dirty="0" err="1">
                <a:ln w="11430"/>
                <a:solidFill>
                  <a:srgbClr val="002060"/>
                </a:solidFill>
                <a:latin typeface="SolaimanLipi" pitchFamily="2" charset="0"/>
                <a:cs typeface="SolaimanLipi" pitchFamily="2" charset="0"/>
              </a:rPr>
              <a:t>সফটওয়্যার</a:t>
            </a:r>
            <a:r>
              <a:rPr lang="en-US" sz="2400" dirty="0">
                <a:ln w="11430"/>
                <a:solidFill>
                  <a:srgbClr val="002060"/>
                </a:solidFill>
                <a:latin typeface="SolaimanLipi" pitchFamily="2" charset="0"/>
                <a:cs typeface="SolaimanLipi" pitchFamily="2" charset="0"/>
              </a:rPr>
              <a:t> </a:t>
            </a:r>
            <a:r>
              <a:rPr lang="en-US" sz="2400" dirty="0" err="1">
                <a:ln w="11430"/>
                <a:solidFill>
                  <a:srgbClr val="002060"/>
                </a:solidFill>
                <a:latin typeface="SolaimanLipi" pitchFamily="2" charset="0"/>
                <a:cs typeface="SolaimanLipi" pitchFamily="2" charset="0"/>
              </a:rPr>
              <a:t>ইনস্টল</a:t>
            </a:r>
            <a:r>
              <a:rPr lang="en-US" sz="2400" dirty="0">
                <a:ln w="11430"/>
                <a:solidFill>
                  <a:srgbClr val="002060"/>
                </a:solidFill>
                <a:latin typeface="SolaimanLipi" pitchFamily="2" charset="0"/>
                <a:cs typeface="SolaimanLipi" pitchFamily="2" charset="0"/>
              </a:rPr>
              <a:t> </a:t>
            </a:r>
            <a:r>
              <a:rPr lang="en-US" sz="2400" dirty="0" err="1">
                <a:ln w="11430"/>
                <a:solidFill>
                  <a:srgbClr val="002060"/>
                </a:solidFill>
                <a:latin typeface="SolaimanLipi" pitchFamily="2" charset="0"/>
                <a:cs typeface="SolaimanLipi" pitchFamily="2" charset="0"/>
              </a:rPr>
              <a:t>এসব</a:t>
            </a:r>
            <a:r>
              <a:rPr lang="en-US" sz="2400" dirty="0">
                <a:ln w="11430"/>
                <a:solidFill>
                  <a:srgbClr val="002060"/>
                </a:solidFill>
                <a:latin typeface="SolaimanLipi" pitchFamily="2" charset="0"/>
                <a:cs typeface="SolaimanLipi" pitchFamily="2" charset="0"/>
              </a:rPr>
              <a:t> </a:t>
            </a:r>
            <a:r>
              <a:rPr lang="en-US" sz="2400" dirty="0" err="1">
                <a:ln w="11430"/>
                <a:solidFill>
                  <a:srgbClr val="002060"/>
                </a:solidFill>
                <a:latin typeface="SolaimanLipi" pitchFamily="2" charset="0"/>
                <a:cs typeface="SolaimanLipi" pitchFamily="2" charset="0"/>
              </a:rPr>
              <a:t>কাজ</a:t>
            </a:r>
            <a:r>
              <a:rPr lang="en-US" sz="2400" dirty="0">
                <a:ln w="11430"/>
                <a:solidFill>
                  <a:srgbClr val="002060"/>
                </a:solidFill>
                <a:latin typeface="SolaimanLipi" pitchFamily="2" charset="0"/>
                <a:cs typeface="SolaimanLipi" pitchFamily="2" charset="0"/>
              </a:rPr>
              <a:t> </a:t>
            </a:r>
            <a:r>
              <a:rPr lang="en-US" sz="2400" dirty="0" err="1">
                <a:ln w="11430"/>
                <a:solidFill>
                  <a:srgbClr val="002060"/>
                </a:solidFill>
                <a:latin typeface="SolaimanLipi" pitchFamily="2" charset="0"/>
                <a:cs typeface="SolaimanLipi" pitchFamily="2" charset="0"/>
              </a:rPr>
              <a:t>বাস্তবায়নের</a:t>
            </a:r>
            <a:r>
              <a:rPr lang="en-US" sz="2400" dirty="0">
                <a:ln w="11430"/>
                <a:solidFill>
                  <a:srgbClr val="002060"/>
                </a:solidFill>
                <a:latin typeface="SolaimanLipi" pitchFamily="2" charset="0"/>
                <a:cs typeface="SolaimanLipi" pitchFamily="2" charset="0"/>
              </a:rPr>
              <a:t> </a:t>
            </a:r>
            <a:r>
              <a:rPr lang="en-US" sz="2400" dirty="0" err="1">
                <a:ln w="11430"/>
                <a:solidFill>
                  <a:srgbClr val="002060"/>
                </a:solidFill>
                <a:latin typeface="SolaimanLipi" pitchFamily="2" charset="0"/>
                <a:cs typeface="SolaimanLipi" pitchFamily="2" charset="0"/>
              </a:rPr>
              <a:t>মধ্যে</a:t>
            </a:r>
            <a:r>
              <a:rPr lang="en-US" sz="2400" dirty="0">
                <a:ln w="11430"/>
                <a:solidFill>
                  <a:srgbClr val="002060"/>
                </a:solidFill>
                <a:latin typeface="SolaimanLipi" pitchFamily="2" charset="0"/>
                <a:cs typeface="SolaimanLipi" pitchFamily="2" charset="0"/>
              </a:rPr>
              <a:t> </a:t>
            </a:r>
            <a:r>
              <a:rPr lang="en-US" sz="2400" dirty="0" err="1">
                <a:ln w="11430"/>
                <a:solidFill>
                  <a:srgbClr val="002060"/>
                </a:solidFill>
                <a:latin typeface="SolaimanLipi" pitchFamily="2" charset="0"/>
                <a:cs typeface="SolaimanLipi" pitchFamily="2" charset="0"/>
              </a:rPr>
              <a:t>পড়ে</a:t>
            </a:r>
            <a:r>
              <a:rPr lang="en-US" sz="2400" dirty="0">
                <a:ln w="11430"/>
                <a:solidFill>
                  <a:srgbClr val="002060"/>
                </a:solidFill>
                <a:latin typeface="SolaimanLipi" pitchFamily="2" charset="0"/>
                <a:cs typeface="SolaimanLipi" pitchFamily="2" charset="0"/>
              </a:rPr>
              <a:t>। </a:t>
            </a:r>
            <a:r>
              <a:rPr lang="en-US" sz="2400" dirty="0" err="1">
                <a:ln w="11430"/>
                <a:solidFill>
                  <a:srgbClr val="002060"/>
                </a:solidFill>
                <a:latin typeface="SolaimanLipi" pitchFamily="2" charset="0"/>
                <a:cs typeface="SolaimanLipi" pitchFamily="2" charset="0"/>
              </a:rPr>
              <a:t>বাস্তবায়ন</a:t>
            </a:r>
            <a:r>
              <a:rPr lang="en-US" sz="2400" dirty="0">
                <a:ln w="11430"/>
                <a:solidFill>
                  <a:srgbClr val="002060"/>
                </a:solidFill>
                <a:latin typeface="SolaimanLipi" pitchFamily="2" charset="0"/>
                <a:cs typeface="SolaimanLipi" pitchFamily="2" charset="0"/>
              </a:rPr>
              <a:t> </a:t>
            </a:r>
            <a:r>
              <a:rPr lang="en-US" sz="2400" dirty="0" err="1">
                <a:ln w="11430"/>
                <a:solidFill>
                  <a:srgbClr val="002060"/>
                </a:solidFill>
                <a:latin typeface="SolaimanLipi" pitchFamily="2" charset="0"/>
                <a:cs typeface="SolaimanLipi" pitchFamily="2" charset="0"/>
              </a:rPr>
              <a:t>অংশের</a:t>
            </a:r>
            <a:r>
              <a:rPr lang="en-US" sz="2400" dirty="0">
                <a:ln w="11430"/>
                <a:solidFill>
                  <a:srgbClr val="002060"/>
                </a:solidFill>
                <a:latin typeface="SolaimanLipi" pitchFamily="2" charset="0"/>
                <a:cs typeface="SolaimanLipi" pitchFamily="2" charset="0"/>
              </a:rPr>
              <a:t> </a:t>
            </a:r>
            <a:r>
              <a:rPr lang="en-US" sz="2400" dirty="0" err="1">
                <a:ln w="11430"/>
                <a:solidFill>
                  <a:srgbClr val="002060"/>
                </a:solidFill>
                <a:latin typeface="SolaimanLipi" pitchFamily="2" charset="0"/>
                <a:cs typeface="SolaimanLipi" pitchFamily="2" charset="0"/>
              </a:rPr>
              <a:t>দুটি</a:t>
            </a:r>
            <a:r>
              <a:rPr lang="en-US" sz="2400" dirty="0">
                <a:ln w="11430"/>
                <a:solidFill>
                  <a:srgbClr val="002060"/>
                </a:solidFill>
                <a:latin typeface="SolaimanLipi" pitchFamily="2" charset="0"/>
                <a:cs typeface="SolaimanLipi" pitchFamily="2" charset="0"/>
              </a:rPr>
              <a:t> </a:t>
            </a:r>
            <a:r>
              <a:rPr lang="en-US" sz="2400" dirty="0" err="1">
                <a:ln w="11430"/>
                <a:solidFill>
                  <a:srgbClr val="002060"/>
                </a:solidFill>
                <a:latin typeface="SolaimanLipi" pitchFamily="2" charset="0"/>
                <a:cs typeface="SolaimanLipi" pitchFamily="2" charset="0"/>
              </a:rPr>
              <a:t>গুরুত্বপূর্ণ</a:t>
            </a:r>
            <a:r>
              <a:rPr lang="en-US" sz="2400" dirty="0">
                <a:ln w="11430"/>
                <a:solidFill>
                  <a:srgbClr val="002060"/>
                </a:solidFill>
                <a:latin typeface="SolaimanLipi" pitchFamily="2" charset="0"/>
                <a:cs typeface="SolaimanLipi" pitchFamily="2" charset="0"/>
              </a:rPr>
              <a:t> </a:t>
            </a:r>
            <a:r>
              <a:rPr lang="en-US" sz="2400" dirty="0" err="1">
                <a:ln w="11430"/>
                <a:solidFill>
                  <a:srgbClr val="002060"/>
                </a:solidFill>
                <a:latin typeface="SolaimanLipi" pitchFamily="2" charset="0"/>
                <a:cs typeface="SolaimanLipi" pitchFamily="2" charset="0"/>
              </a:rPr>
              <a:t>কাজ</a:t>
            </a:r>
            <a:r>
              <a:rPr lang="en-US" sz="2400" dirty="0">
                <a:ln w="11430"/>
                <a:solidFill>
                  <a:srgbClr val="002060"/>
                </a:solidFill>
                <a:latin typeface="SolaimanLipi" pitchFamily="2" charset="0"/>
                <a:cs typeface="SolaimanLipi" pitchFamily="2" charset="0"/>
              </a:rPr>
              <a:t> </a:t>
            </a:r>
            <a:r>
              <a:rPr lang="en-US" sz="2400" dirty="0" err="1">
                <a:ln w="11430"/>
                <a:solidFill>
                  <a:srgbClr val="002060"/>
                </a:solidFill>
                <a:latin typeface="SolaimanLipi" pitchFamily="2" charset="0"/>
                <a:cs typeface="SolaimanLipi" pitchFamily="2" charset="0"/>
              </a:rPr>
              <a:t>হচ্ছে</a:t>
            </a:r>
            <a:r>
              <a:rPr lang="en-US" sz="2400" dirty="0">
                <a:ln w="11430"/>
                <a:solidFill>
                  <a:srgbClr val="002060"/>
                </a:solidFill>
                <a:latin typeface="SolaimanLipi" pitchFamily="2" charset="0"/>
                <a:cs typeface="SolaimanLipi" pitchFamily="2" charset="0"/>
              </a:rPr>
              <a:t>:  </a:t>
            </a:r>
          </a:p>
          <a:p>
            <a:pPr algn="just"/>
            <a:r>
              <a:rPr lang="en-US" sz="2400" dirty="0">
                <a:ln w="11430"/>
                <a:solidFill>
                  <a:srgbClr val="002060"/>
                </a:solidFill>
                <a:latin typeface="SolaimanLipi" pitchFamily="2" charset="0"/>
                <a:cs typeface="SolaimanLipi" pitchFamily="2" charset="0"/>
              </a:rPr>
              <a:t>	১. </a:t>
            </a:r>
            <a:r>
              <a:rPr lang="en-US" sz="2400" dirty="0" err="1">
                <a:ln w="11430"/>
                <a:solidFill>
                  <a:srgbClr val="002060"/>
                </a:solidFill>
                <a:latin typeface="SolaimanLipi" pitchFamily="2" charset="0"/>
                <a:cs typeface="SolaimanLipi" pitchFamily="2" charset="0"/>
              </a:rPr>
              <a:t>টেস্টিং</a:t>
            </a:r>
            <a:r>
              <a:rPr lang="en-US" sz="2400" dirty="0">
                <a:ln w="11430"/>
                <a:solidFill>
                  <a:srgbClr val="002060"/>
                </a:solidFill>
                <a:latin typeface="SolaimanLipi" pitchFamily="2" charset="0"/>
                <a:cs typeface="SolaimanLipi" pitchFamily="2" charset="0"/>
              </a:rPr>
              <a:t>: </a:t>
            </a:r>
            <a:r>
              <a:rPr lang="en-US" sz="2400" dirty="0" err="1">
                <a:ln w="11430"/>
                <a:solidFill>
                  <a:srgbClr val="002060"/>
                </a:solidFill>
                <a:latin typeface="SolaimanLipi" pitchFamily="2" charset="0"/>
                <a:cs typeface="SolaimanLipi" pitchFamily="2" charset="0"/>
              </a:rPr>
              <a:t>ভুল-ত্রুটি</a:t>
            </a:r>
            <a:r>
              <a:rPr lang="en-US" sz="2400" dirty="0">
                <a:ln w="11430"/>
                <a:solidFill>
                  <a:srgbClr val="002060"/>
                </a:solidFill>
                <a:latin typeface="SolaimanLipi" pitchFamily="2" charset="0"/>
                <a:cs typeface="SolaimanLipi" pitchFamily="2" charset="0"/>
              </a:rPr>
              <a:t> </a:t>
            </a:r>
            <a:r>
              <a:rPr lang="en-US" sz="2400" dirty="0" err="1">
                <a:ln w="11430"/>
                <a:solidFill>
                  <a:srgbClr val="002060"/>
                </a:solidFill>
                <a:latin typeface="SolaimanLipi" pitchFamily="2" charset="0"/>
                <a:cs typeface="SolaimanLipi" pitchFamily="2" charset="0"/>
              </a:rPr>
              <a:t>পরীক্ষা</a:t>
            </a:r>
            <a:r>
              <a:rPr lang="en-US" sz="2400" dirty="0">
                <a:ln w="11430"/>
                <a:solidFill>
                  <a:srgbClr val="002060"/>
                </a:solidFill>
                <a:latin typeface="SolaimanLipi" pitchFamily="2" charset="0"/>
                <a:cs typeface="SolaimanLipi" pitchFamily="2" charset="0"/>
              </a:rPr>
              <a:t> </a:t>
            </a:r>
            <a:r>
              <a:rPr lang="en-US" sz="2400" dirty="0" err="1">
                <a:ln w="11430"/>
                <a:solidFill>
                  <a:srgbClr val="002060"/>
                </a:solidFill>
                <a:latin typeface="SolaimanLipi" pitchFamily="2" charset="0"/>
                <a:cs typeface="SolaimanLipi" pitchFamily="2" charset="0"/>
              </a:rPr>
              <a:t>করা</a:t>
            </a:r>
            <a:r>
              <a:rPr lang="en-US" sz="2400" dirty="0">
                <a:ln w="11430"/>
                <a:solidFill>
                  <a:srgbClr val="002060"/>
                </a:solidFill>
                <a:latin typeface="SolaimanLipi" pitchFamily="2" charset="0"/>
                <a:cs typeface="SolaimanLipi" pitchFamily="2" charset="0"/>
              </a:rPr>
              <a:t> ও </a:t>
            </a:r>
          </a:p>
          <a:p>
            <a:pPr algn="just"/>
            <a:r>
              <a:rPr lang="en-US" sz="2400" dirty="0">
                <a:ln w="11430"/>
                <a:solidFill>
                  <a:srgbClr val="002060"/>
                </a:solidFill>
                <a:latin typeface="SolaimanLipi" pitchFamily="2" charset="0"/>
                <a:cs typeface="SolaimanLipi" pitchFamily="2" charset="0"/>
              </a:rPr>
              <a:t>	২. </a:t>
            </a:r>
            <a:r>
              <a:rPr lang="en-US" sz="2400" dirty="0" err="1">
                <a:ln w="11430"/>
                <a:solidFill>
                  <a:srgbClr val="002060"/>
                </a:solidFill>
                <a:latin typeface="SolaimanLipi" pitchFamily="2" charset="0"/>
                <a:cs typeface="SolaimanLipi" pitchFamily="2" charset="0"/>
              </a:rPr>
              <a:t>ডিবাগিং</a:t>
            </a:r>
            <a:r>
              <a:rPr lang="en-US" sz="2400" dirty="0">
                <a:ln w="11430"/>
                <a:solidFill>
                  <a:srgbClr val="002060"/>
                </a:solidFill>
                <a:latin typeface="SolaimanLipi" pitchFamily="2" charset="0"/>
                <a:cs typeface="SolaimanLipi" pitchFamily="2" charset="0"/>
              </a:rPr>
              <a:t>: </a:t>
            </a:r>
            <a:r>
              <a:rPr lang="en-US" sz="2400" dirty="0" err="1">
                <a:ln w="11430"/>
                <a:solidFill>
                  <a:srgbClr val="002060"/>
                </a:solidFill>
                <a:latin typeface="SolaimanLipi" pitchFamily="2" charset="0"/>
                <a:cs typeface="SolaimanLipi" pitchFamily="2" charset="0"/>
              </a:rPr>
              <a:t>ভুল</a:t>
            </a:r>
            <a:r>
              <a:rPr lang="en-US" sz="2400" dirty="0">
                <a:ln w="11430"/>
                <a:solidFill>
                  <a:srgbClr val="002060"/>
                </a:solidFill>
                <a:latin typeface="SolaimanLipi" pitchFamily="2" charset="0"/>
                <a:cs typeface="SolaimanLipi" pitchFamily="2" charset="0"/>
              </a:rPr>
              <a:t> </a:t>
            </a:r>
            <a:r>
              <a:rPr lang="en-US" sz="2400" dirty="0" err="1">
                <a:ln w="11430"/>
                <a:solidFill>
                  <a:srgbClr val="002060"/>
                </a:solidFill>
                <a:latin typeface="SolaimanLipi" pitchFamily="2" charset="0"/>
                <a:cs typeface="SolaimanLipi" pitchFamily="2" charset="0"/>
              </a:rPr>
              <a:t>সংশোধন</a:t>
            </a:r>
            <a:r>
              <a:rPr lang="en-US" sz="2400" dirty="0">
                <a:ln w="11430"/>
                <a:solidFill>
                  <a:srgbClr val="002060"/>
                </a:solidFill>
                <a:latin typeface="SolaimanLipi" pitchFamily="2" charset="0"/>
                <a:cs typeface="SolaimanLipi" pitchFamily="2" charset="0"/>
              </a:rPr>
              <a:t> </a:t>
            </a:r>
            <a:r>
              <a:rPr lang="en-US" sz="2400" dirty="0" err="1">
                <a:ln w="11430"/>
                <a:solidFill>
                  <a:srgbClr val="002060"/>
                </a:solidFill>
                <a:latin typeface="SolaimanLipi" pitchFamily="2" charset="0"/>
                <a:cs typeface="SolaimanLipi" pitchFamily="2" charset="0"/>
              </a:rPr>
              <a:t>করা</a:t>
            </a:r>
            <a:r>
              <a:rPr lang="en-US" sz="2400" dirty="0">
                <a:ln w="11430"/>
                <a:solidFill>
                  <a:srgbClr val="002060"/>
                </a:solidFill>
                <a:latin typeface="SolaimanLipi" pitchFamily="2" charset="0"/>
                <a:cs typeface="SolaimanLipi" pitchFamily="2" charset="0"/>
              </a:rPr>
              <a:t>।</a:t>
            </a:r>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778240" y="1021084"/>
            <a:ext cx="3117669" cy="2163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43985" y="2715529"/>
            <a:ext cx="11369042" cy="3539430"/>
          </a:xfrm>
          <a:prstGeom prst="rect">
            <a:avLst/>
          </a:prstGeom>
        </p:spPr>
        <p:txBody>
          <a:bodyPr wrap="square">
            <a:spAutoFit/>
          </a:bodyPr>
          <a:lstStyle/>
          <a:p>
            <a:pPr algn="just"/>
            <a:r>
              <a:rPr lang="as-IN" sz="2400" dirty="0">
                <a:ln w="11430"/>
                <a:solidFill>
                  <a:srgbClr val="002060"/>
                </a:solidFill>
                <a:latin typeface="SolaimanLipi" pitchFamily="2" charset="0"/>
                <a:cs typeface="SolaimanLipi" pitchFamily="2" charset="0"/>
              </a:rPr>
              <a:t>ক. টেস্টিং: </a:t>
            </a:r>
            <a:endParaRPr lang="en-US" sz="2400" dirty="0">
              <a:ln w="11430"/>
              <a:solidFill>
                <a:srgbClr val="002060"/>
              </a:solidFill>
              <a:latin typeface="SolaimanLipi" pitchFamily="2" charset="0"/>
              <a:cs typeface="SolaimanLipi" pitchFamily="2" charset="0"/>
            </a:endParaRPr>
          </a:p>
          <a:p>
            <a:pPr algn="just"/>
            <a:r>
              <a:rPr lang="as-IN" sz="2400" dirty="0">
                <a:ln w="11430"/>
                <a:solidFill>
                  <a:srgbClr val="002060"/>
                </a:solidFill>
                <a:latin typeface="SolaimanLipi" pitchFamily="2" charset="0"/>
                <a:cs typeface="SolaimanLipi" pitchFamily="2" charset="0"/>
              </a:rPr>
              <a:t>প্রোগ্রাম টেস্টিং হচ্ছে কোনো প্রোগ্রাম কোডিং সম্পন্ন করার পর প্রোগ্রামটির যে ধরনের আউটপুট বা ফলাফল হওয়া উচিৎ তা ঠিকমতো আসছে কিনা বা রান করছে কিনা তা যাচাই করা। ভিন্ন ভিন্ন ইনপুট দিয়ে আউটপুটের অবস্থা পর্যবেক্ষণ করা হয় এই ধাপে। এক্ষেত্রে যদি কোন অসঙ্গতি পাওয়া যায় তবে বুঝতে হবে প্রোগ্রাম কোডিংয়ের কোথাও ভূল হয়েছে। প্রোগ্রামে সাধারণত তিন ধরনের ভূল পরিলক্ষিত হয়। যথা:</a:t>
            </a:r>
          </a:p>
          <a:p>
            <a:pPr marL="0" lvl="5" indent="-457200" algn="just">
              <a:buFont typeface="Arial" panose="020B0604020202020204" pitchFamily="34" charset="0"/>
              <a:buChar char="•"/>
            </a:pPr>
            <a:r>
              <a:rPr lang="as-IN" sz="2400" dirty="0">
                <a:ln w="11430"/>
                <a:solidFill>
                  <a:srgbClr val="002060"/>
                </a:solidFill>
                <a:latin typeface="SolaimanLipi" pitchFamily="2" charset="0"/>
                <a:cs typeface="SolaimanLipi" pitchFamily="2" charset="0"/>
              </a:rPr>
              <a:t>ব্যাকরণগত ভুল</a:t>
            </a:r>
          </a:p>
          <a:p>
            <a:pPr marL="0" lvl="5" indent="-457200" algn="just">
              <a:buFont typeface="Arial" panose="020B0604020202020204" pitchFamily="34" charset="0"/>
              <a:buChar char="•"/>
            </a:pPr>
            <a:r>
              <a:rPr lang="as-IN" sz="2400" dirty="0">
                <a:ln w="11430"/>
                <a:solidFill>
                  <a:srgbClr val="002060"/>
                </a:solidFill>
                <a:latin typeface="SolaimanLipi" pitchFamily="2" charset="0"/>
                <a:cs typeface="SolaimanLipi" pitchFamily="2" charset="0"/>
              </a:rPr>
              <a:t>যৌক্তিক ভুল</a:t>
            </a:r>
          </a:p>
          <a:p>
            <a:pPr marL="0" lvl="5" indent="-457200" algn="just">
              <a:buFont typeface="Arial" panose="020B0604020202020204" pitchFamily="34" charset="0"/>
              <a:buChar char="•"/>
            </a:pPr>
            <a:r>
              <a:rPr lang="as-IN" sz="2400" dirty="0">
                <a:ln w="11430"/>
                <a:solidFill>
                  <a:srgbClr val="002060"/>
                </a:solidFill>
                <a:latin typeface="SolaimanLipi" pitchFamily="2" charset="0"/>
                <a:cs typeface="SolaimanLipi" pitchFamily="2" charset="0"/>
              </a:rPr>
              <a:t>নির্বাহজনিত ভুল</a:t>
            </a:r>
            <a:endParaRPr lang="en-US" sz="2400" dirty="0">
              <a:ln w="11430"/>
              <a:solidFill>
                <a:srgbClr val="002060"/>
              </a:solidFill>
              <a:latin typeface="SolaimanLipi" pitchFamily="2" charset="0"/>
              <a:cs typeface="SolaimanLipi" pitchFamily="2" charset="0"/>
            </a:endParaRPr>
          </a:p>
        </p:txBody>
      </p:sp>
    </p:spTree>
    <p:extLst>
      <p:ext uri="{BB962C8B-B14F-4D97-AF65-F5344CB8AC3E}">
        <p14:creationId xmlns:p14="http://schemas.microsoft.com/office/powerpoint/2010/main" val="3249485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4617" y="736100"/>
            <a:ext cx="11007634" cy="2492990"/>
          </a:xfrm>
          <a:prstGeom prst="rect">
            <a:avLst/>
          </a:prstGeom>
        </p:spPr>
        <p:txBody>
          <a:bodyPr wrap="square">
            <a:spAutoFit/>
          </a:bodyPr>
          <a:lstStyle/>
          <a:p>
            <a:r>
              <a:rPr lang="en-US" sz="4000" b="1" dirty="0">
                <a:ln w="11430"/>
                <a:solidFill>
                  <a:srgbClr val="FF0000"/>
                </a:solidFill>
                <a:latin typeface="SolaimanLipi" pitchFamily="2" charset="0"/>
                <a:cs typeface="SolaimanLipi" pitchFamily="2" charset="0"/>
              </a:rPr>
              <a:t>খ. </a:t>
            </a:r>
            <a:r>
              <a:rPr lang="as-IN" sz="4000" b="1" dirty="0">
                <a:ln w="11430"/>
                <a:solidFill>
                  <a:srgbClr val="FF0000"/>
                </a:solidFill>
                <a:latin typeface="SolaimanLipi" pitchFamily="2" charset="0"/>
                <a:cs typeface="SolaimanLipi" pitchFamily="2" charset="0"/>
              </a:rPr>
              <a:t>ডিবাগিং: </a:t>
            </a:r>
            <a:endParaRPr lang="en-US" sz="4000" b="1" dirty="0">
              <a:ln w="11430"/>
              <a:solidFill>
                <a:srgbClr val="FF0000"/>
              </a:solidFill>
              <a:latin typeface="SolaimanLipi" pitchFamily="2" charset="0"/>
              <a:cs typeface="SolaimanLipi" pitchFamily="2" charset="0"/>
            </a:endParaRPr>
          </a:p>
          <a:p>
            <a:pPr algn="just"/>
            <a:r>
              <a:rPr lang="as-IN" sz="2800" dirty="0">
                <a:ln w="11430"/>
                <a:solidFill>
                  <a:srgbClr val="002060"/>
                </a:solidFill>
                <a:latin typeface="SolaimanLipi" pitchFamily="2" charset="0"/>
                <a:cs typeface="SolaimanLipi" pitchFamily="2" charset="0"/>
              </a:rPr>
              <a:t>আমরা উপরে প্রোগ্রাম টেস্টিং এর ক্ষেত্রে তিন ধরনের ভূল সম্পর্কে জেনেছি। প্রোগ্রামে যে কোনো ভুল চিহ্নিত করতে পারলে তাকে বলা হয় বাগ (</a:t>
            </a:r>
            <a:r>
              <a:rPr lang="en-US" sz="2800" dirty="0">
                <a:ln w="11430"/>
                <a:solidFill>
                  <a:srgbClr val="002060"/>
                </a:solidFill>
                <a:latin typeface="Times New Roman" panose="02020603050405020304" pitchFamily="18" charset="0"/>
                <a:cs typeface="Times New Roman" panose="02020603050405020304" pitchFamily="18" charset="0"/>
              </a:rPr>
              <a:t>Bug</a:t>
            </a:r>
            <a:r>
              <a:rPr lang="as-IN" sz="2800" dirty="0">
                <a:ln w="11430"/>
                <a:solidFill>
                  <a:srgbClr val="002060"/>
                </a:solidFill>
                <a:latin typeface="Times New Roman" panose="02020603050405020304" pitchFamily="18" charset="0"/>
                <a:cs typeface="SolaimanLipi" pitchFamily="2" charset="0"/>
              </a:rPr>
              <a:t>)। </a:t>
            </a:r>
            <a:r>
              <a:rPr lang="as-IN" sz="2800" dirty="0">
                <a:ln w="11430"/>
                <a:solidFill>
                  <a:srgbClr val="002060"/>
                </a:solidFill>
                <a:latin typeface="SolaimanLipi" pitchFamily="2" charset="0"/>
                <a:cs typeface="SolaimanLipi" pitchFamily="2" charset="0"/>
              </a:rPr>
              <a:t>উক্ত বাগকে সমাধান করাকে বলা হয় ডিবাগ (</a:t>
            </a:r>
            <a:r>
              <a:rPr lang="en-US" sz="2800" dirty="0">
                <a:ln w="11430"/>
                <a:solidFill>
                  <a:srgbClr val="002060"/>
                </a:solidFill>
                <a:latin typeface="Times New Roman" panose="02020603050405020304" pitchFamily="18" charset="0"/>
                <a:cs typeface="Times New Roman" panose="02020603050405020304" pitchFamily="18" charset="0"/>
              </a:rPr>
              <a:t>Debug</a:t>
            </a:r>
            <a:r>
              <a:rPr lang="as-IN" sz="2800" dirty="0">
                <a:ln w="11430"/>
                <a:solidFill>
                  <a:srgbClr val="002060"/>
                </a:solidFill>
                <a:latin typeface="SolaimanLipi" pitchFamily="2" charset="0"/>
                <a:cs typeface="SolaimanLipi" pitchFamily="2" charset="0"/>
              </a:rPr>
              <a:t>)। এক্ষেত্রে </a:t>
            </a:r>
            <a:r>
              <a:rPr lang="en-US" sz="2800" dirty="0" err="1">
                <a:ln w="11430"/>
                <a:solidFill>
                  <a:srgbClr val="002060"/>
                </a:solidFill>
                <a:latin typeface="Times New Roman" panose="02020603050405020304" pitchFamily="18" charset="0"/>
                <a:cs typeface="Times New Roman" panose="02020603050405020304" pitchFamily="18" charset="0"/>
              </a:rPr>
              <a:t>Syntex</a:t>
            </a:r>
            <a:r>
              <a:rPr lang="en-US" sz="2800" dirty="0">
                <a:ln w="11430"/>
                <a:solidFill>
                  <a:srgbClr val="002060"/>
                </a:solidFill>
                <a:latin typeface="Times New Roman" panose="02020603050405020304" pitchFamily="18" charset="0"/>
                <a:cs typeface="Times New Roman" panose="02020603050405020304" pitchFamily="18" charset="0"/>
              </a:rPr>
              <a:t> Error </a:t>
            </a:r>
            <a:r>
              <a:rPr lang="as-IN" sz="2800" dirty="0">
                <a:ln w="11430"/>
                <a:solidFill>
                  <a:srgbClr val="002060"/>
                </a:solidFill>
                <a:latin typeface="SolaimanLipi" pitchFamily="2" charset="0"/>
                <a:cs typeface="SolaimanLipi" pitchFamily="2" charset="0"/>
              </a:rPr>
              <a:t>সমাধান করা সহজ। কিন্তু </a:t>
            </a:r>
            <a:r>
              <a:rPr lang="en-US" sz="2800" dirty="0">
                <a:ln w="11430"/>
                <a:solidFill>
                  <a:srgbClr val="002060"/>
                </a:solidFill>
                <a:latin typeface="Times New Roman" panose="02020603050405020304" pitchFamily="18" charset="0"/>
                <a:cs typeface="Times New Roman" panose="02020603050405020304" pitchFamily="18" charset="0"/>
              </a:rPr>
              <a:t>Logical Error </a:t>
            </a:r>
            <a:r>
              <a:rPr lang="as-IN" sz="2800" dirty="0">
                <a:ln w="11430"/>
                <a:solidFill>
                  <a:srgbClr val="002060"/>
                </a:solidFill>
                <a:latin typeface="SolaimanLipi" pitchFamily="2" charset="0"/>
                <a:cs typeface="SolaimanLipi" pitchFamily="2" charset="0"/>
              </a:rPr>
              <a:t>সমাধান করা তুলনামূলক জটিল।</a:t>
            </a:r>
            <a:endParaRPr lang="en-US" sz="2800" dirty="0">
              <a:ln w="11430"/>
              <a:solidFill>
                <a:srgbClr val="002060"/>
              </a:solidFill>
              <a:latin typeface="SolaimanLipi" pitchFamily="2" charset="0"/>
              <a:cs typeface="SolaimanLipi" pitchFamily="2" charset="0"/>
            </a:endParaRPr>
          </a:p>
        </p:txBody>
      </p:sp>
    </p:spTree>
    <p:extLst>
      <p:ext uri="{BB962C8B-B14F-4D97-AF65-F5344CB8AC3E}">
        <p14:creationId xmlns:p14="http://schemas.microsoft.com/office/powerpoint/2010/main" val="1029002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7594" y="2572604"/>
            <a:ext cx="6364406" cy="4285396"/>
          </a:xfrm>
          <a:prstGeom prst="rect">
            <a:avLst/>
          </a:prstGeom>
        </p:spPr>
      </p:pic>
      <p:grpSp>
        <p:nvGrpSpPr>
          <p:cNvPr id="4" name="Group 7"/>
          <p:cNvGrpSpPr>
            <a:grpSpLocks/>
          </p:cNvGrpSpPr>
          <p:nvPr/>
        </p:nvGrpSpPr>
        <p:grpSpPr bwMode="auto">
          <a:xfrm>
            <a:off x="252548" y="260404"/>
            <a:ext cx="4805212" cy="557214"/>
            <a:chOff x="1776" y="675"/>
            <a:chExt cx="9644" cy="351"/>
          </a:xfrm>
        </p:grpSpPr>
        <p:pic>
          <p:nvPicPr>
            <p:cNvPr id="5" name="Picture 8" descr="cubo_rosso_architetto_fr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 y="675"/>
              <a:ext cx="1379"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9"/>
            <p:cNvSpPr>
              <a:spLocks noChangeArrowheads="1"/>
            </p:cNvSpPr>
            <p:nvPr/>
          </p:nvSpPr>
          <p:spPr bwMode="auto">
            <a:xfrm>
              <a:off x="2650" y="675"/>
              <a:ext cx="8770" cy="351"/>
            </a:xfrm>
            <a:prstGeom prst="chevron">
              <a:avLst>
                <a:gd name="adj" fmla="val 39600"/>
              </a:avLst>
            </a:prstGeom>
            <a:gradFill rotWithShape="1">
              <a:gsLst>
                <a:gs pos="0">
                  <a:srgbClr val="929200"/>
                </a:gs>
                <a:gs pos="50000">
                  <a:srgbClr val="FFFF00"/>
                </a:gs>
                <a:gs pos="100000">
                  <a:srgbClr val="9292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8" tIns="45710" rIns="91418" bIns="45710" anchor="ctr"/>
            <a:lstStyle>
              <a:lvl1pPr marL="241300" indent="-241300" defTabSz="642938">
                <a:spcBef>
                  <a:spcPct val="20000"/>
                </a:spcBef>
                <a:buChar char="•"/>
                <a:defRPr sz="2300">
                  <a:solidFill>
                    <a:srgbClr val="003399"/>
                  </a:solidFill>
                  <a:latin typeface="Arial" panose="020B0604020202020204" pitchFamily="34" charset="0"/>
                  <a:cs typeface="Arial" panose="020B0604020202020204" pitchFamily="34" charset="0"/>
                </a:defRPr>
              </a:lvl1pPr>
              <a:lvl2pPr marL="742950" indent="-420688" defTabSz="642938">
                <a:spcBef>
                  <a:spcPct val="20000"/>
                </a:spcBef>
                <a:buChar char="–"/>
                <a:defRPr sz="2000">
                  <a:solidFill>
                    <a:srgbClr val="003399"/>
                  </a:solidFill>
                  <a:latin typeface="Arial" panose="020B0604020202020204" pitchFamily="34" charset="0"/>
                  <a:cs typeface="Arial" panose="020B0604020202020204" pitchFamily="34" charset="0"/>
                </a:defRPr>
              </a:lvl2pPr>
              <a:lvl3pPr marL="1143000" indent="-500063" defTabSz="642938">
                <a:spcBef>
                  <a:spcPct val="20000"/>
                </a:spcBef>
                <a:buChar char="•"/>
                <a:defRPr sz="1700">
                  <a:solidFill>
                    <a:srgbClr val="003399"/>
                  </a:solidFill>
                  <a:latin typeface="Arial" panose="020B0604020202020204" pitchFamily="34" charset="0"/>
                  <a:cs typeface="Arial" panose="020B0604020202020204" pitchFamily="34" charset="0"/>
                </a:defRPr>
              </a:lvl3pPr>
              <a:lvl4pPr marL="1600200" indent="-635000" defTabSz="642938">
                <a:spcBef>
                  <a:spcPct val="20000"/>
                </a:spcBef>
                <a:buChar char="–"/>
                <a:defRPr sz="1400">
                  <a:solidFill>
                    <a:srgbClr val="003399"/>
                  </a:solidFill>
                  <a:latin typeface="Arial" panose="020B0604020202020204" pitchFamily="34" charset="0"/>
                  <a:cs typeface="Arial" panose="020B0604020202020204" pitchFamily="34" charset="0"/>
                </a:defRPr>
              </a:lvl4pPr>
              <a:lvl5pPr marL="2057400" indent="-771525" defTabSz="642938">
                <a:spcBef>
                  <a:spcPct val="20000"/>
                </a:spcBef>
                <a:buChar char="»"/>
                <a:defRPr sz="1400">
                  <a:solidFill>
                    <a:srgbClr val="003399"/>
                  </a:solidFill>
                  <a:latin typeface="Arial" panose="020B0604020202020204" pitchFamily="34" charset="0"/>
                  <a:cs typeface="Arial" panose="020B0604020202020204" pitchFamily="34" charset="0"/>
                </a:defRPr>
              </a:lvl5pPr>
              <a:lvl6pPr marL="2514600" indent="-771525" defTabSz="642938" eaLnBrk="0" fontAlgn="base" hangingPunct="0">
                <a:spcBef>
                  <a:spcPct val="20000"/>
                </a:spcBef>
                <a:spcAft>
                  <a:spcPct val="0"/>
                </a:spcAft>
                <a:buChar char="»"/>
                <a:defRPr sz="1400">
                  <a:solidFill>
                    <a:srgbClr val="003399"/>
                  </a:solidFill>
                  <a:latin typeface="Arial" panose="020B0604020202020204" pitchFamily="34" charset="0"/>
                  <a:cs typeface="Arial" panose="020B0604020202020204" pitchFamily="34" charset="0"/>
                </a:defRPr>
              </a:lvl6pPr>
              <a:lvl7pPr marL="2971800" indent="-771525" defTabSz="642938" eaLnBrk="0" fontAlgn="base" hangingPunct="0">
                <a:spcBef>
                  <a:spcPct val="20000"/>
                </a:spcBef>
                <a:spcAft>
                  <a:spcPct val="0"/>
                </a:spcAft>
                <a:buChar char="»"/>
                <a:defRPr sz="1400">
                  <a:solidFill>
                    <a:srgbClr val="003399"/>
                  </a:solidFill>
                  <a:latin typeface="Arial" panose="020B0604020202020204" pitchFamily="34" charset="0"/>
                  <a:cs typeface="Arial" panose="020B0604020202020204" pitchFamily="34" charset="0"/>
                </a:defRPr>
              </a:lvl7pPr>
              <a:lvl8pPr marL="3429000" indent="-771525" defTabSz="642938" eaLnBrk="0" fontAlgn="base" hangingPunct="0">
                <a:spcBef>
                  <a:spcPct val="20000"/>
                </a:spcBef>
                <a:spcAft>
                  <a:spcPct val="0"/>
                </a:spcAft>
                <a:buChar char="»"/>
                <a:defRPr sz="1400">
                  <a:solidFill>
                    <a:srgbClr val="003399"/>
                  </a:solidFill>
                  <a:latin typeface="Arial" panose="020B0604020202020204" pitchFamily="34" charset="0"/>
                  <a:cs typeface="Arial" panose="020B0604020202020204" pitchFamily="34" charset="0"/>
                </a:defRPr>
              </a:lvl8pPr>
              <a:lvl9pPr marL="3886200" indent="-771525" defTabSz="642938" eaLnBrk="0" fontAlgn="base" hangingPunct="0">
                <a:spcBef>
                  <a:spcPct val="20000"/>
                </a:spcBef>
                <a:spcAft>
                  <a:spcPct val="0"/>
                </a:spcAft>
                <a:buChar char="»"/>
                <a:defRPr sz="1400">
                  <a:solidFill>
                    <a:srgbClr val="003399"/>
                  </a:solidFill>
                  <a:latin typeface="Arial" panose="020B0604020202020204" pitchFamily="34" charset="0"/>
                  <a:cs typeface="Arial" panose="020B0604020202020204" pitchFamily="34" charset="0"/>
                </a:defRPr>
              </a:lvl9pPr>
            </a:lstStyle>
            <a:p>
              <a:pPr marL="0" indent="0">
                <a:buNone/>
              </a:pPr>
              <a:r>
                <a:rPr lang="as-IN" sz="4000" b="1" dirty="0">
                  <a:ln w="11430"/>
                  <a:solidFill>
                    <a:srgbClr val="FF0000"/>
                  </a:solidFill>
                  <a:latin typeface="SolaimanLipi" pitchFamily="2" charset="0"/>
                  <a:cs typeface="SolaimanLipi" pitchFamily="2" charset="0"/>
                </a:rPr>
                <a:t>ডকুমেন্টশন</a:t>
              </a:r>
            </a:p>
          </p:txBody>
        </p:sp>
      </p:grpSp>
      <p:sp>
        <p:nvSpPr>
          <p:cNvPr id="7" name="Rectangle 6"/>
          <p:cNvSpPr/>
          <p:nvPr/>
        </p:nvSpPr>
        <p:spPr>
          <a:xfrm>
            <a:off x="788125" y="999870"/>
            <a:ext cx="7911738" cy="3970318"/>
          </a:xfrm>
          <a:prstGeom prst="rect">
            <a:avLst/>
          </a:prstGeom>
        </p:spPr>
        <p:txBody>
          <a:bodyPr wrap="square">
            <a:spAutoFit/>
          </a:bodyPr>
          <a:lstStyle/>
          <a:p>
            <a:r>
              <a:rPr lang="as-IN" sz="2800" dirty="0">
                <a:ln w="11430"/>
                <a:solidFill>
                  <a:srgbClr val="002060"/>
                </a:solidFill>
                <a:latin typeface="SolaimanLipi" pitchFamily="2" charset="0"/>
                <a:cs typeface="SolaimanLipi" pitchFamily="2" charset="0"/>
              </a:rPr>
              <a:t>প্রোগ্রাম ডেভেলপমেন্টের সময় ভবিষ্যতের কথা ভেবে বিভিন্ন বিষয় লিপিবদ্ধ করে রাখতে হয়। এই লিপিবদ্ধ করাকে প্রোগ্রাম ডকুমেন্টেশন বলে। প্রোগ্রাম রক্ষণাবেক্ষণে ডকুমেন্টেশনের গুরুত্ব অপরিসীম। ডকুমেন্টেশনে নিম্নলিখিত বিষয়সমূহ অন্তর্ভুক্ত করা হয়ঃ </a:t>
            </a:r>
          </a:p>
          <a:p>
            <a:r>
              <a:rPr lang="as-IN" sz="2800" dirty="0">
                <a:ln w="11430"/>
                <a:solidFill>
                  <a:srgbClr val="002060"/>
                </a:solidFill>
                <a:latin typeface="SolaimanLipi" pitchFamily="2" charset="0"/>
                <a:cs typeface="SolaimanLipi" pitchFamily="2" charset="0"/>
              </a:rPr>
              <a:t>	ক. প্রোগ্রামের বর্ণনা। </a:t>
            </a:r>
          </a:p>
          <a:p>
            <a:r>
              <a:rPr lang="as-IN" sz="2800" dirty="0">
                <a:ln w="11430"/>
                <a:solidFill>
                  <a:srgbClr val="002060"/>
                </a:solidFill>
                <a:latin typeface="SolaimanLipi" pitchFamily="2" charset="0"/>
                <a:cs typeface="SolaimanLipi" pitchFamily="2" charset="0"/>
              </a:rPr>
              <a:t>	খ. ফ্লোচার্ট </a:t>
            </a:r>
          </a:p>
          <a:p>
            <a:r>
              <a:rPr lang="as-IN" sz="2800" dirty="0">
                <a:ln w="11430"/>
                <a:solidFill>
                  <a:srgbClr val="002060"/>
                </a:solidFill>
                <a:latin typeface="SolaimanLipi" pitchFamily="2" charset="0"/>
                <a:cs typeface="SolaimanLipi" pitchFamily="2" charset="0"/>
              </a:rPr>
              <a:t>	গ. লিখিত প্রোগ্রাম</a:t>
            </a:r>
          </a:p>
          <a:p>
            <a:r>
              <a:rPr lang="as-IN" sz="2800" dirty="0">
                <a:ln w="11430"/>
                <a:solidFill>
                  <a:srgbClr val="002060"/>
                </a:solidFill>
                <a:latin typeface="SolaimanLipi" pitchFamily="2" charset="0"/>
                <a:cs typeface="SolaimanLipi" pitchFamily="2" charset="0"/>
              </a:rPr>
              <a:t>	ঘ. নির্বাহের জন্য প্রয়োজনীয় কাজের তালিকা </a:t>
            </a:r>
          </a:p>
          <a:p>
            <a:r>
              <a:rPr lang="as-IN" sz="2800" dirty="0">
                <a:ln w="11430"/>
                <a:solidFill>
                  <a:srgbClr val="002060"/>
                </a:solidFill>
                <a:latin typeface="SolaimanLipi" pitchFamily="2" charset="0"/>
                <a:cs typeface="SolaimanLipi" pitchFamily="2" charset="0"/>
              </a:rPr>
              <a:t>	ঙ. পরীক্ষণ ও ফলাফল</a:t>
            </a:r>
          </a:p>
        </p:txBody>
      </p:sp>
    </p:spTree>
    <p:extLst>
      <p:ext uri="{BB962C8B-B14F-4D97-AF65-F5344CB8AC3E}">
        <p14:creationId xmlns:p14="http://schemas.microsoft.com/office/powerpoint/2010/main" val="1247072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6526" y="1635526"/>
            <a:ext cx="5851317" cy="4881670"/>
          </a:xfrm>
          <a:prstGeom prst="rect">
            <a:avLst/>
          </a:prstGeom>
        </p:spPr>
      </p:pic>
      <p:sp>
        <p:nvSpPr>
          <p:cNvPr id="5" name="Rectangle 4"/>
          <p:cNvSpPr/>
          <p:nvPr/>
        </p:nvSpPr>
        <p:spPr>
          <a:xfrm>
            <a:off x="603163" y="1060811"/>
            <a:ext cx="7254971" cy="1815882"/>
          </a:xfrm>
          <a:prstGeom prst="rect">
            <a:avLst/>
          </a:prstGeom>
        </p:spPr>
        <p:txBody>
          <a:bodyPr wrap="square">
            <a:spAutoFit/>
          </a:bodyPr>
          <a:lstStyle/>
          <a:p>
            <a:pPr algn="just"/>
            <a:r>
              <a:rPr lang="as-IN" sz="2800" dirty="0">
                <a:ln w="11430"/>
                <a:solidFill>
                  <a:srgbClr val="002060"/>
                </a:solidFill>
                <a:latin typeface="SolaimanLipi" pitchFamily="2" charset="0"/>
                <a:cs typeface="SolaimanLipi" pitchFamily="2" charset="0"/>
              </a:rPr>
              <a:t>সময়ের সাথে সাথে পরিবেশ-পরিস্থিতি পরিবর্তনের কারণে প্রোগ্রামের পরিবর্তন বা আধুনিকীকরণ করা প্রয়োজন হয়। এ ধরনের কাজ রক্ষণাবেক্ষণ ধাপের অন্তর্ভুক্ত। এছাড়া প্রোগ্রাম সংশ্লিষ্ট বিভিন্ন গুরুত্বপূর্ণ ডকুমেন্টেশনের কাজ এ ধাপে সম্পন্ন করা হয়।</a:t>
            </a:r>
            <a:endParaRPr lang="en-US" sz="2800" dirty="0">
              <a:ln w="11430"/>
              <a:solidFill>
                <a:srgbClr val="002060"/>
              </a:solidFill>
              <a:latin typeface="SolaimanLipi" pitchFamily="2" charset="0"/>
              <a:cs typeface="SolaimanLipi" pitchFamily="2" charset="0"/>
            </a:endParaRPr>
          </a:p>
        </p:txBody>
      </p:sp>
      <p:grpSp>
        <p:nvGrpSpPr>
          <p:cNvPr id="6" name="Group 7"/>
          <p:cNvGrpSpPr>
            <a:grpSpLocks/>
          </p:cNvGrpSpPr>
          <p:nvPr/>
        </p:nvGrpSpPr>
        <p:grpSpPr bwMode="auto">
          <a:xfrm>
            <a:off x="252548" y="178516"/>
            <a:ext cx="6891202" cy="557214"/>
            <a:chOff x="1776" y="675"/>
            <a:chExt cx="7984" cy="351"/>
          </a:xfrm>
        </p:grpSpPr>
        <p:pic>
          <p:nvPicPr>
            <p:cNvPr id="7" name="Picture 8" descr="cubo_rosso_architetto_fr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 y="675"/>
              <a:ext cx="1379"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9"/>
            <p:cNvSpPr>
              <a:spLocks noChangeArrowheads="1"/>
            </p:cNvSpPr>
            <p:nvPr/>
          </p:nvSpPr>
          <p:spPr bwMode="auto">
            <a:xfrm>
              <a:off x="2650" y="675"/>
              <a:ext cx="7110" cy="351"/>
            </a:xfrm>
            <a:prstGeom prst="chevron">
              <a:avLst>
                <a:gd name="adj" fmla="val 39600"/>
              </a:avLst>
            </a:prstGeom>
            <a:gradFill rotWithShape="1">
              <a:gsLst>
                <a:gs pos="0">
                  <a:srgbClr val="929200"/>
                </a:gs>
                <a:gs pos="50000">
                  <a:srgbClr val="FFFF00"/>
                </a:gs>
                <a:gs pos="100000">
                  <a:srgbClr val="9292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8" tIns="45710" rIns="91418" bIns="45710" anchor="ctr"/>
            <a:lstStyle>
              <a:lvl1pPr marL="241300" indent="-241300" defTabSz="642938">
                <a:spcBef>
                  <a:spcPct val="20000"/>
                </a:spcBef>
                <a:buChar char="•"/>
                <a:defRPr sz="2300">
                  <a:solidFill>
                    <a:srgbClr val="003399"/>
                  </a:solidFill>
                  <a:latin typeface="Arial" panose="020B0604020202020204" pitchFamily="34" charset="0"/>
                  <a:cs typeface="Arial" panose="020B0604020202020204" pitchFamily="34" charset="0"/>
                </a:defRPr>
              </a:lvl1pPr>
              <a:lvl2pPr marL="742950" indent="-420688" defTabSz="642938">
                <a:spcBef>
                  <a:spcPct val="20000"/>
                </a:spcBef>
                <a:buChar char="–"/>
                <a:defRPr sz="2000">
                  <a:solidFill>
                    <a:srgbClr val="003399"/>
                  </a:solidFill>
                  <a:latin typeface="Arial" panose="020B0604020202020204" pitchFamily="34" charset="0"/>
                  <a:cs typeface="Arial" panose="020B0604020202020204" pitchFamily="34" charset="0"/>
                </a:defRPr>
              </a:lvl2pPr>
              <a:lvl3pPr marL="1143000" indent="-500063" defTabSz="642938">
                <a:spcBef>
                  <a:spcPct val="20000"/>
                </a:spcBef>
                <a:buChar char="•"/>
                <a:defRPr sz="1700">
                  <a:solidFill>
                    <a:srgbClr val="003399"/>
                  </a:solidFill>
                  <a:latin typeface="Arial" panose="020B0604020202020204" pitchFamily="34" charset="0"/>
                  <a:cs typeface="Arial" panose="020B0604020202020204" pitchFamily="34" charset="0"/>
                </a:defRPr>
              </a:lvl3pPr>
              <a:lvl4pPr marL="1600200" indent="-635000" defTabSz="642938">
                <a:spcBef>
                  <a:spcPct val="20000"/>
                </a:spcBef>
                <a:buChar char="–"/>
                <a:defRPr sz="1400">
                  <a:solidFill>
                    <a:srgbClr val="003399"/>
                  </a:solidFill>
                  <a:latin typeface="Arial" panose="020B0604020202020204" pitchFamily="34" charset="0"/>
                  <a:cs typeface="Arial" panose="020B0604020202020204" pitchFamily="34" charset="0"/>
                </a:defRPr>
              </a:lvl4pPr>
              <a:lvl5pPr marL="2057400" indent="-771525" defTabSz="642938">
                <a:spcBef>
                  <a:spcPct val="20000"/>
                </a:spcBef>
                <a:buChar char="»"/>
                <a:defRPr sz="1400">
                  <a:solidFill>
                    <a:srgbClr val="003399"/>
                  </a:solidFill>
                  <a:latin typeface="Arial" panose="020B0604020202020204" pitchFamily="34" charset="0"/>
                  <a:cs typeface="Arial" panose="020B0604020202020204" pitchFamily="34" charset="0"/>
                </a:defRPr>
              </a:lvl5pPr>
              <a:lvl6pPr marL="2514600" indent="-771525" defTabSz="642938" eaLnBrk="0" fontAlgn="base" hangingPunct="0">
                <a:spcBef>
                  <a:spcPct val="20000"/>
                </a:spcBef>
                <a:spcAft>
                  <a:spcPct val="0"/>
                </a:spcAft>
                <a:buChar char="»"/>
                <a:defRPr sz="1400">
                  <a:solidFill>
                    <a:srgbClr val="003399"/>
                  </a:solidFill>
                  <a:latin typeface="Arial" panose="020B0604020202020204" pitchFamily="34" charset="0"/>
                  <a:cs typeface="Arial" panose="020B0604020202020204" pitchFamily="34" charset="0"/>
                </a:defRPr>
              </a:lvl6pPr>
              <a:lvl7pPr marL="2971800" indent="-771525" defTabSz="642938" eaLnBrk="0" fontAlgn="base" hangingPunct="0">
                <a:spcBef>
                  <a:spcPct val="20000"/>
                </a:spcBef>
                <a:spcAft>
                  <a:spcPct val="0"/>
                </a:spcAft>
                <a:buChar char="»"/>
                <a:defRPr sz="1400">
                  <a:solidFill>
                    <a:srgbClr val="003399"/>
                  </a:solidFill>
                  <a:latin typeface="Arial" panose="020B0604020202020204" pitchFamily="34" charset="0"/>
                  <a:cs typeface="Arial" panose="020B0604020202020204" pitchFamily="34" charset="0"/>
                </a:defRPr>
              </a:lvl7pPr>
              <a:lvl8pPr marL="3429000" indent="-771525" defTabSz="642938" eaLnBrk="0" fontAlgn="base" hangingPunct="0">
                <a:spcBef>
                  <a:spcPct val="20000"/>
                </a:spcBef>
                <a:spcAft>
                  <a:spcPct val="0"/>
                </a:spcAft>
                <a:buChar char="»"/>
                <a:defRPr sz="1400">
                  <a:solidFill>
                    <a:srgbClr val="003399"/>
                  </a:solidFill>
                  <a:latin typeface="Arial" panose="020B0604020202020204" pitchFamily="34" charset="0"/>
                  <a:cs typeface="Arial" panose="020B0604020202020204" pitchFamily="34" charset="0"/>
                </a:defRPr>
              </a:lvl8pPr>
              <a:lvl9pPr marL="3886200" indent="-771525" defTabSz="642938" eaLnBrk="0" fontAlgn="base" hangingPunct="0">
                <a:spcBef>
                  <a:spcPct val="20000"/>
                </a:spcBef>
                <a:spcAft>
                  <a:spcPct val="0"/>
                </a:spcAft>
                <a:buChar char="»"/>
                <a:defRPr sz="1400">
                  <a:solidFill>
                    <a:srgbClr val="003399"/>
                  </a:solidFill>
                  <a:latin typeface="Arial" panose="020B0604020202020204" pitchFamily="34" charset="0"/>
                  <a:cs typeface="Arial" panose="020B0604020202020204" pitchFamily="34" charset="0"/>
                </a:defRPr>
              </a:lvl9pPr>
            </a:lstStyle>
            <a:p>
              <a:pPr marL="0" indent="0">
                <a:buNone/>
              </a:pPr>
              <a:r>
                <a:rPr lang="as-IN" sz="4000" b="1" dirty="0">
                  <a:ln w="11430"/>
                  <a:solidFill>
                    <a:srgbClr val="FF0000"/>
                  </a:solidFill>
                  <a:latin typeface="SolaimanLipi" pitchFamily="2" charset="0"/>
                  <a:cs typeface="SolaimanLipi" pitchFamily="2" charset="0"/>
                </a:rPr>
                <a:t>প্রোগ্রাম রক্ষণাবেক্ষণ</a:t>
              </a:r>
            </a:p>
          </p:txBody>
        </p:sp>
      </p:grpSp>
    </p:spTree>
    <p:extLst>
      <p:ext uri="{BB962C8B-B14F-4D97-AF65-F5344CB8AC3E}">
        <p14:creationId xmlns:p14="http://schemas.microsoft.com/office/powerpoint/2010/main" val="3150419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11"/>
          <p:cNvGrpSpPr>
            <a:grpSpLocks/>
          </p:cNvGrpSpPr>
          <p:nvPr/>
        </p:nvGrpSpPr>
        <p:grpSpPr bwMode="auto">
          <a:xfrm>
            <a:off x="1696375" y="1066800"/>
            <a:ext cx="5182700" cy="577850"/>
            <a:chOff x="39" y="662"/>
            <a:chExt cx="6650" cy="364"/>
          </a:xfrm>
        </p:grpSpPr>
        <p:pic>
          <p:nvPicPr>
            <p:cNvPr id="29" name="Picture 12" descr="cubo_rosso_architetto_fr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 y="675"/>
              <a:ext cx="576"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AutoShape 13"/>
            <p:cNvSpPr>
              <a:spLocks noChangeArrowheads="1"/>
            </p:cNvSpPr>
            <p:nvPr/>
          </p:nvSpPr>
          <p:spPr bwMode="auto">
            <a:xfrm>
              <a:off x="507" y="687"/>
              <a:ext cx="5220" cy="321"/>
            </a:xfrm>
            <a:prstGeom prst="chevron">
              <a:avLst>
                <a:gd name="adj" fmla="val 39600"/>
              </a:avLst>
            </a:prstGeom>
            <a:gradFill rotWithShape="1">
              <a:gsLst>
                <a:gs pos="0">
                  <a:srgbClr val="929200"/>
                </a:gs>
                <a:gs pos="50000">
                  <a:srgbClr val="FFFF00"/>
                </a:gs>
                <a:gs pos="100000">
                  <a:srgbClr val="9292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8" tIns="45710" rIns="91418" bIns="45710" anchor="ctr"/>
            <a:lstStyle>
              <a:lvl1pPr marL="241300" indent="-241300" defTabSz="642938">
                <a:spcBef>
                  <a:spcPct val="20000"/>
                </a:spcBef>
                <a:buChar char="•"/>
                <a:defRPr sz="2300">
                  <a:solidFill>
                    <a:srgbClr val="003399"/>
                  </a:solidFill>
                  <a:latin typeface="Arial" panose="020B0604020202020204" pitchFamily="34" charset="0"/>
                  <a:cs typeface="Arial" panose="020B0604020202020204" pitchFamily="34" charset="0"/>
                </a:defRPr>
              </a:lvl1pPr>
              <a:lvl2pPr marL="742950" indent="-420688" defTabSz="642938">
                <a:spcBef>
                  <a:spcPct val="20000"/>
                </a:spcBef>
                <a:buChar char="–"/>
                <a:defRPr sz="2000">
                  <a:solidFill>
                    <a:srgbClr val="003399"/>
                  </a:solidFill>
                  <a:latin typeface="Arial" panose="020B0604020202020204" pitchFamily="34" charset="0"/>
                  <a:cs typeface="Arial" panose="020B0604020202020204" pitchFamily="34" charset="0"/>
                </a:defRPr>
              </a:lvl2pPr>
              <a:lvl3pPr marL="1143000" indent="-500063" defTabSz="642938">
                <a:spcBef>
                  <a:spcPct val="20000"/>
                </a:spcBef>
                <a:buChar char="•"/>
                <a:defRPr sz="1700">
                  <a:solidFill>
                    <a:srgbClr val="003399"/>
                  </a:solidFill>
                  <a:latin typeface="Arial" panose="020B0604020202020204" pitchFamily="34" charset="0"/>
                  <a:cs typeface="Arial" panose="020B0604020202020204" pitchFamily="34" charset="0"/>
                </a:defRPr>
              </a:lvl3pPr>
              <a:lvl4pPr marL="1600200" indent="-635000" defTabSz="642938">
                <a:spcBef>
                  <a:spcPct val="20000"/>
                </a:spcBef>
                <a:buChar char="–"/>
                <a:defRPr sz="1400">
                  <a:solidFill>
                    <a:srgbClr val="003399"/>
                  </a:solidFill>
                  <a:latin typeface="Arial" panose="020B0604020202020204" pitchFamily="34" charset="0"/>
                  <a:cs typeface="Arial" panose="020B0604020202020204" pitchFamily="34" charset="0"/>
                </a:defRPr>
              </a:lvl4pPr>
              <a:lvl5pPr marL="2057400" indent="-771525" defTabSz="642938">
                <a:spcBef>
                  <a:spcPct val="20000"/>
                </a:spcBef>
                <a:buChar char="»"/>
                <a:defRPr sz="1400">
                  <a:solidFill>
                    <a:srgbClr val="003399"/>
                  </a:solidFill>
                  <a:latin typeface="Arial" panose="020B0604020202020204" pitchFamily="34" charset="0"/>
                  <a:cs typeface="Arial" panose="020B0604020202020204" pitchFamily="34" charset="0"/>
                </a:defRPr>
              </a:lvl5pPr>
              <a:lvl6pPr marL="2514600" indent="-771525" defTabSz="642938" eaLnBrk="0" fontAlgn="base" hangingPunct="0">
                <a:spcBef>
                  <a:spcPct val="20000"/>
                </a:spcBef>
                <a:spcAft>
                  <a:spcPct val="0"/>
                </a:spcAft>
                <a:buChar char="»"/>
                <a:defRPr sz="1400">
                  <a:solidFill>
                    <a:srgbClr val="003399"/>
                  </a:solidFill>
                  <a:latin typeface="Arial" panose="020B0604020202020204" pitchFamily="34" charset="0"/>
                  <a:cs typeface="Arial" panose="020B0604020202020204" pitchFamily="34" charset="0"/>
                </a:defRPr>
              </a:lvl6pPr>
              <a:lvl7pPr marL="2971800" indent="-771525" defTabSz="642938" eaLnBrk="0" fontAlgn="base" hangingPunct="0">
                <a:spcBef>
                  <a:spcPct val="20000"/>
                </a:spcBef>
                <a:spcAft>
                  <a:spcPct val="0"/>
                </a:spcAft>
                <a:buChar char="»"/>
                <a:defRPr sz="1400">
                  <a:solidFill>
                    <a:srgbClr val="003399"/>
                  </a:solidFill>
                  <a:latin typeface="Arial" panose="020B0604020202020204" pitchFamily="34" charset="0"/>
                  <a:cs typeface="Arial" panose="020B0604020202020204" pitchFamily="34" charset="0"/>
                </a:defRPr>
              </a:lvl7pPr>
              <a:lvl8pPr marL="3429000" indent="-771525" defTabSz="642938" eaLnBrk="0" fontAlgn="base" hangingPunct="0">
                <a:spcBef>
                  <a:spcPct val="20000"/>
                </a:spcBef>
                <a:spcAft>
                  <a:spcPct val="0"/>
                </a:spcAft>
                <a:buChar char="»"/>
                <a:defRPr sz="1400">
                  <a:solidFill>
                    <a:srgbClr val="003399"/>
                  </a:solidFill>
                  <a:latin typeface="Arial" panose="020B0604020202020204" pitchFamily="34" charset="0"/>
                  <a:cs typeface="Arial" panose="020B0604020202020204" pitchFamily="34" charset="0"/>
                </a:defRPr>
              </a:lvl8pPr>
              <a:lvl9pPr marL="3886200" indent="-771525" defTabSz="642938" eaLnBrk="0" fontAlgn="base" hangingPunct="0">
                <a:spcBef>
                  <a:spcPct val="20000"/>
                </a:spcBef>
                <a:spcAft>
                  <a:spcPct val="0"/>
                </a:spcAft>
                <a:buChar char="»"/>
                <a:defRPr sz="1400">
                  <a:solidFill>
                    <a:srgbClr val="003399"/>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sz="1800" b="1">
                <a:solidFill>
                  <a:schemeClr val="accent2"/>
                </a:solidFill>
              </a:endParaRPr>
            </a:p>
          </p:txBody>
        </p:sp>
        <p:sp>
          <p:nvSpPr>
            <p:cNvPr id="33" name="Text Box 14"/>
            <p:cNvSpPr txBox="1">
              <a:spLocks noChangeArrowheads="1"/>
            </p:cNvSpPr>
            <p:nvPr/>
          </p:nvSpPr>
          <p:spPr bwMode="auto">
            <a:xfrm>
              <a:off x="720" y="662"/>
              <a:ext cx="596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10" rIns="91418" bIns="45710">
              <a:spAutoFit/>
            </a:bodyPr>
            <a:lstStyle>
              <a:lvl1pPr marL="241300" indent="-241300" defTabSz="642938">
                <a:spcBef>
                  <a:spcPct val="20000"/>
                </a:spcBef>
                <a:buChar char="•"/>
                <a:defRPr sz="2300">
                  <a:solidFill>
                    <a:srgbClr val="003399"/>
                  </a:solidFill>
                  <a:latin typeface="Arial" panose="020B0604020202020204" pitchFamily="34" charset="0"/>
                  <a:cs typeface="Arial" panose="020B0604020202020204" pitchFamily="34" charset="0"/>
                </a:defRPr>
              </a:lvl1pPr>
              <a:lvl2pPr marL="742950" indent="-420688" defTabSz="642938">
                <a:spcBef>
                  <a:spcPct val="20000"/>
                </a:spcBef>
                <a:buChar char="–"/>
                <a:defRPr sz="2000">
                  <a:solidFill>
                    <a:srgbClr val="003399"/>
                  </a:solidFill>
                  <a:latin typeface="Arial" panose="020B0604020202020204" pitchFamily="34" charset="0"/>
                  <a:cs typeface="Arial" panose="020B0604020202020204" pitchFamily="34" charset="0"/>
                </a:defRPr>
              </a:lvl2pPr>
              <a:lvl3pPr marL="1143000" indent="-500063" defTabSz="642938">
                <a:spcBef>
                  <a:spcPct val="20000"/>
                </a:spcBef>
                <a:buChar char="•"/>
                <a:defRPr sz="1700">
                  <a:solidFill>
                    <a:srgbClr val="003399"/>
                  </a:solidFill>
                  <a:latin typeface="Arial" panose="020B0604020202020204" pitchFamily="34" charset="0"/>
                  <a:cs typeface="Arial" panose="020B0604020202020204" pitchFamily="34" charset="0"/>
                </a:defRPr>
              </a:lvl3pPr>
              <a:lvl4pPr marL="1600200" indent="-635000" defTabSz="642938">
                <a:spcBef>
                  <a:spcPct val="20000"/>
                </a:spcBef>
                <a:buChar char="–"/>
                <a:defRPr sz="1400">
                  <a:solidFill>
                    <a:srgbClr val="003399"/>
                  </a:solidFill>
                  <a:latin typeface="Arial" panose="020B0604020202020204" pitchFamily="34" charset="0"/>
                  <a:cs typeface="Arial" panose="020B0604020202020204" pitchFamily="34" charset="0"/>
                </a:defRPr>
              </a:lvl4pPr>
              <a:lvl5pPr marL="2057400" indent="-771525" defTabSz="642938">
                <a:spcBef>
                  <a:spcPct val="20000"/>
                </a:spcBef>
                <a:buChar char="»"/>
                <a:defRPr sz="1400">
                  <a:solidFill>
                    <a:srgbClr val="003399"/>
                  </a:solidFill>
                  <a:latin typeface="Arial" panose="020B0604020202020204" pitchFamily="34" charset="0"/>
                  <a:cs typeface="Arial" panose="020B0604020202020204" pitchFamily="34" charset="0"/>
                </a:defRPr>
              </a:lvl5pPr>
              <a:lvl6pPr marL="2514600" indent="-771525" defTabSz="642938" eaLnBrk="0" fontAlgn="base" hangingPunct="0">
                <a:spcBef>
                  <a:spcPct val="20000"/>
                </a:spcBef>
                <a:spcAft>
                  <a:spcPct val="0"/>
                </a:spcAft>
                <a:buChar char="»"/>
                <a:defRPr sz="1400">
                  <a:solidFill>
                    <a:srgbClr val="003399"/>
                  </a:solidFill>
                  <a:latin typeface="Arial" panose="020B0604020202020204" pitchFamily="34" charset="0"/>
                  <a:cs typeface="Arial" panose="020B0604020202020204" pitchFamily="34" charset="0"/>
                </a:defRPr>
              </a:lvl6pPr>
              <a:lvl7pPr marL="2971800" indent="-771525" defTabSz="642938" eaLnBrk="0" fontAlgn="base" hangingPunct="0">
                <a:spcBef>
                  <a:spcPct val="20000"/>
                </a:spcBef>
                <a:spcAft>
                  <a:spcPct val="0"/>
                </a:spcAft>
                <a:buChar char="»"/>
                <a:defRPr sz="1400">
                  <a:solidFill>
                    <a:srgbClr val="003399"/>
                  </a:solidFill>
                  <a:latin typeface="Arial" panose="020B0604020202020204" pitchFamily="34" charset="0"/>
                  <a:cs typeface="Arial" panose="020B0604020202020204" pitchFamily="34" charset="0"/>
                </a:defRPr>
              </a:lvl7pPr>
              <a:lvl8pPr marL="3429000" indent="-771525" defTabSz="642938" eaLnBrk="0" fontAlgn="base" hangingPunct="0">
                <a:spcBef>
                  <a:spcPct val="20000"/>
                </a:spcBef>
                <a:spcAft>
                  <a:spcPct val="0"/>
                </a:spcAft>
                <a:buChar char="»"/>
                <a:defRPr sz="1400">
                  <a:solidFill>
                    <a:srgbClr val="003399"/>
                  </a:solidFill>
                  <a:latin typeface="Arial" panose="020B0604020202020204" pitchFamily="34" charset="0"/>
                  <a:cs typeface="Arial" panose="020B0604020202020204" pitchFamily="34" charset="0"/>
                </a:defRPr>
              </a:lvl8pPr>
              <a:lvl9pPr marL="3886200" indent="-771525" defTabSz="642938" eaLnBrk="0" fontAlgn="base" hangingPunct="0">
                <a:spcBef>
                  <a:spcPct val="20000"/>
                </a:spcBef>
                <a:spcAft>
                  <a:spcPct val="0"/>
                </a:spcAft>
                <a:buChar char="»"/>
                <a:defRPr sz="1400">
                  <a:solidFill>
                    <a:srgbClr val="003399"/>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3000" dirty="0" err="1">
                  <a:latin typeface="SolaimanLipi" panose="02000500020000020004" pitchFamily="2" charset="0"/>
                  <a:cs typeface="SolaimanLipi" panose="02000500020000020004" pitchFamily="2" charset="0"/>
                </a:rPr>
                <a:t>সিস্টেম</a:t>
              </a:r>
              <a:r>
                <a:rPr lang="en-US" sz="3000" dirty="0">
                  <a:latin typeface="SolaimanLipi" panose="02000500020000020004" pitchFamily="2" charset="0"/>
                  <a:cs typeface="SolaimanLipi" panose="02000500020000020004" pitchFamily="2" charset="0"/>
                </a:rPr>
                <a:t> </a:t>
              </a:r>
              <a:r>
                <a:rPr lang="en-US" sz="3000" dirty="0" err="1">
                  <a:latin typeface="SolaimanLipi" panose="02000500020000020004" pitchFamily="2" charset="0"/>
                  <a:cs typeface="SolaimanLipi" panose="02000500020000020004" pitchFamily="2" charset="0"/>
                </a:rPr>
                <a:t>রক্ষণাবেক্ষণ</a:t>
              </a:r>
              <a:endParaRPr lang="en-US" sz="3000" dirty="0">
                <a:latin typeface="SolaimanLipi" panose="02000500020000020004" pitchFamily="2" charset="0"/>
                <a:cs typeface="SolaimanLipi" panose="02000500020000020004" pitchFamily="2" charset="0"/>
              </a:endParaRPr>
            </a:p>
          </p:txBody>
        </p:sp>
      </p:grpSp>
      <p:pic>
        <p:nvPicPr>
          <p:cNvPr id="34"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96201" y="955179"/>
            <a:ext cx="3402489" cy="340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35"/>
          <p:cNvSpPr/>
          <p:nvPr/>
        </p:nvSpPr>
        <p:spPr>
          <a:xfrm>
            <a:off x="3875953" y="83404"/>
            <a:ext cx="5153747" cy="707886"/>
          </a:xfrm>
          <a:prstGeom prst="rect">
            <a:avLst/>
          </a:prstGeom>
        </p:spPr>
        <p:txBody>
          <a:bodyPr wrap="square">
            <a:spAutoFit/>
          </a:bodyPr>
          <a:lstStyle/>
          <a:p>
            <a:pPr defTabSz="642938">
              <a:spcBef>
                <a:spcPct val="20000"/>
              </a:spcBef>
            </a:pPr>
            <a:r>
              <a:rPr lang="en-US" sz="4000" b="1" dirty="0" err="1">
                <a:ln w="11430"/>
                <a:solidFill>
                  <a:srgbClr val="FF0000"/>
                </a:solidFill>
                <a:latin typeface="SolaimanLipi" pitchFamily="2" charset="0"/>
                <a:cs typeface="SolaimanLipi" pitchFamily="2" charset="0"/>
              </a:rPr>
              <a:t>সিস্টেম</a:t>
            </a:r>
            <a:r>
              <a:rPr lang="en-US" sz="4000" b="1" dirty="0">
                <a:ln w="11430"/>
                <a:solidFill>
                  <a:srgbClr val="FF0000"/>
                </a:solidFill>
                <a:latin typeface="SolaimanLipi" pitchFamily="2" charset="0"/>
                <a:cs typeface="SolaimanLipi" pitchFamily="2" charset="0"/>
              </a:rPr>
              <a:t> </a:t>
            </a:r>
            <a:r>
              <a:rPr lang="en-US" sz="4000" b="1" dirty="0" err="1">
                <a:ln w="11430"/>
                <a:solidFill>
                  <a:srgbClr val="FF0000"/>
                </a:solidFill>
                <a:latin typeface="SolaimanLipi" pitchFamily="2" charset="0"/>
                <a:cs typeface="SolaimanLipi" pitchFamily="2" charset="0"/>
              </a:rPr>
              <a:t>উন্নয়ন</a:t>
            </a:r>
            <a:r>
              <a:rPr lang="en-US" sz="4000" b="1" dirty="0">
                <a:ln w="11430"/>
                <a:solidFill>
                  <a:srgbClr val="FF0000"/>
                </a:solidFill>
                <a:latin typeface="SolaimanLipi" pitchFamily="2" charset="0"/>
                <a:cs typeface="SolaimanLipi" pitchFamily="2" charset="0"/>
              </a:rPr>
              <a:t> </a:t>
            </a:r>
            <a:r>
              <a:rPr lang="en-US" sz="4000" b="1" dirty="0" err="1">
                <a:ln w="11430"/>
                <a:solidFill>
                  <a:srgbClr val="FF0000"/>
                </a:solidFill>
                <a:latin typeface="SolaimanLipi" pitchFamily="2" charset="0"/>
                <a:cs typeface="SolaimanLipi" pitchFamily="2" charset="0"/>
              </a:rPr>
              <a:t>চক্র</a:t>
            </a:r>
            <a:endParaRPr lang="en-US" sz="4000" b="1" dirty="0">
              <a:ln w="11430"/>
              <a:solidFill>
                <a:srgbClr val="FF0000"/>
              </a:solidFill>
              <a:latin typeface="SolaimanLipi" pitchFamily="2" charset="0"/>
              <a:cs typeface="SolaimanLipi" pitchFamily="2" charset="0"/>
            </a:endParaRPr>
          </a:p>
        </p:txBody>
      </p:sp>
      <p:sp>
        <p:nvSpPr>
          <p:cNvPr id="37" name="Content Placeholder 1"/>
          <p:cNvSpPr txBox="1">
            <a:spLocks/>
          </p:cNvSpPr>
          <p:nvPr/>
        </p:nvSpPr>
        <p:spPr>
          <a:xfrm>
            <a:off x="1670214" y="1682088"/>
            <a:ext cx="6330786" cy="5029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80000"/>
              </a:lnSpc>
              <a:buFont typeface="Wingdings" panose="05000000000000000000" pitchFamily="2" charset="2"/>
              <a:buChar char=""/>
            </a:pPr>
            <a:r>
              <a:rPr lang="en-US" sz="2400" dirty="0" err="1">
                <a:solidFill>
                  <a:srgbClr val="0033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প্রয়োজনীয়</a:t>
            </a:r>
            <a:r>
              <a:rPr lang="en-US" sz="2400" dirty="0">
                <a:solidFill>
                  <a:srgbClr val="0033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400" dirty="0" err="1">
                <a:solidFill>
                  <a:srgbClr val="0033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পরিবর্তন</a:t>
            </a:r>
            <a:r>
              <a:rPr lang="en-US" sz="2400" dirty="0">
                <a:solidFill>
                  <a:srgbClr val="0033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400" dirty="0" err="1">
                <a:solidFill>
                  <a:srgbClr val="0033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পরিবর্ধন</a:t>
            </a:r>
            <a:r>
              <a:rPr lang="en-US" sz="2400" dirty="0">
                <a:solidFill>
                  <a:srgbClr val="0033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400" dirty="0" err="1">
                <a:solidFill>
                  <a:srgbClr val="0033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বা</a:t>
            </a:r>
            <a:r>
              <a:rPr lang="en-US" sz="2400" dirty="0">
                <a:solidFill>
                  <a:srgbClr val="0033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400" dirty="0" err="1">
                <a:solidFill>
                  <a:srgbClr val="0033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উন্নয়নের</a:t>
            </a:r>
            <a:r>
              <a:rPr lang="en-US" sz="2400" dirty="0">
                <a:solidFill>
                  <a:srgbClr val="0033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400" dirty="0" err="1">
                <a:solidFill>
                  <a:srgbClr val="0033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জন্য</a:t>
            </a:r>
            <a:r>
              <a:rPr lang="en-US" sz="2400" dirty="0">
                <a:solidFill>
                  <a:srgbClr val="0033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400" dirty="0" err="1">
                <a:solidFill>
                  <a:srgbClr val="0033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সিস্টেমের</a:t>
            </a:r>
            <a:r>
              <a:rPr lang="en-US" sz="2400" dirty="0">
                <a:solidFill>
                  <a:srgbClr val="0033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400" dirty="0" err="1">
                <a:solidFill>
                  <a:srgbClr val="0033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কার্যকারিতা</a:t>
            </a:r>
            <a:r>
              <a:rPr lang="en-US" sz="2400" dirty="0">
                <a:solidFill>
                  <a:srgbClr val="0033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400" dirty="0" err="1">
                <a:solidFill>
                  <a:srgbClr val="0033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পর্যবেক্ষণ</a:t>
            </a:r>
            <a:r>
              <a:rPr lang="en-US" sz="2400" dirty="0">
                <a:solidFill>
                  <a:srgbClr val="0033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400" dirty="0" err="1">
                <a:solidFill>
                  <a:srgbClr val="0033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করার</a:t>
            </a:r>
            <a:r>
              <a:rPr lang="en-US" sz="2400" dirty="0">
                <a:solidFill>
                  <a:srgbClr val="0033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400" dirty="0" err="1">
                <a:solidFill>
                  <a:srgbClr val="0033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পর</a:t>
            </a:r>
            <a:r>
              <a:rPr lang="en-US" sz="2400" dirty="0">
                <a:solidFill>
                  <a:srgbClr val="0033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400" dirty="0" err="1">
                <a:solidFill>
                  <a:srgbClr val="0033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সিস্টেমের</a:t>
            </a:r>
            <a:r>
              <a:rPr lang="en-US" sz="2400" dirty="0">
                <a:solidFill>
                  <a:srgbClr val="0033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400" dirty="0" err="1">
                <a:solidFill>
                  <a:srgbClr val="0033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উদ্দেশ্য</a:t>
            </a:r>
            <a:r>
              <a:rPr lang="en-US" sz="2400" dirty="0">
                <a:solidFill>
                  <a:srgbClr val="0033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ও </a:t>
            </a:r>
            <a:r>
              <a:rPr lang="en-US" sz="2400" dirty="0" err="1">
                <a:solidFill>
                  <a:srgbClr val="0033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লক্ষ্য</a:t>
            </a:r>
            <a:r>
              <a:rPr lang="en-US" sz="2400" dirty="0">
                <a:solidFill>
                  <a:srgbClr val="0033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400" dirty="0" err="1">
                <a:solidFill>
                  <a:srgbClr val="0033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ঠিকমত</a:t>
            </a:r>
            <a:r>
              <a:rPr lang="en-US" sz="2400" dirty="0">
                <a:solidFill>
                  <a:srgbClr val="0033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400" dirty="0" err="1">
                <a:solidFill>
                  <a:srgbClr val="0033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বাস্তবায়িত</a:t>
            </a:r>
            <a:r>
              <a:rPr lang="en-US" sz="2400" dirty="0">
                <a:solidFill>
                  <a:srgbClr val="0033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400" dirty="0" err="1">
                <a:solidFill>
                  <a:srgbClr val="0033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হল</a:t>
            </a:r>
            <a:r>
              <a:rPr lang="en-US" sz="2400" dirty="0">
                <a:solidFill>
                  <a:srgbClr val="0033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400" dirty="0" err="1">
                <a:solidFill>
                  <a:srgbClr val="0033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কিনা</a:t>
            </a:r>
            <a:r>
              <a:rPr lang="en-US" sz="2400" dirty="0">
                <a:solidFill>
                  <a:srgbClr val="0033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400" dirty="0" err="1">
                <a:solidFill>
                  <a:srgbClr val="0033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সে</a:t>
            </a:r>
            <a:r>
              <a:rPr lang="en-US" sz="2400" dirty="0">
                <a:solidFill>
                  <a:srgbClr val="0033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400" dirty="0" err="1">
                <a:solidFill>
                  <a:srgbClr val="0033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বিষয়ে</a:t>
            </a:r>
            <a:r>
              <a:rPr lang="en-US" sz="2400" dirty="0">
                <a:solidFill>
                  <a:srgbClr val="0033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400" dirty="0" err="1">
                <a:solidFill>
                  <a:srgbClr val="0033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দৃষ্টি</a:t>
            </a:r>
            <a:r>
              <a:rPr lang="en-US" sz="2400" dirty="0">
                <a:solidFill>
                  <a:srgbClr val="0033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400" dirty="0" err="1">
                <a:solidFill>
                  <a:srgbClr val="0033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রাখতে</a:t>
            </a:r>
            <a:r>
              <a:rPr lang="en-US" sz="2400" dirty="0">
                <a:solidFill>
                  <a:srgbClr val="0033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400" dirty="0" err="1">
                <a:solidFill>
                  <a:srgbClr val="0033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হয়</a:t>
            </a:r>
            <a:r>
              <a:rPr lang="en-US" sz="2400" dirty="0" smtClean="0">
                <a:solidFill>
                  <a:srgbClr val="0033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a:t>
            </a:r>
          </a:p>
          <a:p>
            <a:pPr algn="just">
              <a:lnSpc>
                <a:spcPct val="80000"/>
              </a:lnSpc>
              <a:buFont typeface="Wingdings" panose="05000000000000000000" pitchFamily="2" charset="2"/>
              <a:buChar char=""/>
            </a:pPr>
            <a:endParaRPr lang="en-US" sz="2400" dirty="0">
              <a:solidFill>
                <a:srgbClr val="0033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endParaRPr>
          </a:p>
          <a:p>
            <a:pPr algn="just">
              <a:lnSpc>
                <a:spcPct val="80000"/>
              </a:lnSpc>
              <a:buFont typeface="Wingdings" panose="05000000000000000000" pitchFamily="2" charset="2"/>
              <a:buChar char=""/>
            </a:pPr>
            <a:r>
              <a:rPr lang="en-US" sz="2400" dirty="0" err="1">
                <a:solidFill>
                  <a:srgbClr val="80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প্রাথমিক</a:t>
            </a:r>
            <a:r>
              <a:rPr lang="en-US" sz="2400" dirty="0">
                <a:solidFill>
                  <a:srgbClr val="80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400" dirty="0" err="1">
                <a:solidFill>
                  <a:srgbClr val="80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অবস্থায়</a:t>
            </a:r>
            <a:r>
              <a:rPr lang="en-US" sz="2400" dirty="0">
                <a:solidFill>
                  <a:srgbClr val="80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400" dirty="0" err="1">
                <a:solidFill>
                  <a:srgbClr val="80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সিস্টেম</a:t>
            </a:r>
            <a:r>
              <a:rPr lang="en-US" sz="2400" dirty="0">
                <a:solidFill>
                  <a:srgbClr val="80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400" dirty="0" err="1">
                <a:solidFill>
                  <a:srgbClr val="80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পরিচালনায়</a:t>
            </a:r>
            <a:r>
              <a:rPr lang="en-US" sz="2400" dirty="0">
                <a:solidFill>
                  <a:srgbClr val="80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400" dirty="0" err="1">
                <a:solidFill>
                  <a:srgbClr val="80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অনভিজ্ঞতার</a:t>
            </a:r>
            <a:r>
              <a:rPr lang="en-US" sz="2400" dirty="0">
                <a:solidFill>
                  <a:srgbClr val="80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400" dirty="0" err="1">
                <a:solidFill>
                  <a:srgbClr val="80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কারণে</a:t>
            </a:r>
            <a:r>
              <a:rPr lang="en-US" sz="2400" dirty="0">
                <a:solidFill>
                  <a:srgbClr val="80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400" dirty="0" err="1">
                <a:solidFill>
                  <a:srgbClr val="80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সৃষ্ট</a:t>
            </a:r>
            <a:r>
              <a:rPr lang="en-US" sz="2400" dirty="0">
                <a:solidFill>
                  <a:srgbClr val="80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400" dirty="0" err="1">
                <a:solidFill>
                  <a:srgbClr val="80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অপ্রত্যাশিত</a:t>
            </a:r>
            <a:r>
              <a:rPr lang="en-US" sz="2400" dirty="0">
                <a:solidFill>
                  <a:srgbClr val="80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400" dirty="0" err="1">
                <a:solidFill>
                  <a:srgbClr val="80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ভুলভ্রান্তি</a:t>
            </a:r>
            <a:r>
              <a:rPr lang="en-US" sz="2400" dirty="0">
                <a:solidFill>
                  <a:srgbClr val="80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400" dirty="0" err="1">
                <a:solidFill>
                  <a:srgbClr val="80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অভিজ্ঞতা</a:t>
            </a:r>
            <a:r>
              <a:rPr lang="en-US" sz="2400" dirty="0">
                <a:solidFill>
                  <a:srgbClr val="80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400" dirty="0" err="1">
                <a:solidFill>
                  <a:srgbClr val="80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বৃদ্ধির</a:t>
            </a:r>
            <a:r>
              <a:rPr lang="en-US" sz="2400" dirty="0">
                <a:solidFill>
                  <a:srgbClr val="80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400" dirty="0" err="1">
                <a:solidFill>
                  <a:srgbClr val="80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মাধ্যমে</a:t>
            </a:r>
            <a:r>
              <a:rPr lang="en-US" sz="2400" dirty="0">
                <a:solidFill>
                  <a:srgbClr val="80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400" dirty="0" err="1">
                <a:solidFill>
                  <a:srgbClr val="80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দূর</a:t>
            </a:r>
            <a:r>
              <a:rPr lang="en-US" sz="2400" dirty="0">
                <a:solidFill>
                  <a:srgbClr val="80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400" dirty="0" err="1">
                <a:solidFill>
                  <a:srgbClr val="80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করা</a:t>
            </a:r>
            <a:r>
              <a:rPr lang="en-US" sz="2400" dirty="0">
                <a:solidFill>
                  <a:srgbClr val="80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400" dirty="0" err="1">
                <a:solidFill>
                  <a:srgbClr val="80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হয়ে</a:t>
            </a:r>
            <a:r>
              <a:rPr lang="en-US" sz="2400" dirty="0">
                <a:solidFill>
                  <a:srgbClr val="80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400" dirty="0" err="1">
                <a:solidFill>
                  <a:srgbClr val="80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থাকে</a:t>
            </a:r>
            <a:r>
              <a:rPr lang="en-US" sz="2400" dirty="0">
                <a:solidFill>
                  <a:srgbClr val="80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endParaRPr lang="en-US" sz="2400" dirty="0" smtClean="0">
              <a:solidFill>
                <a:srgbClr val="80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endParaRPr>
          </a:p>
          <a:p>
            <a:pPr algn="just">
              <a:lnSpc>
                <a:spcPct val="80000"/>
              </a:lnSpc>
              <a:buFont typeface="Wingdings" panose="05000000000000000000" pitchFamily="2" charset="2"/>
              <a:buChar char=""/>
            </a:pPr>
            <a:endParaRPr lang="en-US" sz="2400" dirty="0">
              <a:solidFill>
                <a:srgbClr val="80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endParaRPr>
          </a:p>
          <a:p>
            <a:pPr algn="just">
              <a:lnSpc>
                <a:spcPct val="80000"/>
              </a:lnSpc>
              <a:buFont typeface="Wingdings" panose="05000000000000000000" pitchFamily="2" charset="2"/>
              <a:buChar char=""/>
            </a:pPr>
            <a:r>
              <a:rPr lang="en-US" sz="2400" dirty="0" err="1">
                <a:solidFill>
                  <a:srgbClr val="000066"/>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সিস্টেম</a:t>
            </a:r>
            <a:r>
              <a:rPr lang="en-US" sz="2400" dirty="0">
                <a:solidFill>
                  <a:srgbClr val="000066"/>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400" dirty="0" err="1">
                <a:solidFill>
                  <a:srgbClr val="000066"/>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রক্ষণাবেক্ষণের</a:t>
            </a:r>
            <a:r>
              <a:rPr lang="en-US" sz="2400" dirty="0">
                <a:solidFill>
                  <a:srgbClr val="000066"/>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400" dirty="0" err="1">
                <a:solidFill>
                  <a:srgbClr val="000066"/>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প্রধান</a:t>
            </a:r>
            <a:r>
              <a:rPr lang="en-US" sz="2400" dirty="0">
                <a:solidFill>
                  <a:srgbClr val="000066"/>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400" dirty="0" err="1">
                <a:solidFill>
                  <a:srgbClr val="000066"/>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কাজগুলো</a:t>
            </a:r>
            <a:r>
              <a:rPr lang="en-US" sz="2400" dirty="0">
                <a:solidFill>
                  <a:srgbClr val="000066"/>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400" dirty="0" err="1">
                <a:solidFill>
                  <a:srgbClr val="000066"/>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হল</a:t>
            </a:r>
            <a:r>
              <a:rPr lang="en-US" sz="2400" dirty="0">
                <a:solidFill>
                  <a:srgbClr val="000066"/>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a:t>
            </a:r>
          </a:p>
          <a:p>
            <a:pPr algn="just">
              <a:lnSpc>
                <a:spcPct val="80000"/>
              </a:lnSpc>
              <a:buFont typeface="Wingdings" panose="05000000000000000000" pitchFamily="2" charset="2"/>
              <a:buChar char="v"/>
            </a:pPr>
            <a:r>
              <a:rPr lang="en-US" sz="2400" dirty="0" err="1">
                <a:solidFill>
                  <a:srgbClr val="000066"/>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সিস্টেমের</a:t>
            </a:r>
            <a:r>
              <a:rPr lang="en-US" sz="2400" dirty="0">
                <a:solidFill>
                  <a:srgbClr val="000066"/>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400" dirty="0" err="1">
                <a:solidFill>
                  <a:srgbClr val="000066"/>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হার্ডওয়্যার</a:t>
            </a:r>
            <a:r>
              <a:rPr lang="en-US" sz="2400" dirty="0">
                <a:solidFill>
                  <a:srgbClr val="000066"/>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400" dirty="0" err="1">
                <a:solidFill>
                  <a:srgbClr val="000066"/>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রক্ষণাবেক্ষণ</a:t>
            </a:r>
            <a:r>
              <a:rPr lang="en-US" sz="2400" dirty="0">
                <a:solidFill>
                  <a:srgbClr val="000066"/>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a:t>
            </a:r>
          </a:p>
          <a:p>
            <a:pPr algn="just">
              <a:lnSpc>
                <a:spcPct val="80000"/>
              </a:lnSpc>
              <a:buFont typeface="Wingdings" panose="05000000000000000000" pitchFamily="2" charset="2"/>
              <a:buChar char="v"/>
            </a:pPr>
            <a:r>
              <a:rPr lang="en-US" sz="2400" dirty="0" err="1">
                <a:solidFill>
                  <a:srgbClr val="000066"/>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সিস্টেমের</a:t>
            </a:r>
            <a:r>
              <a:rPr lang="en-US" sz="2400" dirty="0">
                <a:solidFill>
                  <a:srgbClr val="000066"/>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400" dirty="0" err="1">
                <a:solidFill>
                  <a:srgbClr val="000066"/>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সফ্‌টওয়্যার</a:t>
            </a:r>
            <a:r>
              <a:rPr lang="en-US" sz="2400" dirty="0">
                <a:solidFill>
                  <a:srgbClr val="000066"/>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400" dirty="0" err="1">
                <a:solidFill>
                  <a:srgbClr val="000066"/>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রক্ষণাবেক্ষণ</a:t>
            </a:r>
            <a:r>
              <a:rPr lang="en-US" sz="2400" dirty="0">
                <a:solidFill>
                  <a:srgbClr val="000066"/>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a:t>
            </a:r>
          </a:p>
          <a:p>
            <a:pPr algn="just">
              <a:lnSpc>
                <a:spcPct val="80000"/>
              </a:lnSpc>
              <a:buFont typeface="Wingdings" panose="05000000000000000000" pitchFamily="2" charset="2"/>
              <a:buChar char="v"/>
            </a:pPr>
            <a:r>
              <a:rPr lang="en-US" sz="2400" dirty="0" err="1">
                <a:solidFill>
                  <a:srgbClr val="000066"/>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সিস্টেমের</a:t>
            </a:r>
            <a:r>
              <a:rPr lang="en-US" sz="2400" dirty="0">
                <a:solidFill>
                  <a:srgbClr val="000066"/>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400" dirty="0" err="1">
                <a:solidFill>
                  <a:srgbClr val="000066"/>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ডকুমেন্ট</a:t>
            </a:r>
            <a:r>
              <a:rPr lang="en-US" sz="2400" dirty="0">
                <a:solidFill>
                  <a:srgbClr val="000066"/>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400" dirty="0" err="1">
                <a:solidFill>
                  <a:srgbClr val="000066"/>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রক্ষণাবেক্ষণ</a:t>
            </a:r>
            <a:r>
              <a:rPr lang="en-US" sz="2400" dirty="0">
                <a:solidFill>
                  <a:srgbClr val="000066"/>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0200" y="4980792"/>
            <a:ext cx="1027660" cy="1019438"/>
          </a:xfrm>
          <a:prstGeom prst="rect">
            <a:avLst/>
          </a:prstGeom>
          <a:noFill/>
          <a:ln>
            <a:noFill/>
          </a:ln>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5414" y="5486400"/>
            <a:ext cx="1027660" cy="1027660"/>
          </a:xfrm>
          <a:prstGeom prst="rect">
            <a:avLst/>
          </a:prstGeom>
          <a:noFill/>
          <a:ln>
            <a:noFill/>
          </a:ln>
        </p:spPr>
      </p:pic>
      <p:pic>
        <p:nvPicPr>
          <p:cNvPr id="2" name="Picture 1"/>
          <p:cNvPicPr>
            <a:picLocks noChangeAspect="1"/>
          </p:cNvPicPr>
          <p:nvPr/>
        </p:nvPicPr>
        <p:blipFill>
          <a:blip r:embed="rId6" cstate="print"/>
          <a:stretch>
            <a:fillRect/>
          </a:stretch>
        </p:blipFill>
        <p:spPr>
          <a:xfrm>
            <a:off x="7780000" y="4396032"/>
            <a:ext cx="1273074" cy="1057362"/>
          </a:xfrm>
          <a:prstGeom prst="rect">
            <a:avLst/>
          </a:prstGeom>
        </p:spPr>
      </p:pic>
    </p:spTree>
    <p:extLst>
      <p:ext uri="{BB962C8B-B14F-4D97-AF65-F5344CB8AC3E}">
        <p14:creationId xmlns:p14="http://schemas.microsoft.com/office/powerpoint/2010/main" val="49921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ppt_x</p:attrName>
                                        </p:attrNameLst>
                                      </p:cBhvr>
                                      <p:tavLst>
                                        <p:tav tm="0">
                                          <p:val>
                                            <p:strVal val="#ppt_x-.2"/>
                                          </p:val>
                                        </p:tav>
                                        <p:tav tm="100000">
                                          <p:val>
                                            <p:strVal val="#ppt_x"/>
                                          </p:val>
                                        </p:tav>
                                      </p:tavLst>
                                    </p:anim>
                                    <p:anim calcmode="lin" valueType="num">
                                      <p:cBhvr>
                                        <p:cTn id="15" dur="5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37">
                                            <p:txEl>
                                              <p:pRg st="0" end="0"/>
                                            </p:txEl>
                                          </p:spTgt>
                                        </p:tgtEl>
                                        <p:attrNameLst>
                                          <p:attrName>style.visibility</p:attrName>
                                        </p:attrNameLst>
                                      </p:cBhvr>
                                      <p:to>
                                        <p:strVal val="visible"/>
                                      </p:to>
                                    </p:set>
                                    <p:animEffect transition="in" filter="strips(downLeft)">
                                      <p:cBhvr>
                                        <p:cTn id="21" dur="500"/>
                                        <p:tgtEl>
                                          <p:spTgt spid="3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37">
                                            <p:txEl>
                                              <p:pRg st="2" end="2"/>
                                            </p:txEl>
                                          </p:spTgt>
                                        </p:tgtEl>
                                        <p:attrNameLst>
                                          <p:attrName>style.visibility</p:attrName>
                                        </p:attrNameLst>
                                      </p:cBhvr>
                                      <p:to>
                                        <p:strVal val="visible"/>
                                      </p:to>
                                    </p:set>
                                    <p:animEffect transition="in" filter="strips(downLeft)">
                                      <p:cBhvr>
                                        <p:cTn id="26" dur="500"/>
                                        <p:tgtEl>
                                          <p:spTgt spid="3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37">
                                            <p:txEl>
                                              <p:pRg st="4" end="4"/>
                                            </p:txEl>
                                          </p:spTgt>
                                        </p:tgtEl>
                                        <p:attrNameLst>
                                          <p:attrName>style.visibility</p:attrName>
                                        </p:attrNameLst>
                                      </p:cBhvr>
                                      <p:to>
                                        <p:strVal val="visible"/>
                                      </p:to>
                                    </p:set>
                                    <p:animEffect transition="in" filter="strips(downLeft)">
                                      <p:cBhvr>
                                        <p:cTn id="31" dur="500"/>
                                        <p:tgtEl>
                                          <p:spTgt spid="37">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37">
                                            <p:txEl>
                                              <p:pRg st="5" end="5"/>
                                            </p:txEl>
                                          </p:spTgt>
                                        </p:tgtEl>
                                        <p:attrNameLst>
                                          <p:attrName>style.visibility</p:attrName>
                                        </p:attrNameLst>
                                      </p:cBhvr>
                                      <p:to>
                                        <p:strVal val="visible"/>
                                      </p:to>
                                    </p:set>
                                    <p:animEffect transition="in" filter="strips(downLeft)">
                                      <p:cBhvr>
                                        <p:cTn id="43" dur="500"/>
                                        <p:tgtEl>
                                          <p:spTgt spid="37">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checkerboard(across)">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grpId="0" nodeType="clickEffect">
                                  <p:stCondLst>
                                    <p:cond delay="0"/>
                                  </p:stCondLst>
                                  <p:childTnLst>
                                    <p:set>
                                      <p:cBhvr>
                                        <p:cTn id="52" dur="1" fill="hold">
                                          <p:stCondLst>
                                            <p:cond delay="0"/>
                                          </p:stCondLst>
                                        </p:cTn>
                                        <p:tgtEl>
                                          <p:spTgt spid="37">
                                            <p:txEl>
                                              <p:pRg st="6" end="6"/>
                                            </p:txEl>
                                          </p:spTgt>
                                        </p:tgtEl>
                                        <p:attrNameLst>
                                          <p:attrName>style.visibility</p:attrName>
                                        </p:attrNameLst>
                                      </p:cBhvr>
                                      <p:to>
                                        <p:strVal val="visible"/>
                                      </p:to>
                                    </p:set>
                                    <p:animEffect transition="in" filter="strips(downLeft)">
                                      <p:cBhvr>
                                        <p:cTn id="53" dur="500"/>
                                        <p:tgtEl>
                                          <p:spTgt spid="37">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checkerboard(across)">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12" fill="hold" grpId="0" nodeType="clickEffect">
                                  <p:stCondLst>
                                    <p:cond delay="0"/>
                                  </p:stCondLst>
                                  <p:childTnLst>
                                    <p:set>
                                      <p:cBhvr>
                                        <p:cTn id="62" dur="1" fill="hold">
                                          <p:stCondLst>
                                            <p:cond delay="0"/>
                                          </p:stCondLst>
                                        </p:cTn>
                                        <p:tgtEl>
                                          <p:spTgt spid="37">
                                            <p:txEl>
                                              <p:pRg st="7" end="7"/>
                                            </p:txEl>
                                          </p:spTgt>
                                        </p:tgtEl>
                                        <p:attrNameLst>
                                          <p:attrName>style.visibility</p:attrName>
                                        </p:attrNameLst>
                                      </p:cBhvr>
                                      <p:to>
                                        <p:strVal val="visible"/>
                                      </p:to>
                                    </p:set>
                                    <p:animEffect transition="in" filter="strips(downLeft)">
                                      <p:cBhvr>
                                        <p:cTn id="63" dur="500"/>
                                        <p:tgtEl>
                                          <p:spTgt spid="3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4218296" y="1752601"/>
            <a:ext cx="3091216" cy="5185013"/>
            <a:chOff x="2694296" y="1752600"/>
            <a:chExt cx="3091216" cy="5185013"/>
          </a:xfrm>
        </p:grpSpPr>
        <p:graphicFrame>
          <p:nvGraphicFramePr>
            <p:cNvPr id="18" name="Content Placeholder 4"/>
            <p:cNvGraphicFramePr>
              <a:graphicFrameLocks/>
            </p:cNvGraphicFramePr>
            <p:nvPr/>
          </p:nvGraphicFramePr>
          <p:xfrm>
            <a:off x="3804312" y="1752600"/>
            <a:ext cx="19812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0" name="Content Placeholder 4"/>
            <p:cNvGraphicFramePr>
              <a:graphicFrameLocks/>
            </p:cNvGraphicFramePr>
            <p:nvPr/>
          </p:nvGraphicFramePr>
          <p:xfrm>
            <a:off x="2694296" y="1756013"/>
            <a:ext cx="1981200" cy="5181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graphicFrame>
        <p:nvGraphicFramePr>
          <p:cNvPr id="5" name="Content Placeholder 4"/>
          <p:cNvGraphicFramePr>
            <a:graphicFrameLocks noGrp="1"/>
          </p:cNvGraphicFramePr>
          <p:nvPr>
            <p:ph idx="1"/>
            <p:extLst>
              <p:ext uri="{D42A27DB-BD31-4B8C-83A1-F6EECF244321}">
                <p14:modId xmlns:p14="http://schemas.microsoft.com/office/powerpoint/2010/main" val="2594490435"/>
              </p:ext>
            </p:extLst>
          </p:nvPr>
        </p:nvGraphicFramePr>
        <p:xfrm>
          <a:off x="2857499" y="1156648"/>
          <a:ext cx="4457701" cy="51816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 name="Rectangle 3"/>
          <p:cNvSpPr/>
          <p:nvPr/>
        </p:nvSpPr>
        <p:spPr>
          <a:xfrm>
            <a:off x="3875953" y="83404"/>
            <a:ext cx="5153747" cy="707886"/>
          </a:xfrm>
          <a:prstGeom prst="rect">
            <a:avLst/>
          </a:prstGeom>
        </p:spPr>
        <p:txBody>
          <a:bodyPr wrap="square">
            <a:spAutoFit/>
          </a:bodyPr>
          <a:lstStyle/>
          <a:p>
            <a:r>
              <a:rPr lang="en-US" sz="4000" b="1" dirty="0" err="1">
                <a:ln w="11430"/>
                <a:solidFill>
                  <a:srgbClr val="FF0000"/>
                </a:solidFill>
                <a:latin typeface="SolaimanLipi" pitchFamily="2" charset="0"/>
                <a:cs typeface="SolaimanLipi" pitchFamily="2" charset="0"/>
              </a:rPr>
              <a:t>সিস্টেম</a:t>
            </a:r>
            <a:r>
              <a:rPr lang="en-US" sz="4000" b="1" dirty="0">
                <a:ln w="11430"/>
                <a:solidFill>
                  <a:srgbClr val="FF0000"/>
                </a:solidFill>
                <a:latin typeface="SolaimanLipi" pitchFamily="2" charset="0"/>
                <a:cs typeface="SolaimanLipi" pitchFamily="2" charset="0"/>
              </a:rPr>
              <a:t> </a:t>
            </a:r>
            <a:r>
              <a:rPr lang="en-US" sz="4000" b="1" dirty="0" err="1">
                <a:ln w="11430"/>
                <a:solidFill>
                  <a:srgbClr val="FF0000"/>
                </a:solidFill>
                <a:latin typeface="SolaimanLipi" pitchFamily="2" charset="0"/>
                <a:cs typeface="SolaimanLipi" pitchFamily="2" charset="0"/>
              </a:rPr>
              <a:t>উন্নয়ন</a:t>
            </a:r>
            <a:r>
              <a:rPr lang="en-US" sz="4000" b="1" dirty="0">
                <a:ln w="11430"/>
                <a:solidFill>
                  <a:srgbClr val="FF0000"/>
                </a:solidFill>
                <a:latin typeface="SolaimanLipi" pitchFamily="2" charset="0"/>
                <a:cs typeface="SolaimanLipi" pitchFamily="2" charset="0"/>
              </a:rPr>
              <a:t> </a:t>
            </a:r>
            <a:r>
              <a:rPr lang="en-US" sz="4000" b="1" dirty="0" err="1">
                <a:ln w="11430"/>
                <a:solidFill>
                  <a:srgbClr val="FF0000"/>
                </a:solidFill>
                <a:latin typeface="SolaimanLipi" pitchFamily="2" charset="0"/>
                <a:cs typeface="SolaimanLipi" pitchFamily="2" charset="0"/>
              </a:rPr>
              <a:t>চক্র</a:t>
            </a:r>
            <a:endParaRPr lang="en-US" sz="4000" b="1" dirty="0">
              <a:ln w="11430"/>
              <a:solidFill>
                <a:srgbClr val="FF0000"/>
              </a:solidFill>
              <a:latin typeface="SolaimanLipi" pitchFamily="2" charset="0"/>
              <a:cs typeface="SolaimanLipi" pitchFamily="2" charset="0"/>
            </a:endParaRPr>
          </a:p>
        </p:txBody>
      </p:sp>
      <p:sp>
        <p:nvSpPr>
          <p:cNvPr id="19" name="Curved Right Arrow 18"/>
          <p:cNvSpPr/>
          <p:nvPr/>
        </p:nvSpPr>
        <p:spPr>
          <a:xfrm rot="10800000">
            <a:off x="7391401" y="1066800"/>
            <a:ext cx="1676400" cy="5257800"/>
          </a:xfrm>
          <a:prstGeom prst="curv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1368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graphicEl>
                                              <a:dgm id="{CCB5089A-BB49-4FAE-95A7-38B5EF302975}"/>
                                            </p:graphicEl>
                                          </p:spTgt>
                                        </p:tgtEl>
                                        <p:attrNameLst>
                                          <p:attrName>style.visibility</p:attrName>
                                        </p:attrNameLst>
                                      </p:cBhvr>
                                      <p:to>
                                        <p:strVal val="visible"/>
                                      </p:to>
                                    </p:set>
                                    <p:animEffect transition="in" filter="blinds(horizontal)">
                                      <p:cBhvr>
                                        <p:cTn id="7" dur="500"/>
                                        <p:tgtEl>
                                          <p:spTgt spid="5">
                                            <p:graphicEl>
                                              <a:dgm id="{CCB5089A-BB49-4FAE-95A7-38B5EF30297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graphicEl>
                                              <a:dgm id="{9B30267C-E216-4170-A736-A5271434D7C7}"/>
                                            </p:graphicEl>
                                          </p:spTgt>
                                        </p:tgtEl>
                                        <p:attrNameLst>
                                          <p:attrName>style.visibility</p:attrName>
                                        </p:attrNameLst>
                                      </p:cBhvr>
                                      <p:to>
                                        <p:strVal val="visible"/>
                                      </p:to>
                                    </p:set>
                                    <p:animEffect transition="in" filter="blinds(horizontal)">
                                      <p:cBhvr>
                                        <p:cTn id="12" dur="500"/>
                                        <p:tgtEl>
                                          <p:spTgt spid="5">
                                            <p:graphicEl>
                                              <a:dgm id="{9B30267C-E216-4170-A736-A5271434D7C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graphicEl>
                                              <a:dgm id="{2717F34A-29F5-4F84-B76F-D2A15C0A838A}"/>
                                            </p:graphicEl>
                                          </p:spTgt>
                                        </p:tgtEl>
                                        <p:attrNameLst>
                                          <p:attrName>style.visibility</p:attrName>
                                        </p:attrNameLst>
                                      </p:cBhvr>
                                      <p:to>
                                        <p:strVal val="visible"/>
                                      </p:to>
                                    </p:set>
                                    <p:animEffect transition="in" filter="blinds(horizontal)">
                                      <p:cBhvr>
                                        <p:cTn id="17" dur="500"/>
                                        <p:tgtEl>
                                          <p:spTgt spid="5">
                                            <p:graphicEl>
                                              <a:dgm id="{2717F34A-29F5-4F84-B76F-D2A15C0A838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graphicEl>
                                              <a:dgm id="{55322620-50E8-4CFC-9996-E576D76E71C9}"/>
                                            </p:graphicEl>
                                          </p:spTgt>
                                        </p:tgtEl>
                                        <p:attrNameLst>
                                          <p:attrName>style.visibility</p:attrName>
                                        </p:attrNameLst>
                                      </p:cBhvr>
                                      <p:to>
                                        <p:strVal val="visible"/>
                                      </p:to>
                                    </p:set>
                                    <p:animEffect transition="in" filter="blinds(horizontal)">
                                      <p:cBhvr>
                                        <p:cTn id="22" dur="500"/>
                                        <p:tgtEl>
                                          <p:spTgt spid="5">
                                            <p:graphicEl>
                                              <a:dgm id="{55322620-50E8-4CFC-9996-E576D76E71C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graphicEl>
                                              <a:dgm id="{6ABC786C-E3D8-4083-BB86-34192C8C07CA}"/>
                                            </p:graphicEl>
                                          </p:spTgt>
                                        </p:tgtEl>
                                        <p:attrNameLst>
                                          <p:attrName>style.visibility</p:attrName>
                                        </p:attrNameLst>
                                      </p:cBhvr>
                                      <p:to>
                                        <p:strVal val="visible"/>
                                      </p:to>
                                    </p:set>
                                    <p:animEffect transition="in" filter="blinds(horizontal)">
                                      <p:cBhvr>
                                        <p:cTn id="27" dur="500"/>
                                        <p:tgtEl>
                                          <p:spTgt spid="5">
                                            <p:graphicEl>
                                              <a:dgm id="{6ABC786C-E3D8-4083-BB86-34192C8C07CA}"/>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graphicEl>
                                              <a:dgm id="{EBDEEB0C-ACC1-4802-B5BF-C114D1551644}"/>
                                            </p:graphicEl>
                                          </p:spTgt>
                                        </p:tgtEl>
                                        <p:attrNameLst>
                                          <p:attrName>style.visibility</p:attrName>
                                        </p:attrNameLst>
                                      </p:cBhvr>
                                      <p:to>
                                        <p:strVal val="visible"/>
                                      </p:to>
                                    </p:set>
                                    <p:animEffect transition="in" filter="blinds(horizontal)">
                                      <p:cBhvr>
                                        <p:cTn id="32" dur="500"/>
                                        <p:tgtEl>
                                          <p:spTgt spid="5">
                                            <p:graphicEl>
                                              <a:dgm id="{EBDEEB0C-ACC1-4802-B5BF-C114D1551644}"/>
                                            </p:graphicEl>
                                          </p:spTgt>
                                        </p:tgtEl>
                                      </p:cBhvr>
                                    </p:animEffect>
                                  </p:childTnLst>
                                </p:cTn>
                              </p:par>
                            </p:childTnLst>
                          </p:cTn>
                        </p:par>
                        <p:par>
                          <p:cTn id="33" fill="hold">
                            <p:stCondLst>
                              <p:cond delay="500"/>
                            </p:stCondLst>
                            <p:childTnLst>
                              <p:par>
                                <p:cTn id="34" presetID="22" presetClass="entr" presetSubtype="4"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down)">
                                      <p:cBhvr>
                                        <p:cTn id="36" dur="1000"/>
                                        <p:tgtEl>
                                          <p:spTgt spid="21"/>
                                        </p:tgtEl>
                                      </p:cBhvr>
                                    </p:animEffect>
                                  </p:childTnLst>
                                </p:cTn>
                              </p:par>
                            </p:childTnLst>
                          </p:cTn>
                        </p:par>
                        <p:par>
                          <p:cTn id="37" fill="hold">
                            <p:stCondLst>
                              <p:cond delay="1500"/>
                            </p:stCondLst>
                            <p:childTnLst>
                              <p:par>
                                <p:cTn id="38" presetID="22" presetClass="entr" presetSubtype="4"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5688" y="134471"/>
            <a:ext cx="5226838" cy="686081"/>
          </a:xfrm>
        </p:spPr>
        <p:txBody>
          <a:bodyPr/>
          <a:lstStyle/>
          <a:p>
            <a:r>
              <a:rPr lang="bn-BD" sz="3600" b="1" dirty="0">
                <a:ln w="0"/>
                <a:effectLst>
                  <a:outerShdw blurRad="38100" dist="19050" dir="2700000" algn="tl" rotWithShape="0">
                    <a:schemeClr val="dk1">
                      <a:alpha val="40000"/>
                    </a:schemeClr>
                  </a:outerShdw>
                </a:effectLst>
                <a:latin typeface="+mn-lt"/>
                <a:cs typeface="SolaimanLipi" panose="02000500020000020004" pitchFamily="2" charset="0"/>
              </a:rPr>
              <a:t>একক কাজ</a:t>
            </a:r>
            <a:endParaRPr lang="en-US" sz="3600" b="1" dirty="0">
              <a:ln w="0"/>
              <a:effectLst>
                <a:outerShdw blurRad="38100" dist="19050" dir="2700000" algn="tl" rotWithShape="0">
                  <a:schemeClr val="dk1">
                    <a:alpha val="40000"/>
                  </a:schemeClr>
                </a:outerShdw>
              </a:effectLst>
              <a:latin typeface="+mn-lt"/>
              <a:cs typeface="SolaimanLipi" panose="02000500020000020004" pitchFamily="2" charset="0"/>
            </a:endParaRPr>
          </a:p>
        </p:txBody>
      </p:sp>
      <p:sp>
        <p:nvSpPr>
          <p:cNvPr id="3" name="AutoShape 56"/>
          <p:cNvSpPr>
            <a:spLocks noChangeArrowheads="1"/>
          </p:cNvSpPr>
          <p:nvPr/>
        </p:nvSpPr>
        <p:spPr bwMode="auto">
          <a:xfrm>
            <a:off x="5935064" y="4043963"/>
            <a:ext cx="3427412" cy="547687"/>
          </a:xfrm>
          <a:prstGeom prst="roundRect">
            <a:avLst>
              <a:gd name="adj" fmla="val 50000"/>
            </a:avLst>
          </a:prstGeom>
          <a:solidFill>
            <a:schemeClr val="accent6">
              <a:lumMod val="60000"/>
              <a:lumOff val="40000"/>
            </a:schemeClr>
          </a:solidFill>
          <a:ln w="28575">
            <a:noFill/>
            <a:round/>
            <a:headEnd/>
            <a:tailEnd/>
          </a:ln>
          <a:effectLst/>
        </p:spPr>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dirty="0">
                <a:effectLst>
                  <a:outerShdw blurRad="38100" dist="38100" dir="2700000" algn="tl">
                    <a:srgbClr val="000000">
                      <a:alpha val="43137"/>
                    </a:srgbClr>
                  </a:outerShdw>
                </a:effectLst>
                <a:latin typeface="+mn-lt"/>
                <a:cs typeface="SolaimanLipi" panose="02000500020000020004" pitchFamily="2" charset="0"/>
              </a:rPr>
              <a:t>ঘ. </a:t>
            </a:r>
            <a:r>
              <a:rPr lang="en-US" sz="2800" dirty="0" err="1">
                <a:effectLst>
                  <a:outerShdw blurRad="38100" dist="38100" dir="2700000" algn="tl">
                    <a:srgbClr val="000000">
                      <a:alpha val="43137"/>
                    </a:srgbClr>
                  </a:outerShdw>
                </a:effectLst>
                <a:latin typeface="+mn-lt"/>
                <a:cs typeface="SolaimanLipi" panose="02000500020000020004" pitchFamily="2" charset="0"/>
              </a:rPr>
              <a:t>ডিবাগ</a:t>
            </a:r>
            <a:endParaRPr lang="en-US" sz="2800" dirty="0">
              <a:effectLst>
                <a:outerShdw blurRad="38100" dist="38100" dir="2700000" algn="tl">
                  <a:srgbClr val="000000">
                    <a:alpha val="43137"/>
                  </a:srgbClr>
                </a:outerShdw>
              </a:effectLst>
              <a:latin typeface="+mn-lt"/>
              <a:cs typeface="SolaimanLipi" panose="02000500020000020004" pitchFamily="2" charset="0"/>
            </a:endParaRPr>
          </a:p>
        </p:txBody>
      </p:sp>
      <p:sp>
        <p:nvSpPr>
          <p:cNvPr id="4" name="AutoShape 55"/>
          <p:cNvSpPr>
            <a:spLocks noChangeArrowheads="1"/>
          </p:cNvSpPr>
          <p:nvPr/>
        </p:nvSpPr>
        <p:spPr bwMode="auto">
          <a:xfrm>
            <a:off x="5939827" y="3297838"/>
            <a:ext cx="3427413" cy="547687"/>
          </a:xfrm>
          <a:prstGeom prst="roundRect">
            <a:avLst>
              <a:gd name="adj" fmla="val 50000"/>
            </a:avLst>
          </a:prstGeom>
          <a:solidFill>
            <a:schemeClr val="accent6">
              <a:lumMod val="60000"/>
              <a:lumOff val="40000"/>
            </a:schemeClr>
          </a:solidFill>
          <a:ln w="28575">
            <a:noFill/>
            <a:round/>
            <a:headEnd/>
            <a:tailEnd/>
          </a:ln>
          <a:effectLst/>
        </p:spPr>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dirty="0">
                <a:effectLst>
                  <a:outerShdw blurRad="38100" dist="38100" dir="2700000" algn="tl">
                    <a:srgbClr val="000000">
                      <a:alpha val="43137"/>
                    </a:srgbClr>
                  </a:outerShdw>
                </a:effectLst>
                <a:latin typeface="+mn-lt"/>
                <a:cs typeface="SolaimanLipi" panose="02000500020000020004" pitchFamily="2" charset="0"/>
              </a:rPr>
              <a:t>খ. </a:t>
            </a:r>
            <a:r>
              <a:rPr lang="en-US" sz="2800" dirty="0" err="1">
                <a:effectLst>
                  <a:outerShdw blurRad="38100" dist="38100" dir="2700000" algn="tl">
                    <a:srgbClr val="000000">
                      <a:alpha val="43137"/>
                    </a:srgbClr>
                  </a:outerShdw>
                </a:effectLst>
                <a:cs typeface="SolaimanLipi" panose="02000500020000020004" pitchFamily="2" charset="0"/>
              </a:rPr>
              <a:t>নির্বাহজনিত</a:t>
            </a:r>
            <a:endParaRPr lang="en-US" sz="2800" dirty="0">
              <a:effectLst>
                <a:outerShdw blurRad="38100" dist="38100" dir="2700000" algn="tl">
                  <a:srgbClr val="000000">
                    <a:alpha val="43137"/>
                  </a:srgbClr>
                </a:outerShdw>
              </a:effectLst>
              <a:latin typeface="+mn-lt"/>
              <a:cs typeface="SolaimanLipi" panose="02000500020000020004" pitchFamily="2" charset="0"/>
            </a:endParaRPr>
          </a:p>
        </p:txBody>
      </p:sp>
      <p:sp>
        <p:nvSpPr>
          <p:cNvPr id="5" name="AutoShape 55"/>
          <p:cNvSpPr>
            <a:spLocks noChangeArrowheads="1"/>
          </p:cNvSpPr>
          <p:nvPr/>
        </p:nvSpPr>
        <p:spPr bwMode="auto">
          <a:xfrm>
            <a:off x="5943834" y="3280531"/>
            <a:ext cx="3427413" cy="547687"/>
          </a:xfrm>
          <a:prstGeom prst="roundRect">
            <a:avLst>
              <a:gd name="adj" fmla="val 50000"/>
            </a:avLst>
          </a:prstGeom>
          <a:solidFill>
            <a:srgbClr val="FF0000"/>
          </a:solidFill>
          <a:ln w="28575">
            <a:noFill/>
            <a:round/>
            <a:headEnd/>
            <a:tailEnd/>
          </a:ln>
          <a:effectLst/>
        </p:spPr>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dirty="0">
                <a:solidFill>
                  <a:schemeClr val="bg1"/>
                </a:solidFill>
                <a:effectLst>
                  <a:outerShdw blurRad="38100" dist="38100" dir="2700000" algn="tl">
                    <a:srgbClr val="000000">
                      <a:alpha val="43137"/>
                    </a:srgbClr>
                  </a:outerShdw>
                </a:effectLst>
                <a:latin typeface="+mn-lt"/>
                <a:cs typeface="SolaimanLipi" panose="02000500020000020004" pitchFamily="2" charset="0"/>
              </a:rPr>
              <a:t>খ. </a:t>
            </a:r>
            <a:r>
              <a:rPr lang="en-US" sz="2800" dirty="0" err="1">
                <a:solidFill>
                  <a:schemeClr val="bg1"/>
                </a:solidFill>
                <a:effectLst>
                  <a:outerShdw blurRad="38100" dist="38100" dir="2700000" algn="tl">
                    <a:srgbClr val="000000">
                      <a:alpha val="43137"/>
                    </a:srgbClr>
                  </a:outerShdw>
                </a:effectLst>
                <a:latin typeface="+mn-lt"/>
                <a:cs typeface="SolaimanLipi" panose="02000500020000020004" pitchFamily="2" charset="0"/>
              </a:rPr>
              <a:t>নির্বাহজনিত</a:t>
            </a:r>
            <a:endParaRPr lang="en-US" sz="2800" dirty="0">
              <a:solidFill>
                <a:schemeClr val="bg1"/>
              </a:solidFill>
              <a:effectLst>
                <a:outerShdw blurRad="38100" dist="38100" dir="2700000" algn="tl">
                  <a:srgbClr val="000000">
                    <a:alpha val="43137"/>
                  </a:srgbClr>
                </a:outerShdw>
              </a:effectLst>
              <a:latin typeface="+mn-lt"/>
              <a:cs typeface="SolaimanLipi" panose="02000500020000020004" pitchFamily="2" charset="0"/>
            </a:endParaRPr>
          </a:p>
        </p:txBody>
      </p:sp>
      <p:sp>
        <p:nvSpPr>
          <p:cNvPr id="6" name="AutoShape 56"/>
          <p:cNvSpPr>
            <a:spLocks noChangeArrowheads="1"/>
          </p:cNvSpPr>
          <p:nvPr/>
        </p:nvSpPr>
        <p:spPr bwMode="auto">
          <a:xfrm>
            <a:off x="5935064" y="4040394"/>
            <a:ext cx="3427412" cy="547687"/>
          </a:xfrm>
          <a:prstGeom prst="roundRect">
            <a:avLst>
              <a:gd name="adj" fmla="val 50000"/>
            </a:avLst>
          </a:prstGeom>
          <a:solidFill>
            <a:srgbClr val="FF0000"/>
          </a:solidFill>
          <a:ln w="28575">
            <a:noFill/>
            <a:round/>
            <a:headEnd/>
            <a:tailEnd/>
          </a:ln>
          <a:effectLst/>
        </p:spPr>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dirty="0">
                <a:solidFill>
                  <a:schemeClr val="bg1"/>
                </a:solidFill>
                <a:effectLst>
                  <a:outerShdw blurRad="38100" dist="38100" dir="2700000" algn="tl">
                    <a:srgbClr val="000000">
                      <a:alpha val="43137"/>
                    </a:srgbClr>
                  </a:outerShdw>
                </a:effectLst>
                <a:latin typeface="+mn-lt"/>
                <a:cs typeface="SolaimanLipi" panose="02000500020000020004" pitchFamily="2" charset="0"/>
              </a:rPr>
              <a:t>ঘ. </a:t>
            </a:r>
            <a:r>
              <a:rPr lang="en-US" sz="2800" dirty="0" err="1">
                <a:solidFill>
                  <a:schemeClr val="bg1"/>
                </a:solidFill>
                <a:effectLst>
                  <a:outerShdw blurRad="38100" dist="38100" dir="2700000" algn="tl">
                    <a:srgbClr val="000000">
                      <a:alpha val="43137"/>
                    </a:srgbClr>
                  </a:outerShdw>
                </a:effectLst>
                <a:latin typeface="+mn-lt"/>
                <a:cs typeface="SolaimanLipi" panose="02000500020000020004" pitchFamily="2" charset="0"/>
              </a:rPr>
              <a:t>ডিবাগজনিত</a:t>
            </a:r>
            <a:endParaRPr lang="en-US" sz="2800" dirty="0">
              <a:solidFill>
                <a:schemeClr val="bg1"/>
              </a:solidFill>
              <a:effectLst>
                <a:outerShdw blurRad="38100" dist="38100" dir="2700000" algn="tl">
                  <a:srgbClr val="000000">
                    <a:alpha val="43137"/>
                  </a:srgbClr>
                </a:outerShdw>
              </a:effectLst>
              <a:latin typeface="+mn-lt"/>
              <a:cs typeface="SolaimanLipi" panose="02000500020000020004" pitchFamily="2" charset="0"/>
            </a:endParaRPr>
          </a:p>
        </p:txBody>
      </p:sp>
      <p:sp>
        <p:nvSpPr>
          <p:cNvPr id="7" name="AutoShape 52"/>
          <p:cNvSpPr>
            <a:spLocks noChangeArrowheads="1"/>
          </p:cNvSpPr>
          <p:nvPr/>
        </p:nvSpPr>
        <p:spPr bwMode="auto">
          <a:xfrm>
            <a:off x="985837" y="2416774"/>
            <a:ext cx="10815637" cy="547688"/>
          </a:xfrm>
          <a:prstGeom prst="roundRect">
            <a:avLst>
              <a:gd name="adj" fmla="val 50000"/>
            </a:avLst>
          </a:prstGeom>
          <a:ln>
            <a:noFill/>
            <a:headEnd/>
            <a:tailEnd/>
          </a:ln>
        </p:spPr>
        <p:style>
          <a:lnRef idx="1">
            <a:schemeClr val="accent4"/>
          </a:lnRef>
          <a:fillRef idx="2">
            <a:schemeClr val="accent4"/>
          </a:fillRef>
          <a:effectRef idx="1">
            <a:schemeClr val="accent4"/>
          </a:effectRef>
          <a:fontRef idx="minor">
            <a:schemeClr val="dk1"/>
          </a:fontRef>
        </p:style>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bn-BD" sz="2800" dirty="0">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১</a:t>
            </a:r>
            <a:r>
              <a:rPr lang="en-US" sz="2800" dirty="0">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800" dirty="0" err="1">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কো</a:t>
            </a:r>
            <a:r>
              <a:rPr lang="as-IN" sz="2800" dirty="0">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নো স্টেটমেন্টের পর সেমিকোলন (;) না দিলে</a:t>
            </a:r>
            <a:r>
              <a:rPr lang="en-US" sz="2800" dirty="0">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800" dirty="0" err="1">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কি</a:t>
            </a:r>
            <a:r>
              <a:rPr lang="en-US" sz="2800" dirty="0">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800" dirty="0" err="1">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ধরণের</a:t>
            </a:r>
            <a:r>
              <a:rPr lang="en-US" sz="2800" dirty="0">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800" dirty="0" err="1">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ভূল</a:t>
            </a:r>
            <a:r>
              <a:rPr lang="en-US" sz="2800" dirty="0">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800" dirty="0" err="1">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হবে</a:t>
            </a:r>
            <a:r>
              <a:rPr lang="en-US" sz="2800" dirty="0">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a:t>
            </a:r>
          </a:p>
        </p:txBody>
      </p:sp>
      <p:sp>
        <p:nvSpPr>
          <p:cNvPr id="8" name="AutoShape 53"/>
          <p:cNvSpPr>
            <a:spLocks noChangeArrowheads="1"/>
          </p:cNvSpPr>
          <p:nvPr/>
        </p:nvSpPr>
        <p:spPr bwMode="auto">
          <a:xfrm>
            <a:off x="2437802" y="3301760"/>
            <a:ext cx="3427413" cy="547687"/>
          </a:xfrm>
          <a:prstGeom prst="roundRect">
            <a:avLst>
              <a:gd name="adj" fmla="val 50000"/>
            </a:avLst>
          </a:prstGeom>
          <a:solidFill>
            <a:schemeClr val="accent6">
              <a:lumMod val="60000"/>
              <a:lumOff val="40000"/>
            </a:schemeClr>
          </a:solidFill>
          <a:ln w="28575">
            <a:noFill/>
            <a:round/>
            <a:headEnd/>
            <a:tailEnd/>
          </a:ln>
          <a:effectLst/>
        </p:spPr>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spc="-150" dirty="0">
                <a:effectLst>
                  <a:outerShdw blurRad="38100" dist="38100" dir="2700000" algn="tl">
                    <a:srgbClr val="000000">
                      <a:alpha val="43137"/>
                    </a:srgbClr>
                  </a:outerShdw>
                </a:effectLst>
                <a:latin typeface="+mn-lt"/>
                <a:cs typeface="SolaimanLipi" panose="02000500020000020004" pitchFamily="2" charset="0"/>
              </a:rPr>
              <a:t>ক. </a:t>
            </a:r>
            <a:r>
              <a:rPr lang="en-US" sz="2800" spc="-150" dirty="0" err="1">
                <a:effectLst>
                  <a:outerShdw blurRad="38100" dist="38100" dir="2700000" algn="tl">
                    <a:srgbClr val="000000">
                      <a:alpha val="43137"/>
                    </a:srgbClr>
                  </a:outerShdw>
                </a:effectLst>
                <a:latin typeface="+mn-lt"/>
                <a:cs typeface="SolaimanLipi" panose="02000500020000020004" pitchFamily="2" charset="0"/>
              </a:rPr>
              <a:t>যৌক্তিক</a:t>
            </a:r>
            <a:endParaRPr lang="en-US" sz="2800" spc="-150" dirty="0">
              <a:effectLst>
                <a:outerShdw blurRad="38100" dist="38100" dir="2700000" algn="tl">
                  <a:srgbClr val="000000">
                    <a:alpha val="43137"/>
                  </a:srgbClr>
                </a:outerShdw>
              </a:effectLst>
              <a:latin typeface="+mn-lt"/>
              <a:cs typeface="SolaimanLipi" panose="02000500020000020004" pitchFamily="2" charset="0"/>
            </a:endParaRPr>
          </a:p>
        </p:txBody>
      </p:sp>
      <p:sp>
        <p:nvSpPr>
          <p:cNvPr id="9" name="AutoShape 54"/>
          <p:cNvSpPr>
            <a:spLocks noChangeArrowheads="1"/>
          </p:cNvSpPr>
          <p:nvPr/>
        </p:nvSpPr>
        <p:spPr bwMode="auto">
          <a:xfrm>
            <a:off x="2433039" y="4034438"/>
            <a:ext cx="3427412" cy="547687"/>
          </a:xfrm>
          <a:prstGeom prst="roundRect">
            <a:avLst>
              <a:gd name="adj" fmla="val 50000"/>
            </a:avLst>
          </a:prstGeom>
          <a:solidFill>
            <a:schemeClr val="accent6">
              <a:lumMod val="60000"/>
              <a:lumOff val="40000"/>
            </a:schemeClr>
          </a:solidFill>
          <a:ln w="28575">
            <a:noFill/>
            <a:round/>
            <a:headEnd/>
            <a:tailEnd/>
          </a:ln>
          <a:effectLst/>
        </p:spPr>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bn-BD" sz="2800" dirty="0">
                <a:effectLst>
                  <a:outerShdw blurRad="38100" dist="38100" dir="2700000" algn="tl">
                    <a:srgbClr val="000000">
                      <a:alpha val="43137"/>
                    </a:srgbClr>
                  </a:outerShdw>
                </a:effectLst>
                <a:latin typeface="+mn-lt"/>
                <a:cs typeface="SolaimanLipi" panose="02000500020000020004" pitchFamily="2" charset="0"/>
              </a:rPr>
              <a:t>গ</a:t>
            </a:r>
            <a:r>
              <a:rPr lang="en-US" sz="2800" dirty="0">
                <a:effectLst>
                  <a:outerShdw blurRad="38100" dist="38100" dir="2700000" algn="tl">
                    <a:srgbClr val="000000">
                      <a:alpha val="43137"/>
                    </a:srgbClr>
                  </a:outerShdw>
                </a:effectLst>
                <a:latin typeface="+mn-lt"/>
                <a:cs typeface="SolaimanLipi" panose="02000500020000020004" pitchFamily="2" charset="0"/>
              </a:rPr>
              <a:t>.</a:t>
            </a:r>
            <a:r>
              <a:rPr lang="en-US" sz="2800" dirty="0">
                <a:effectLst>
                  <a:outerShdw blurRad="38100" dist="38100" dir="2700000" algn="tl">
                    <a:srgbClr val="000000">
                      <a:alpha val="43137"/>
                    </a:srgbClr>
                  </a:outerShdw>
                </a:effectLst>
                <a:cs typeface="SolaimanLipi" panose="02000500020000020004" pitchFamily="2" charset="0"/>
              </a:rPr>
              <a:t> </a:t>
            </a:r>
            <a:r>
              <a:rPr lang="en-US" sz="2800" dirty="0" err="1">
                <a:effectLst>
                  <a:outerShdw blurRad="38100" dist="38100" dir="2700000" algn="tl">
                    <a:srgbClr val="000000">
                      <a:alpha val="43137"/>
                    </a:srgbClr>
                  </a:outerShdw>
                </a:effectLst>
                <a:cs typeface="SolaimanLipi" panose="02000500020000020004" pitchFamily="2" charset="0"/>
              </a:rPr>
              <a:t>ব্যাকরণগত</a:t>
            </a:r>
            <a:r>
              <a:rPr lang="bn-BD" sz="2800" dirty="0">
                <a:effectLst>
                  <a:outerShdw blurRad="38100" dist="38100" dir="2700000" algn="tl">
                    <a:srgbClr val="000000">
                      <a:alpha val="43137"/>
                    </a:srgbClr>
                  </a:outerShdw>
                </a:effectLst>
                <a:latin typeface="+mn-lt"/>
                <a:cs typeface="SolaimanLipi" panose="02000500020000020004" pitchFamily="2" charset="0"/>
              </a:rPr>
              <a:t> </a:t>
            </a:r>
            <a:endParaRPr lang="en-US" sz="2800" dirty="0">
              <a:effectLst>
                <a:outerShdw blurRad="38100" dist="38100" dir="2700000" algn="tl">
                  <a:srgbClr val="000000">
                    <a:alpha val="43137"/>
                  </a:srgbClr>
                </a:outerShdw>
              </a:effectLst>
              <a:latin typeface="+mn-lt"/>
              <a:cs typeface="SolaimanLipi" panose="02000500020000020004" pitchFamily="2" charset="0"/>
            </a:endParaRPr>
          </a:p>
        </p:txBody>
      </p:sp>
      <p:sp>
        <p:nvSpPr>
          <p:cNvPr id="10" name="AutoShape 57"/>
          <p:cNvSpPr>
            <a:spLocks noChangeArrowheads="1"/>
          </p:cNvSpPr>
          <p:nvPr/>
        </p:nvSpPr>
        <p:spPr bwMode="auto">
          <a:xfrm>
            <a:off x="2438657" y="4025351"/>
            <a:ext cx="3427412" cy="547688"/>
          </a:xfrm>
          <a:prstGeom prst="roundRect">
            <a:avLst>
              <a:gd name="adj" fmla="val 50000"/>
            </a:avLst>
          </a:prstGeom>
          <a:solidFill>
            <a:srgbClr val="006600"/>
          </a:solidFill>
          <a:ln w="2857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dirty="0">
                <a:solidFill>
                  <a:schemeClr val="bg1"/>
                </a:solidFill>
                <a:effectLst>
                  <a:outerShdw blurRad="38100" dist="38100" dir="2700000" algn="tl">
                    <a:srgbClr val="000000">
                      <a:alpha val="43137"/>
                    </a:srgbClr>
                  </a:outerShdw>
                </a:effectLst>
                <a:latin typeface="+mn-lt"/>
                <a:cs typeface="SolaimanLipi" panose="02000500020000020004" pitchFamily="2" charset="0"/>
              </a:rPr>
              <a:t>গ. </a:t>
            </a:r>
            <a:r>
              <a:rPr lang="en-US" sz="2800" dirty="0" err="1">
                <a:solidFill>
                  <a:schemeClr val="bg1"/>
                </a:solidFill>
                <a:effectLst>
                  <a:outerShdw blurRad="38100" dist="38100" dir="2700000" algn="tl">
                    <a:srgbClr val="000000">
                      <a:alpha val="43137"/>
                    </a:srgbClr>
                  </a:outerShdw>
                </a:effectLst>
                <a:latin typeface="+mn-lt"/>
                <a:cs typeface="SolaimanLipi" panose="02000500020000020004" pitchFamily="2" charset="0"/>
              </a:rPr>
              <a:t>ব্যাকরণগত</a:t>
            </a:r>
            <a:endParaRPr lang="en-US" sz="2800" dirty="0">
              <a:solidFill>
                <a:schemeClr val="bg1"/>
              </a:solidFill>
              <a:effectLst>
                <a:outerShdw blurRad="38100" dist="38100" dir="2700000" algn="tl">
                  <a:srgbClr val="000000">
                    <a:alpha val="43137"/>
                  </a:srgbClr>
                </a:outerShdw>
              </a:effectLst>
              <a:latin typeface="+mn-lt"/>
              <a:cs typeface="SolaimanLipi" panose="02000500020000020004" pitchFamily="2" charset="0"/>
            </a:endParaRPr>
          </a:p>
        </p:txBody>
      </p:sp>
      <p:sp>
        <p:nvSpPr>
          <p:cNvPr id="11" name="AutoShape 53"/>
          <p:cNvSpPr>
            <a:spLocks noChangeArrowheads="1"/>
          </p:cNvSpPr>
          <p:nvPr/>
        </p:nvSpPr>
        <p:spPr bwMode="auto">
          <a:xfrm>
            <a:off x="2439718" y="3284108"/>
            <a:ext cx="3427413" cy="547687"/>
          </a:xfrm>
          <a:prstGeom prst="roundRect">
            <a:avLst>
              <a:gd name="adj" fmla="val 50000"/>
            </a:avLst>
          </a:prstGeom>
          <a:solidFill>
            <a:srgbClr val="FF0000"/>
          </a:solidFill>
          <a:ln w="28575">
            <a:noFill/>
            <a:round/>
            <a:headEnd/>
            <a:tailEnd/>
          </a:ln>
          <a:effectLst/>
        </p:spPr>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spc="-150" dirty="0">
                <a:solidFill>
                  <a:schemeClr val="bg1"/>
                </a:solidFill>
                <a:effectLst>
                  <a:outerShdw blurRad="38100" dist="38100" dir="2700000" algn="tl">
                    <a:srgbClr val="000000">
                      <a:alpha val="43137"/>
                    </a:srgbClr>
                  </a:outerShdw>
                </a:effectLst>
                <a:latin typeface="+mn-lt"/>
                <a:cs typeface="SolaimanLipi" panose="02000500020000020004" pitchFamily="2" charset="0"/>
              </a:rPr>
              <a:t>ক. </a:t>
            </a:r>
            <a:r>
              <a:rPr lang="en-US" sz="2800" spc="-150" dirty="0" err="1">
                <a:solidFill>
                  <a:schemeClr val="bg1"/>
                </a:solidFill>
                <a:effectLst>
                  <a:outerShdw blurRad="38100" dist="38100" dir="2700000" algn="tl">
                    <a:srgbClr val="000000">
                      <a:alpha val="43137"/>
                    </a:srgbClr>
                  </a:outerShdw>
                </a:effectLst>
                <a:latin typeface="+mn-lt"/>
                <a:cs typeface="SolaimanLipi" panose="02000500020000020004" pitchFamily="2" charset="0"/>
              </a:rPr>
              <a:t>যৌক্তিক</a:t>
            </a:r>
            <a:endParaRPr lang="en-US" sz="2800" spc="-150" dirty="0">
              <a:solidFill>
                <a:schemeClr val="bg1"/>
              </a:solidFill>
              <a:effectLst>
                <a:outerShdw blurRad="38100" dist="38100" dir="2700000" algn="tl">
                  <a:srgbClr val="000000">
                    <a:alpha val="43137"/>
                  </a:srgbClr>
                </a:outerShdw>
              </a:effectLst>
              <a:latin typeface="+mn-lt"/>
              <a:cs typeface="SolaimanLipi" panose="02000500020000020004" pitchFamily="2" charset="0"/>
            </a:endParaRPr>
          </a:p>
        </p:txBody>
      </p:sp>
    </p:spTree>
    <p:extLst>
      <p:ext uri="{BB962C8B-B14F-4D97-AF65-F5344CB8AC3E}">
        <p14:creationId xmlns:p14="http://schemas.microsoft.com/office/powerpoint/2010/main" val="14503782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50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par>
                          <p:cTn id="18" fill="hold">
                            <p:stCondLst>
                              <p:cond delay="1000"/>
                            </p:stCondLst>
                            <p:childTnLst>
                              <p:par>
                                <p:cTn id="19" presetID="3" presetClass="entr" presetSubtype="10" fill="hold" grpId="0" nodeType="afterEffect">
                                  <p:stCondLst>
                                    <p:cond delay="50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500"/>
                                        <p:tgtEl>
                                          <p:spTgt spid="4"/>
                                        </p:tgtEl>
                                      </p:cBhvr>
                                    </p:animEffect>
                                  </p:childTnLst>
                                </p:cTn>
                              </p:par>
                            </p:childTnLst>
                          </p:cTn>
                        </p:par>
                        <p:par>
                          <p:cTn id="22" fill="hold">
                            <p:stCondLst>
                              <p:cond delay="2000"/>
                            </p:stCondLst>
                            <p:childTnLst>
                              <p:par>
                                <p:cTn id="23" presetID="3" presetClass="entr" presetSubtype="1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par>
                          <p:cTn id="26" fill="hold">
                            <p:stCondLst>
                              <p:cond delay="2500"/>
                            </p:stCondLst>
                            <p:childTnLst>
                              <p:par>
                                <p:cTn id="27" presetID="3" presetClass="entr" presetSubtype="10" fill="hold" grpId="0" nodeType="afterEffect">
                                  <p:stCondLst>
                                    <p:cond delay="500"/>
                                  </p:stCondLst>
                                  <p:childTnLst>
                                    <p:set>
                                      <p:cBhvr>
                                        <p:cTn id="28" dur="1" fill="hold">
                                          <p:stCondLst>
                                            <p:cond delay="0"/>
                                          </p:stCondLst>
                                        </p:cTn>
                                        <p:tgtEl>
                                          <p:spTgt spid="3"/>
                                        </p:tgtEl>
                                        <p:attrNameLst>
                                          <p:attrName>style.visibility</p:attrName>
                                        </p:attrNameLst>
                                      </p:cBhvr>
                                      <p:to>
                                        <p:strVal val="visible"/>
                                      </p:to>
                                    </p:set>
                                    <p:animEffect transition="in" filter="blinds(horizontal)">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8"/>
                    </p:tgtEl>
                  </p:cond>
                </p:stCondLst>
                <p:endSync evt="end" delay="0">
                  <p:rtn val="all"/>
                </p:endSync>
                <p:childTnLst>
                  <p:par>
                    <p:cTn id="31" fill="hold">
                      <p:stCondLst>
                        <p:cond delay="0"/>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ssolve">
                                      <p:cBhvr>
                                        <p:cTn id="35" dur="500"/>
                                        <p:tgtEl>
                                          <p:spTgt spid="11"/>
                                        </p:tgtEl>
                                      </p:cBhvr>
                                    </p:animEffect>
                                  </p:childTnLst>
                                </p:cTn>
                              </p:par>
                            </p:childTnLst>
                          </p:cTn>
                        </p:par>
                      </p:childTnLst>
                    </p:cTn>
                  </p:par>
                </p:childTnLst>
              </p:cTn>
              <p:nextCondLst>
                <p:cond evt="onClick" delay="0">
                  <p:tgtEl>
                    <p:spTgt spid="8"/>
                  </p:tgtEl>
                </p:cond>
              </p:nextCondLst>
            </p:seq>
            <p:seq concurrent="1" nextAc="seek">
              <p:cTn id="36" restart="whenNotActive" fill="hold" evtFilter="cancelBubble" nodeType="interactiveSeq">
                <p:stCondLst>
                  <p:cond evt="onClick" delay="0">
                    <p:tgtEl>
                      <p:spTgt spid="4"/>
                    </p:tgtEl>
                  </p:cond>
                </p:stCondLst>
                <p:endSync evt="end" delay="0">
                  <p:rtn val="all"/>
                </p:endSync>
                <p:childTnLst>
                  <p:par>
                    <p:cTn id="37" fill="hold">
                      <p:stCondLst>
                        <p:cond delay="0"/>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dissolve">
                                      <p:cBhvr>
                                        <p:cTn id="41" dur="500"/>
                                        <p:tgtEl>
                                          <p:spTgt spid="5"/>
                                        </p:tgtEl>
                                      </p:cBhvr>
                                    </p:animEffect>
                                  </p:childTnLst>
                                </p:cTn>
                              </p:par>
                            </p:childTnLst>
                          </p:cTn>
                        </p:par>
                      </p:childTnLst>
                    </p:cTn>
                  </p:par>
                </p:childTnLst>
              </p:cTn>
              <p:nextCondLst>
                <p:cond evt="onClick" delay="0">
                  <p:tgtEl>
                    <p:spTgt spid="4"/>
                  </p:tgtEl>
                </p:cond>
              </p:nextCondLst>
            </p:seq>
            <p:seq concurrent="1" nextAc="seek">
              <p:cTn id="42" restart="whenNotActive" fill="hold" evtFilter="cancelBubble" nodeType="interactiveSeq">
                <p:stCondLst>
                  <p:cond evt="onClick" delay="0">
                    <p:tgtEl>
                      <p:spTgt spid="3"/>
                    </p:tgtEl>
                  </p:cond>
                </p:stCondLst>
                <p:endSync evt="end" delay="0">
                  <p:rtn val="all"/>
                </p:endSync>
                <p:childTnLst>
                  <p:par>
                    <p:cTn id="43" fill="hold">
                      <p:stCondLst>
                        <p:cond delay="0"/>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dissolve">
                                      <p:cBhvr>
                                        <p:cTn id="47" dur="500"/>
                                        <p:tgtEl>
                                          <p:spTgt spid="6"/>
                                        </p:tgtEl>
                                      </p:cBhvr>
                                    </p:animEffect>
                                  </p:childTnLst>
                                </p:cTn>
                              </p:par>
                            </p:childTnLst>
                          </p:cTn>
                        </p:par>
                      </p:childTnLst>
                    </p:cTn>
                  </p:par>
                </p:childTnLst>
              </p:cTn>
              <p:nextCondLst>
                <p:cond evt="onClick" delay="0">
                  <p:tgtEl>
                    <p:spTgt spid="3"/>
                  </p:tgtEl>
                </p:cond>
              </p:nextCondLst>
            </p:seq>
            <p:seq concurrent="1" nextAc="seek">
              <p:cTn id="48" restart="whenNotActive" fill="hold" evtFilter="cancelBubble" nodeType="interactiveSeq">
                <p:stCondLst>
                  <p:cond evt="onClick" delay="0">
                    <p:tgtEl>
                      <p:spTgt spid="9"/>
                    </p:tgtEl>
                  </p:cond>
                </p:stCondLst>
                <p:endSync evt="end" delay="0">
                  <p:rtn val="all"/>
                </p:endSync>
                <p:childTnLst>
                  <p:par>
                    <p:cTn id="49" fill="hold">
                      <p:stCondLst>
                        <p:cond delay="0"/>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dissolve">
                                      <p:cBhvr>
                                        <p:cTn id="53" dur="500"/>
                                        <p:tgtEl>
                                          <p:spTgt spid="10"/>
                                        </p:tgtEl>
                                      </p:cBhvr>
                                    </p:animEffect>
                                  </p:childTnLst>
                                </p:cTn>
                              </p:par>
                              <p:par>
                                <p:cTn id="54" presetID="9" presetClass="exit" presetSubtype="0" fill="hold" grpId="1" nodeType="withEffect">
                                  <p:stCondLst>
                                    <p:cond delay="0"/>
                                  </p:stCondLst>
                                  <p:childTnLst>
                                    <p:animEffect transition="out" filter="dissolve">
                                      <p:cBhvr>
                                        <p:cTn id="55" dur="500"/>
                                        <p:tgtEl>
                                          <p:spTgt spid="11"/>
                                        </p:tgtEl>
                                      </p:cBhvr>
                                    </p:animEffect>
                                    <p:set>
                                      <p:cBhvr>
                                        <p:cTn id="56" dur="1" fill="hold">
                                          <p:stCondLst>
                                            <p:cond delay="499"/>
                                          </p:stCondLst>
                                        </p:cTn>
                                        <p:tgtEl>
                                          <p:spTgt spid="11"/>
                                        </p:tgtEl>
                                        <p:attrNameLst>
                                          <p:attrName>style.visibility</p:attrName>
                                        </p:attrNameLst>
                                      </p:cBhvr>
                                      <p:to>
                                        <p:strVal val="hidden"/>
                                      </p:to>
                                    </p:set>
                                  </p:childTnLst>
                                </p:cTn>
                              </p:par>
                              <p:par>
                                <p:cTn id="57" presetID="9" presetClass="exit" presetSubtype="0" fill="hold" grpId="1" nodeType="withEffect">
                                  <p:stCondLst>
                                    <p:cond delay="0"/>
                                  </p:stCondLst>
                                  <p:childTnLst>
                                    <p:animEffect transition="out" filter="dissolve">
                                      <p:cBhvr>
                                        <p:cTn id="58" dur="500"/>
                                        <p:tgtEl>
                                          <p:spTgt spid="5"/>
                                        </p:tgtEl>
                                      </p:cBhvr>
                                    </p:animEffect>
                                    <p:set>
                                      <p:cBhvr>
                                        <p:cTn id="59" dur="1" fill="hold">
                                          <p:stCondLst>
                                            <p:cond delay="499"/>
                                          </p:stCondLst>
                                        </p:cTn>
                                        <p:tgtEl>
                                          <p:spTgt spid="5"/>
                                        </p:tgtEl>
                                        <p:attrNameLst>
                                          <p:attrName>style.visibility</p:attrName>
                                        </p:attrNameLst>
                                      </p:cBhvr>
                                      <p:to>
                                        <p:strVal val="hidden"/>
                                      </p:to>
                                    </p:set>
                                  </p:childTnLst>
                                </p:cTn>
                              </p:par>
                              <p:par>
                                <p:cTn id="60" presetID="9" presetClass="exit" presetSubtype="0" fill="hold" grpId="1" nodeType="withEffect">
                                  <p:stCondLst>
                                    <p:cond delay="0"/>
                                  </p:stCondLst>
                                  <p:childTnLst>
                                    <p:animEffect transition="out" filter="dissolve">
                                      <p:cBhvr>
                                        <p:cTn id="61" dur="500"/>
                                        <p:tgtEl>
                                          <p:spTgt spid="6"/>
                                        </p:tgtEl>
                                      </p:cBhvr>
                                    </p:animEffect>
                                    <p:set>
                                      <p:cBhvr>
                                        <p:cTn id="62"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2" grpId="0"/>
      <p:bldP spid="3" grpId="0" animBg="1"/>
      <p:bldP spid="4" grpId="0" animBg="1"/>
      <p:bldP spid="5" grpId="0" animBg="1"/>
      <p:bldP spid="5" grpId="1" animBg="1"/>
      <p:bldP spid="6" grpId="0" animBg="1"/>
      <p:bldP spid="6" grpId="1" animBg="1"/>
      <p:bldP spid="7" grpId="0" animBg="1"/>
      <p:bldP spid="8" grpId="0" animBg="1"/>
      <p:bldP spid="9" grpId="0" animBg="1"/>
      <p:bldP spid="10" grpId="0" animBg="1"/>
      <p:bldP spid="11" grpId="0" animBg="1"/>
      <p:bldP spid="11"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15A562-DB06-429E-8B3A-FE69C79430A4}" type="datetime1">
              <a:rPr lang="en-US" smtClean="0">
                <a:solidFill>
                  <a:prstClr val="black">
                    <a:tint val="75000"/>
                  </a:prstClr>
                </a:solidFill>
              </a:rPr>
              <a:pPr/>
              <a:t>6/4/2026</a:t>
            </a:fld>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19</a:t>
            </a:fld>
            <a:endParaRPr lang="en-US">
              <a:solidFill>
                <a:prstClr val="black">
                  <a:tint val="75000"/>
                </a:prstClr>
              </a:solidFill>
            </a:endParaRPr>
          </a:p>
        </p:txBody>
      </p:sp>
      <p:pic>
        <p:nvPicPr>
          <p:cNvPr id="4" name="Picture 3"/>
          <p:cNvPicPr>
            <a:picLocks noChangeAspect="1"/>
          </p:cNvPicPr>
          <p:nvPr/>
        </p:nvPicPr>
        <p:blipFill>
          <a:blip r:embed="rId2"/>
          <a:stretch>
            <a:fillRect/>
          </a:stretch>
        </p:blipFill>
        <p:spPr>
          <a:xfrm>
            <a:off x="8438473" y="886030"/>
            <a:ext cx="3753527" cy="3753527"/>
          </a:xfrm>
          <a:prstGeom prst="rect">
            <a:avLst/>
          </a:prstGeom>
        </p:spPr>
      </p:pic>
      <p:sp>
        <p:nvSpPr>
          <p:cNvPr id="5" name="Rectangle 4"/>
          <p:cNvSpPr/>
          <p:nvPr/>
        </p:nvSpPr>
        <p:spPr>
          <a:xfrm>
            <a:off x="619389" y="562863"/>
            <a:ext cx="4952735" cy="861774"/>
          </a:xfrm>
          <a:prstGeom prst="rect">
            <a:avLst/>
          </a:prstGeom>
        </p:spPr>
        <p:txBody>
          <a:bodyPr wrap="square">
            <a:spAutoFit/>
          </a:bodyPr>
          <a:lstStyle/>
          <a:p>
            <a:pPr algn="just"/>
            <a:r>
              <a:rPr lang="en-US" sz="5000" b="1" dirty="0" err="1">
                <a:solidFill>
                  <a:srgbClr val="002060"/>
                </a:solidFill>
                <a:latin typeface="SolaimanLipi" panose="02000500020000020004" pitchFamily="2" charset="0"/>
                <a:cs typeface="SolaimanLipi" panose="02000500020000020004" pitchFamily="2" charset="0"/>
              </a:rPr>
              <a:t>দলীয়</a:t>
            </a:r>
            <a:r>
              <a:rPr lang="en-US" sz="5000" b="1" dirty="0">
                <a:solidFill>
                  <a:srgbClr val="002060"/>
                </a:solidFill>
                <a:latin typeface="SolaimanLipi" panose="02000500020000020004" pitchFamily="2" charset="0"/>
                <a:cs typeface="SolaimanLipi" panose="02000500020000020004" pitchFamily="2" charset="0"/>
              </a:rPr>
              <a:t> </a:t>
            </a:r>
            <a:r>
              <a:rPr lang="en-US" sz="5000" b="1" dirty="0" err="1">
                <a:solidFill>
                  <a:srgbClr val="002060"/>
                </a:solidFill>
                <a:latin typeface="SolaimanLipi" panose="02000500020000020004" pitchFamily="2" charset="0"/>
                <a:cs typeface="SolaimanLipi" panose="02000500020000020004" pitchFamily="2" charset="0"/>
              </a:rPr>
              <a:t>কাজ</a:t>
            </a:r>
            <a:r>
              <a:rPr lang="en-US" sz="5000" b="1" dirty="0">
                <a:solidFill>
                  <a:srgbClr val="002060"/>
                </a:solidFill>
                <a:latin typeface="SolaimanLipi" panose="02000500020000020004" pitchFamily="2" charset="0"/>
                <a:cs typeface="SolaimanLipi" panose="02000500020000020004" pitchFamily="2" charset="0"/>
              </a:rPr>
              <a:t>: </a:t>
            </a:r>
          </a:p>
        </p:txBody>
      </p:sp>
      <p:sp>
        <p:nvSpPr>
          <p:cNvPr id="6" name="TextBox 5"/>
          <p:cNvSpPr txBox="1"/>
          <p:nvPr/>
        </p:nvSpPr>
        <p:spPr>
          <a:xfrm>
            <a:off x="1072378" y="1645957"/>
            <a:ext cx="1938108" cy="584775"/>
          </a:xfrm>
          <a:prstGeom prst="rect">
            <a:avLst/>
          </a:prstGeom>
          <a:noFill/>
        </p:spPr>
        <p:txBody>
          <a:bodyPr wrap="square" rtlCol="0">
            <a:spAutoFit/>
          </a:bodyPr>
          <a:lstStyle/>
          <a:p>
            <a:r>
              <a:rPr lang="en-US" sz="3200" b="1" dirty="0">
                <a:solidFill>
                  <a:srgbClr val="002060"/>
                </a:solidFill>
                <a:latin typeface="SolaimanLipi" panose="02000500020000020004" pitchFamily="2" charset="0"/>
                <a:cs typeface="SolaimanLipi" panose="02000500020000020004" pitchFamily="2" charset="0"/>
              </a:rPr>
              <a:t>“‍ক” </a:t>
            </a:r>
            <a:r>
              <a:rPr lang="en-US" sz="3200" b="1" dirty="0" err="1">
                <a:solidFill>
                  <a:srgbClr val="002060"/>
                </a:solidFill>
                <a:latin typeface="SolaimanLipi" panose="02000500020000020004" pitchFamily="2" charset="0"/>
                <a:cs typeface="SolaimanLipi" panose="02000500020000020004" pitchFamily="2" charset="0"/>
              </a:rPr>
              <a:t>দল</a:t>
            </a:r>
            <a:r>
              <a:rPr lang="en-US" sz="3200" b="1" dirty="0">
                <a:solidFill>
                  <a:srgbClr val="002060"/>
                </a:solidFill>
                <a:latin typeface="SolaimanLipi" panose="02000500020000020004" pitchFamily="2" charset="0"/>
                <a:cs typeface="SolaimanLipi" panose="02000500020000020004" pitchFamily="2" charset="0"/>
              </a:rPr>
              <a:t>: </a:t>
            </a:r>
          </a:p>
        </p:txBody>
      </p:sp>
      <p:sp>
        <p:nvSpPr>
          <p:cNvPr id="9" name="TextBox 8"/>
          <p:cNvSpPr txBox="1"/>
          <p:nvPr/>
        </p:nvSpPr>
        <p:spPr>
          <a:xfrm>
            <a:off x="838200" y="2292288"/>
            <a:ext cx="9005888" cy="584775"/>
          </a:xfrm>
          <a:prstGeom prst="rect">
            <a:avLst/>
          </a:prstGeom>
          <a:noFill/>
        </p:spPr>
        <p:txBody>
          <a:bodyPr wrap="square" rtlCol="0">
            <a:spAutoFit/>
          </a:bodyPr>
          <a:lstStyle/>
          <a:p>
            <a:r>
              <a:rPr lang="en-US" sz="3200" b="1" dirty="0" err="1">
                <a:solidFill>
                  <a:srgbClr val="002060"/>
                </a:solidFill>
                <a:latin typeface="SolaimanLipi" panose="02000500020000020004" pitchFamily="2" charset="0"/>
                <a:cs typeface="SolaimanLipi" panose="02000500020000020004" pitchFamily="2" charset="0"/>
              </a:rPr>
              <a:t>সমস্যা</a:t>
            </a:r>
            <a:r>
              <a:rPr lang="en-US" sz="3200" b="1" dirty="0">
                <a:solidFill>
                  <a:srgbClr val="002060"/>
                </a:solidFill>
                <a:latin typeface="SolaimanLipi" panose="02000500020000020004" pitchFamily="2" charset="0"/>
                <a:cs typeface="SolaimanLipi" panose="02000500020000020004" pitchFamily="2" charset="0"/>
              </a:rPr>
              <a:t> </a:t>
            </a:r>
            <a:r>
              <a:rPr lang="en-US" sz="3200" b="1" dirty="0" err="1">
                <a:solidFill>
                  <a:srgbClr val="002060"/>
                </a:solidFill>
                <a:latin typeface="SolaimanLipi" panose="02000500020000020004" pitchFamily="2" charset="0"/>
                <a:cs typeface="SolaimanLipi" panose="02000500020000020004" pitchFamily="2" charset="0"/>
              </a:rPr>
              <a:t>বিশ্লষণের</a:t>
            </a:r>
            <a:r>
              <a:rPr lang="en-US" sz="3200" b="1" dirty="0">
                <a:solidFill>
                  <a:srgbClr val="002060"/>
                </a:solidFill>
                <a:latin typeface="SolaimanLipi" panose="02000500020000020004" pitchFamily="2" charset="0"/>
                <a:cs typeface="SolaimanLipi" panose="02000500020000020004" pitchFamily="2" charset="0"/>
              </a:rPr>
              <a:t> </a:t>
            </a:r>
            <a:r>
              <a:rPr lang="en-US" sz="3200" b="1" dirty="0" err="1">
                <a:solidFill>
                  <a:srgbClr val="002060"/>
                </a:solidFill>
                <a:latin typeface="SolaimanLipi" panose="02000500020000020004" pitchFamily="2" charset="0"/>
                <a:cs typeface="SolaimanLipi" panose="02000500020000020004" pitchFamily="2" charset="0"/>
              </a:rPr>
              <a:t>ধাপসমুহ</a:t>
            </a:r>
            <a:r>
              <a:rPr lang="en-US" sz="3200" b="1" dirty="0">
                <a:solidFill>
                  <a:srgbClr val="002060"/>
                </a:solidFill>
                <a:latin typeface="SolaimanLipi" panose="02000500020000020004" pitchFamily="2" charset="0"/>
                <a:cs typeface="SolaimanLipi" panose="02000500020000020004" pitchFamily="2" charset="0"/>
              </a:rPr>
              <a:t> </a:t>
            </a:r>
            <a:r>
              <a:rPr lang="en-US" sz="3200" b="1" dirty="0" err="1">
                <a:solidFill>
                  <a:srgbClr val="002060"/>
                </a:solidFill>
                <a:latin typeface="SolaimanLipi" panose="02000500020000020004" pitchFamily="2" charset="0"/>
                <a:cs typeface="SolaimanLipi" panose="02000500020000020004" pitchFamily="2" charset="0"/>
              </a:rPr>
              <a:t>আলোচনা</a:t>
            </a:r>
            <a:r>
              <a:rPr lang="en-US" sz="3200" b="1" dirty="0">
                <a:solidFill>
                  <a:srgbClr val="002060"/>
                </a:solidFill>
                <a:latin typeface="SolaimanLipi" panose="02000500020000020004" pitchFamily="2" charset="0"/>
                <a:cs typeface="SolaimanLipi" panose="02000500020000020004" pitchFamily="2" charset="0"/>
              </a:rPr>
              <a:t> </a:t>
            </a:r>
            <a:r>
              <a:rPr lang="en-US" sz="3200" b="1" dirty="0" err="1">
                <a:solidFill>
                  <a:srgbClr val="002060"/>
                </a:solidFill>
                <a:latin typeface="SolaimanLipi" panose="02000500020000020004" pitchFamily="2" charset="0"/>
                <a:cs typeface="SolaimanLipi" panose="02000500020000020004" pitchFamily="2" charset="0"/>
              </a:rPr>
              <a:t>কর</a:t>
            </a:r>
            <a:r>
              <a:rPr lang="en-US" sz="3200" b="1" dirty="0">
                <a:solidFill>
                  <a:srgbClr val="002060"/>
                </a:solidFill>
                <a:latin typeface="SolaimanLipi" panose="02000500020000020004" pitchFamily="2" charset="0"/>
                <a:cs typeface="SolaimanLipi" panose="02000500020000020004" pitchFamily="2" charset="0"/>
              </a:rPr>
              <a:t>।</a:t>
            </a:r>
          </a:p>
        </p:txBody>
      </p:sp>
      <p:sp>
        <p:nvSpPr>
          <p:cNvPr id="10" name="TextBox 9"/>
          <p:cNvSpPr txBox="1"/>
          <p:nvPr/>
        </p:nvSpPr>
        <p:spPr>
          <a:xfrm>
            <a:off x="1072378" y="3362750"/>
            <a:ext cx="1938108" cy="646331"/>
          </a:xfrm>
          <a:prstGeom prst="rect">
            <a:avLst/>
          </a:prstGeom>
          <a:noFill/>
        </p:spPr>
        <p:txBody>
          <a:bodyPr wrap="square" rtlCol="0">
            <a:spAutoFit/>
          </a:bodyPr>
          <a:lstStyle/>
          <a:p>
            <a:r>
              <a:rPr lang="en-US" sz="3600" dirty="0">
                <a:latin typeface="NikoshBAN" panose="02000000000000000000" pitchFamily="2" charset="0"/>
                <a:cs typeface="NikoshBAN" panose="02000000000000000000" pitchFamily="2" charset="0"/>
              </a:rPr>
              <a:t>“</a:t>
            </a:r>
            <a:r>
              <a:rPr lang="en-US" sz="3200" b="1" dirty="0">
                <a:solidFill>
                  <a:srgbClr val="002060"/>
                </a:solidFill>
                <a:latin typeface="SolaimanLipi" panose="02000500020000020004" pitchFamily="2" charset="0"/>
                <a:cs typeface="SolaimanLipi" panose="02000500020000020004" pitchFamily="2" charset="0"/>
              </a:rPr>
              <a:t>‍খ” </a:t>
            </a:r>
            <a:r>
              <a:rPr lang="en-US" sz="3200" b="1" dirty="0" err="1">
                <a:solidFill>
                  <a:srgbClr val="002060"/>
                </a:solidFill>
                <a:latin typeface="SolaimanLipi" panose="02000500020000020004" pitchFamily="2" charset="0"/>
                <a:cs typeface="SolaimanLipi" panose="02000500020000020004" pitchFamily="2" charset="0"/>
              </a:rPr>
              <a:t>দল</a:t>
            </a:r>
            <a:r>
              <a:rPr lang="en-US" sz="3200" b="1" dirty="0">
                <a:solidFill>
                  <a:srgbClr val="002060"/>
                </a:solidFill>
                <a:latin typeface="SolaimanLipi" panose="02000500020000020004" pitchFamily="2" charset="0"/>
                <a:cs typeface="SolaimanLipi" panose="02000500020000020004" pitchFamily="2" charset="0"/>
              </a:rPr>
              <a:t>: </a:t>
            </a:r>
          </a:p>
        </p:txBody>
      </p:sp>
      <p:sp>
        <p:nvSpPr>
          <p:cNvPr id="11" name="TextBox 10"/>
          <p:cNvSpPr txBox="1"/>
          <p:nvPr/>
        </p:nvSpPr>
        <p:spPr>
          <a:xfrm>
            <a:off x="1072378" y="4009081"/>
            <a:ext cx="8342079" cy="1077218"/>
          </a:xfrm>
          <a:prstGeom prst="rect">
            <a:avLst/>
          </a:prstGeom>
          <a:noFill/>
        </p:spPr>
        <p:txBody>
          <a:bodyPr wrap="square" rtlCol="0">
            <a:spAutoFit/>
          </a:bodyPr>
          <a:lstStyle/>
          <a:p>
            <a:r>
              <a:rPr lang="en-US" sz="3200" b="1" dirty="0" err="1">
                <a:solidFill>
                  <a:srgbClr val="002060"/>
                </a:solidFill>
                <a:latin typeface="SolaimanLipi" panose="02000500020000020004" pitchFamily="2" charset="0"/>
                <a:cs typeface="SolaimanLipi" panose="02000500020000020004" pitchFamily="2" charset="0"/>
              </a:rPr>
              <a:t>প্রোগ্রাম ডিজাইনে কোন কোন বিষয়কে গুরুত্ব দেয়া উচিত তা দেখাও।</a:t>
            </a:r>
          </a:p>
        </p:txBody>
      </p:sp>
    </p:spTree>
    <p:extLst>
      <p:ext uri="{BB962C8B-B14F-4D97-AF65-F5344CB8AC3E}">
        <p14:creationId xmlns:p14="http://schemas.microsoft.com/office/powerpoint/2010/main" val="2093425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6778" r="12866"/>
          <a:stretch/>
        </p:blipFill>
        <p:spPr>
          <a:xfrm>
            <a:off x="395941" y="-1"/>
            <a:ext cx="5168348" cy="4885911"/>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4500" y="885411"/>
            <a:ext cx="6667500" cy="4000500"/>
          </a:xfrm>
          <a:prstGeom prst="rect">
            <a:avLst/>
          </a:prstGeom>
        </p:spPr>
      </p:pic>
      <p:sp>
        <p:nvSpPr>
          <p:cNvPr id="18" name="Rectangle 17"/>
          <p:cNvSpPr/>
          <p:nvPr/>
        </p:nvSpPr>
        <p:spPr>
          <a:xfrm>
            <a:off x="3276851" y="4987551"/>
            <a:ext cx="5795711" cy="783771"/>
          </a:xfrm>
          <a:prstGeom prst="rect">
            <a:avLst/>
          </a:prstGeom>
          <a:solidFill>
            <a:srgbClr val="FFFF00"/>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n w="11430"/>
                <a:solidFill>
                  <a:srgbClr val="FF0000"/>
                </a:solidFill>
                <a:latin typeface="SolaimanLipi" pitchFamily="2" charset="0"/>
                <a:cs typeface="SolaimanLipi" pitchFamily="2" charset="0"/>
              </a:rPr>
              <a:t>ছবিতে</a:t>
            </a:r>
            <a:r>
              <a:rPr lang="en-US" sz="3200" b="1" dirty="0">
                <a:ln w="11430"/>
                <a:solidFill>
                  <a:srgbClr val="FF0000"/>
                </a:solidFill>
                <a:latin typeface="SolaimanLipi" pitchFamily="2" charset="0"/>
                <a:cs typeface="SolaimanLipi" pitchFamily="2" charset="0"/>
              </a:rPr>
              <a:t> </a:t>
            </a:r>
            <a:r>
              <a:rPr lang="en-US" sz="3200" b="1" dirty="0" err="1">
                <a:ln w="11430"/>
                <a:solidFill>
                  <a:srgbClr val="FF0000"/>
                </a:solidFill>
                <a:latin typeface="SolaimanLipi" pitchFamily="2" charset="0"/>
                <a:cs typeface="SolaimanLipi" pitchFamily="2" charset="0"/>
              </a:rPr>
              <a:t>কি</a:t>
            </a:r>
            <a:r>
              <a:rPr lang="en-US" sz="3200" b="1" dirty="0">
                <a:ln w="11430"/>
                <a:solidFill>
                  <a:srgbClr val="FF0000"/>
                </a:solidFill>
                <a:latin typeface="SolaimanLipi" pitchFamily="2" charset="0"/>
                <a:cs typeface="SolaimanLipi" pitchFamily="2" charset="0"/>
              </a:rPr>
              <a:t> </a:t>
            </a:r>
            <a:r>
              <a:rPr lang="en-US" sz="3200" b="1" dirty="0" err="1">
                <a:ln w="11430"/>
                <a:solidFill>
                  <a:srgbClr val="FF0000"/>
                </a:solidFill>
                <a:latin typeface="SolaimanLipi" pitchFamily="2" charset="0"/>
                <a:cs typeface="SolaimanLipi" pitchFamily="2" charset="0"/>
              </a:rPr>
              <a:t>দেখতে</a:t>
            </a:r>
            <a:r>
              <a:rPr lang="en-US" sz="3200" b="1" dirty="0">
                <a:ln w="11430"/>
                <a:solidFill>
                  <a:srgbClr val="FF0000"/>
                </a:solidFill>
                <a:latin typeface="SolaimanLipi" pitchFamily="2" charset="0"/>
                <a:cs typeface="SolaimanLipi" pitchFamily="2" charset="0"/>
              </a:rPr>
              <a:t> </a:t>
            </a:r>
            <a:r>
              <a:rPr lang="en-US" sz="3200" b="1" dirty="0" err="1">
                <a:ln w="11430"/>
                <a:solidFill>
                  <a:srgbClr val="FF0000"/>
                </a:solidFill>
                <a:latin typeface="SolaimanLipi" pitchFamily="2" charset="0"/>
                <a:cs typeface="SolaimanLipi" pitchFamily="2" charset="0"/>
              </a:rPr>
              <a:t>পাচ্ছি</a:t>
            </a:r>
            <a:r>
              <a:rPr lang="en-US" sz="3200" b="1" dirty="0">
                <a:ln w="11430"/>
                <a:solidFill>
                  <a:srgbClr val="FF0000"/>
                </a:solidFill>
                <a:latin typeface="SolaimanLipi" pitchFamily="2" charset="0"/>
                <a:cs typeface="SolaimanLipi" pitchFamily="2" charset="0"/>
              </a:rPr>
              <a:t>?</a:t>
            </a:r>
          </a:p>
        </p:txBody>
      </p:sp>
    </p:spTree>
    <p:extLst>
      <p:ext uri="{BB962C8B-B14F-4D97-AF65-F5344CB8AC3E}">
        <p14:creationId xmlns:p14="http://schemas.microsoft.com/office/powerpoint/2010/main" val="345501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546775" y="641606"/>
            <a:ext cx="4736576" cy="2653681"/>
            <a:chOff x="7008812" y="287621"/>
            <a:chExt cx="4736576" cy="2653681"/>
          </a:xfrm>
        </p:grpSpPr>
        <p:sp>
          <p:nvSpPr>
            <p:cNvPr id="5" name="Cloud Callout 4"/>
            <p:cNvSpPr/>
            <p:nvPr/>
          </p:nvSpPr>
          <p:spPr>
            <a:xfrm>
              <a:off x="8530933" y="287621"/>
              <a:ext cx="2302650" cy="914400"/>
            </a:xfrm>
            <a:prstGeom prst="cloudCallout">
              <a:avLst>
                <a:gd name="adj1" fmla="val -22423"/>
                <a:gd name="adj2" fmla="val 103048"/>
              </a:avLst>
            </a:prstGeom>
            <a:noFill/>
            <a:ln>
              <a:solidFill>
                <a:srgbClr val="FFFF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TextBox 5"/>
            <p:cNvSpPr txBox="1"/>
            <p:nvPr/>
          </p:nvSpPr>
          <p:spPr>
            <a:xfrm>
              <a:off x="8761412" y="360101"/>
              <a:ext cx="1845419" cy="769441"/>
            </a:xfrm>
            <a:prstGeom prst="rect">
              <a:avLst/>
            </a:prstGeom>
            <a:noFill/>
          </p:spPr>
          <p:txBody>
            <a:bodyPr>
              <a:spAutoFit/>
            </a:bodyPr>
            <a:lstStyle/>
            <a:p>
              <a:pPr>
                <a:defRPr/>
              </a:pPr>
              <a:r>
                <a:rPr lang="bn-BD" sz="4400" b="1" dirty="0">
                  <a:ln w="1905"/>
                  <a:gradFill>
                    <a:gsLst>
                      <a:gs pos="0">
                        <a:srgbClr val="7D3C4A">
                          <a:shade val="20000"/>
                          <a:satMod val="200000"/>
                        </a:srgbClr>
                      </a:gs>
                      <a:gs pos="78000">
                        <a:srgbClr val="7D3C4A">
                          <a:tint val="90000"/>
                          <a:shade val="89000"/>
                          <a:satMod val="220000"/>
                        </a:srgbClr>
                      </a:gs>
                      <a:gs pos="100000">
                        <a:srgbClr val="7D3C4A">
                          <a:tint val="12000"/>
                          <a:satMod val="255000"/>
                        </a:srgb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bn-BD" sz="3200" b="1" dirty="0">
                  <a:solidFill>
                    <a:srgbClr val="FF0000"/>
                  </a:solidFill>
                  <a:latin typeface="SolaimanLipi" panose="02000500020000020004" pitchFamily="2" charset="0"/>
                  <a:cs typeface="SolaimanLipi" panose="02000500020000020004" pitchFamily="2" charset="0"/>
                </a:rPr>
                <a:t>মূল্যায়ন</a:t>
              </a:r>
              <a:endParaRPr lang="en-US" sz="3200" b="1" dirty="0">
                <a:solidFill>
                  <a:srgbClr val="FF0000"/>
                </a:solidFill>
                <a:latin typeface="SolaimanLipi" panose="02000500020000020004" pitchFamily="2" charset="0"/>
                <a:cs typeface="SolaimanLipi" panose="02000500020000020004" pitchFamily="2" charset="0"/>
              </a:endParaRPr>
            </a:p>
          </p:txBody>
        </p:sp>
        <p:grpSp>
          <p:nvGrpSpPr>
            <p:cNvPr id="9" name="Group 8"/>
            <p:cNvGrpSpPr/>
            <p:nvPr/>
          </p:nvGrpSpPr>
          <p:grpSpPr>
            <a:xfrm>
              <a:off x="7008812" y="1383136"/>
              <a:ext cx="4736576" cy="1558166"/>
              <a:chOff x="1338309" y="1075881"/>
              <a:chExt cx="5867400" cy="1295400"/>
            </a:xfrm>
          </p:grpSpPr>
          <p:grpSp>
            <p:nvGrpSpPr>
              <p:cNvPr id="10" name="Group 9"/>
              <p:cNvGrpSpPr/>
              <p:nvPr/>
            </p:nvGrpSpPr>
            <p:grpSpPr>
              <a:xfrm>
                <a:off x="1338309" y="1075881"/>
                <a:ext cx="5867400" cy="1295400"/>
                <a:chOff x="1371600" y="1371600"/>
                <a:chExt cx="6453882" cy="1989517"/>
              </a:xfrm>
            </p:grpSpPr>
            <p:pic>
              <p:nvPicPr>
                <p:cNvPr id="12" name="Picture 3" descr="C:\Documents and Settings\Lab 47\My Documents\My Pictures\New Folder (2)\Teacher_4.gif"/>
                <p:cNvPicPr>
                  <a:picLocks noChangeAspect="1" noChangeArrowheads="1" noCrop="1"/>
                </p:cNvPicPr>
                <p:nvPr/>
              </p:nvPicPr>
              <p:blipFill>
                <a:blip r:embed="rId2"/>
                <a:srcRect/>
                <a:stretch>
                  <a:fillRect/>
                </a:stretch>
              </p:blipFill>
              <p:spPr bwMode="auto">
                <a:xfrm>
                  <a:off x="3880610" y="1447800"/>
                  <a:ext cx="1074800" cy="1827160"/>
                </a:xfrm>
                <a:prstGeom prst="rect">
                  <a:avLst/>
                </a:prstGeom>
                <a:noFill/>
              </p:spPr>
            </p:pic>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1210" y="1371600"/>
                  <a:ext cx="2954272" cy="1989517"/>
                </a:xfrm>
                <a:prstGeom prst="rect">
                  <a:avLst/>
                </a:prstGeom>
                <a:ln>
                  <a:noFill/>
                </a:ln>
                <a:effectLst>
                  <a:softEdge rad="112500"/>
                </a:effectLst>
                <a:scene3d>
                  <a:camera prst="perspectiveHeroicExtremeLef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1447800"/>
                  <a:ext cx="2432810" cy="1725121"/>
                </a:xfrm>
                <a:prstGeom prst="rect">
                  <a:avLst/>
                </a:prstGeom>
                <a:ln>
                  <a:noFill/>
                </a:ln>
                <a:effectLst>
                  <a:softEdge rad="112500"/>
                </a:effectLst>
                <a:scene3d>
                  <a:camera prst="isometricOffAxis1Righ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1" name="Straight Connector 10"/>
              <p:cNvCxnSpPr/>
              <p:nvPr/>
            </p:nvCxnSpPr>
            <p:spPr>
              <a:xfrm>
                <a:off x="2379373" y="2362200"/>
                <a:ext cx="3411827" cy="9081"/>
              </a:xfrm>
              <a:prstGeom prst="line">
                <a:avLst/>
              </a:prstGeom>
              <a:ln/>
            </p:spPr>
            <p:style>
              <a:lnRef idx="3">
                <a:schemeClr val="accent2"/>
              </a:lnRef>
              <a:fillRef idx="0">
                <a:schemeClr val="accent2"/>
              </a:fillRef>
              <a:effectRef idx="2">
                <a:schemeClr val="accent2"/>
              </a:effectRef>
              <a:fontRef idx="minor">
                <a:schemeClr val="tx1"/>
              </a:fontRef>
            </p:style>
          </p:cxnSp>
        </p:grpSp>
      </p:grpSp>
      <p:sp>
        <p:nvSpPr>
          <p:cNvPr id="16" name="TextBox 15"/>
          <p:cNvSpPr txBox="1"/>
          <p:nvPr/>
        </p:nvSpPr>
        <p:spPr>
          <a:xfrm>
            <a:off x="1240863" y="3139452"/>
            <a:ext cx="5340441" cy="584775"/>
          </a:xfrm>
          <a:prstGeom prst="rect">
            <a:avLst/>
          </a:prstGeom>
          <a:noFill/>
          <a:ln>
            <a:noFill/>
          </a:ln>
        </p:spPr>
        <p:style>
          <a:lnRef idx="1">
            <a:schemeClr val="accent5"/>
          </a:lnRef>
          <a:fillRef idx="1001">
            <a:schemeClr val="lt1"/>
          </a:fillRef>
          <a:effectRef idx="2">
            <a:schemeClr val="accent5"/>
          </a:effectRef>
          <a:fontRef idx="minor">
            <a:schemeClr val="lt1"/>
          </a:fontRef>
        </p:style>
        <p:txBody>
          <a:bodyPr wrap="square" rtlCol="0">
            <a:spAutoFit/>
          </a:bodyPr>
          <a:lstStyle/>
          <a:p>
            <a:r>
              <a:rPr lang="en-US" sz="3200" b="1" dirty="0">
                <a:solidFill>
                  <a:srgbClr val="002060"/>
                </a:solidFill>
                <a:latin typeface="SolaimanLipi" panose="02000500020000020004" pitchFamily="2" charset="0"/>
                <a:cs typeface="SolaimanLipi" panose="02000500020000020004" pitchFamily="2" charset="0"/>
              </a:rPr>
              <a:t>১. </a:t>
            </a:r>
            <a:r>
              <a:rPr lang="en-US" sz="3200" b="1" dirty="0" err="1">
                <a:solidFill>
                  <a:srgbClr val="002060"/>
                </a:solidFill>
                <a:latin typeface="SolaimanLipi" panose="02000500020000020004" pitchFamily="2" charset="0"/>
                <a:cs typeface="SolaimanLipi" panose="02000500020000020004" pitchFamily="2" charset="0"/>
              </a:rPr>
              <a:t>বাগ</a:t>
            </a:r>
            <a:r>
              <a:rPr lang="en-US" sz="3200" b="1" dirty="0">
                <a:solidFill>
                  <a:srgbClr val="002060"/>
                </a:solidFill>
                <a:latin typeface="SolaimanLipi" panose="02000500020000020004" pitchFamily="2" charset="0"/>
                <a:cs typeface="SolaimanLipi" panose="02000500020000020004" pitchFamily="2" charset="0"/>
              </a:rPr>
              <a:t> </a:t>
            </a:r>
            <a:r>
              <a:rPr lang="en-US" sz="3200" b="1" dirty="0" err="1">
                <a:solidFill>
                  <a:srgbClr val="002060"/>
                </a:solidFill>
                <a:latin typeface="SolaimanLipi" panose="02000500020000020004" pitchFamily="2" charset="0"/>
                <a:cs typeface="SolaimanLipi" panose="02000500020000020004" pitchFamily="2" charset="0"/>
              </a:rPr>
              <a:t>কী</a:t>
            </a:r>
            <a:r>
              <a:rPr lang="en-US" sz="3200" b="1" dirty="0">
                <a:solidFill>
                  <a:srgbClr val="002060"/>
                </a:solidFill>
                <a:latin typeface="SolaimanLipi" panose="02000500020000020004" pitchFamily="2" charset="0"/>
                <a:cs typeface="SolaimanLipi" panose="02000500020000020004" pitchFamily="2" charset="0"/>
              </a:rPr>
              <a:t>?</a:t>
            </a:r>
          </a:p>
        </p:txBody>
      </p:sp>
      <p:sp>
        <p:nvSpPr>
          <p:cNvPr id="17" name="TextBox 16"/>
          <p:cNvSpPr txBox="1"/>
          <p:nvPr/>
        </p:nvSpPr>
        <p:spPr>
          <a:xfrm>
            <a:off x="1240863" y="3724227"/>
            <a:ext cx="9016319" cy="584775"/>
          </a:xfrm>
          <a:prstGeom prst="rect">
            <a:avLst/>
          </a:prstGeom>
          <a:noFill/>
          <a:ln>
            <a:noFill/>
          </a:ln>
        </p:spPr>
        <p:style>
          <a:lnRef idx="1">
            <a:schemeClr val="accent5"/>
          </a:lnRef>
          <a:fillRef idx="1001">
            <a:schemeClr val="lt1"/>
          </a:fillRef>
          <a:effectRef idx="2">
            <a:schemeClr val="accent5"/>
          </a:effectRef>
          <a:fontRef idx="minor">
            <a:schemeClr val="lt1"/>
          </a:fontRef>
        </p:style>
        <p:txBody>
          <a:bodyPr wrap="square" rtlCol="0">
            <a:spAutoFit/>
          </a:bodyPr>
          <a:lstStyle/>
          <a:p>
            <a:r>
              <a:rPr lang="en-US" sz="3200" b="1" dirty="0">
                <a:solidFill>
                  <a:srgbClr val="002060"/>
                </a:solidFill>
                <a:latin typeface="SolaimanLipi" panose="02000500020000020004" pitchFamily="2" charset="0"/>
                <a:cs typeface="SolaimanLipi" panose="02000500020000020004" pitchFamily="2" charset="0"/>
              </a:rPr>
              <a:t>২. </a:t>
            </a:r>
            <a:r>
              <a:rPr lang="en-US" sz="3200" b="1" dirty="0" err="1">
                <a:solidFill>
                  <a:srgbClr val="002060"/>
                </a:solidFill>
                <a:latin typeface="SolaimanLipi" panose="02000500020000020004" pitchFamily="2" charset="0"/>
                <a:cs typeface="SolaimanLipi" panose="02000500020000020004" pitchFamily="2" charset="0"/>
              </a:rPr>
              <a:t>ডিবাগ</a:t>
            </a:r>
            <a:r>
              <a:rPr lang="en-US" sz="3200" b="1" dirty="0">
                <a:solidFill>
                  <a:srgbClr val="002060"/>
                </a:solidFill>
                <a:latin typeface="SolaimanLipi" panose="02000500020000020004" pitchFamily="2" charset="0"/>
                <a:cs typeface="SolaimanLipi" panose="02000500020000020004" pitchFamily="2" charset="0"/>
              </a:rPr>
              <a:t> </a:t>
            </a:r>
            <a:r>
              <a:rPr lang="en-US" sz="3200" b="1" dirty="0" err="1">
                <a:solidFill>
                  <a:srgbClr val="002060"/>
                </a:solidFill>
                <a:latin typeface="SolaimanLipi" panose="02000500020000020004" pitchFamily="2" charset="0"/>
                <a:cs typeface="SolaimanLipi" panose="02000500020000020004" pitchFamily="2" charset="0"/>
              </a:rPr>
              <a:t>কী</a:t>
            </a:r>
            <a:r>
              <a:rPr lang="en-US" sz="3200" b="1" dirty="0">
                <a:solidFill>
                  <a:srgbClr val="002060"/>
                </a:solidFill>
                <a:latin typeface="SolaimanLipi" panose="02000500020000020004" pitchFamily="2" charset="0"/>
                <a:cs typeface="SolaimanLipi" panose="02000500020000020004" pitchFamily="2" charset="0"/>
              </a:rPr>
              <a:t>?</a:t>
            </a:r>
          </a:p>
        </p:txBody>
      </p:sp>
      <p:sp>
        <p:nvSpPr>
          <p:cNvPr id="18" name="TextBox 17"/>
          <p:cNvSpPr txBox="1"/>
          <p:nvPr/>
        </p:nvSpPr>
        <p:spPr>
          <a:xfrm>
            <a:off x="1240862" y="4327799"/>
            <a:ext cx="9016319" cy="584775"/>
          </a:xfrm>
          <a:prstGeom prst="rect">
            <a:avLst/>
          </a:prstGeom>
          <a:noFill/>
          <a:ln>
            <a:noFill/>
          </a:ln>
        </p:spPr>
        <p:style>
          <a:lnRef idx="1">
            <a:schemeClr val="accent5"/>
          </a:lnRef>
          <a:fillRef idx="1001">
            <a:schemeClr val="lt1"/>
          </a:fillRef>
          <a:effectRef idx="2">
            <a:schemeClr val="accent5"/>
          </a:effectRef>
          <a:fontRef idx="minor">
            <a:schemeClr val="lt1"/>
          </a:fontRef>
        </p:style>
        <p:txBody>
          <a:bodyPr wrap="square" rtlCol="0">
            <a:spAutoFit/>
          </a:bodyPr>
          <a:lstStyle/>
          <a:p>
            <a:r>
              <a:rPr lang="en-US" sz="3200" b="1" dirty="0">
                <a:solidFill>
                  <a:srgbClr val="002060"/>
                </a:solidFill>
                <a:latin typeface="SolaimanLipi" panose="02000500020000020004" pitchFamily="2" charset="0"/>
                <a:cs typeface="SolaimanLipi" panose="02000500020000020004" pitchFamily="2" charset="0"/>
              </a:rPr>
              <a:t>৩. </a:t>
            </a:r>
            <a:r>
              <a:rPr lang="en-US" sz="3200" b="1" dirty="0" err="1">
                <a:solidFill>
                  <a:srgbClr val="002060"/>
                </a:solidFill>
                <a:latin typeface="SolaimanLipi" panose="02000500020000020004" pitchFamily="2" charset="0"/>
                <a:cs typeface="SolaimanLipi" panose="02000500020000020004" pitchFamily="2" charset="0"/>
              </a:rPr>
              <a:t>প্রোগ্রামে</a:t>
            </a:r>
            <a:r>
              <a:rPr lang="en-US" sz="3200" b="1" dirty="0">
                <a:solidFill>
                  <a:srgbClr val="002060"/>
                </a:solidFill>
                <a:latin typeface="SolaimanLipi" panose="02000500020000020004" pitchFamily="2" charset="0"/>
                <a:cs typeface="SolaimanLipi" panose="02000500020000020004" pitchFamily="2" charset="0"/>
              </a:rPr>
              <a:t> </a:t>
            </a:r>
            <a:r>
              <a:rPr lang="en-US" sz="3200" b="1" dirty="0" err="1">
                <a:solidFill>
                  <a:srgbClr val="002060"/>
                </a:solidFill>
                <a:latin typeface="SolaimanLipi" panose="02000500020000020004" pitchFamily="2" charset="0"/>
                <a:cs typeface="SolaimanLipi" panose="02000500020000020004" pitchFamily="2" charset="0"/>
              </a:rPr>
              <a:t>ব্যাকরনগত</a:t>
            </a:r>
            <a:r>
              <a:rPr lang="en-US" sz="3200" b="1" dirty="0">
                <a:solidFill>
                  <a:srgbClr val="002060"/>
                </a:solidFill>
                <a:latin typeface="SolaimanLipi" panose="02000500020000020004" pitchFamily="2" charset="0"/>
                <a:cs typeface="SolaimanLipi" panose="02000500020000020004" pitchFamily="2" charset="0"/>
              </a:rPr>
              <a:t> </a:t>
            </a:r>
            <a:r>
              <a:rPr lang="en-US" sz="3200" b="1" dirty="0" err="1">
                <a:solidFill>
                  <a:srgbClr val="002060"/>
                </a:solidFill>
                <a:latin typeface="SolaimanLipi" panose="02000500020000020004" pitchFamily="2" charset="0"/>
                <a:cs typeface="SolaimanLipi" panose="02000500020000020004" pitchFamily="2" charset="0"/>
              </a:rPr>
              <a:t>ভূল</a:t>
            </a:r>
            <a:r>
              <a:rPr lang="en-US" sz="3200" b="1" dirty="0">
                <a:solidFill>
                  <a:srgbClr val="002060"/>
                </a:solidFill>
                <a:latin typeface="SolaimanLipi" panose="02000500020000020004" pitchFamily="2" charset="0"/>
                <a:cs typeface="SolaimanLipi" panose="02000500020000020004" pitchFamily="2" charset="0"/>
              </a:rPr>
              <a:t> </a:t>
            </a:r>
            <a:r>
              <a:rPr lang="en-US" sz="3200" b="1" dirty="0" err="1">
                <a:solidFill>
                  <a:srgbClr val="002060"/>
                </a:solidFill>
                <a:latin typeface="SolaimanLipi" panose="02000500020000020004" pitchFamily="2" charset="0"/>
                <a:cs typeface="SolaimanLipi" panose="02000500020000020004" pitchFamily="2" charset="0"/>
              </a:rPr>
              <a:t>বলতে</a:t>
            </a:r>
            <a:r>
              <a:rPr lang="en-US" sz="3200" b="1" dirty="0">
                <a:solidFill>
                  <a:srgbClr val="002060"/>
                </a:solidFill>
                <a:latin typeface="SolaimanLipi" panose="02000500020000020004" pitchFamily="2" charset="0"/>
                <a:cs typeface="SolaimanLipi" panose="02000500020000020004" pitchFamily="2" charset="0"/>
              </a:rPr>
              <a:t> </a:t>
            </a:r>
            <a:r>
              <a:rPr lang="en-US" sz="3200" b="1" dirty="0" err="1">
                <a:solidFill>
                  <a:srgbClr val="002060"/>
                </a:solidFill>
                <a:latin typeface="SolaimanLipi" panose="02000500020000020004" pitchFamily="2" charset="0"/>
                <a:cs typeface="SolaimanLipi" panose="02000500020000020004" pitchFamily="2" charset="0"/>
              </a:rPr>
              <a:t>কী</a:t>
            </a:r>
            <a:r>
              <a:rPr lang="en-US" sz="3200" b="1" dirty="0">
                <a:solidFill>
                  <a:srgbClr val="002060"/>
                </a:solidFill>
                <a:latin typeface="SolaimanLipi" panose="02000500020000020004" pitchFamily="2" charset="0"/>
                <a:cs typeface="SolaimanLipi" panose="02000500020000020004" pitchFamily="2" charset="0"/>
              </a:rPr>
              <a:t> </a:t>
            </a:r>
            <a:r>
              <a:rPr lang="en-US" sz="3200" b="1" dirty="0" err="1">
                <a:solidFill>
                  <a:srgbClr val="002060"/>
                </a:solidFill>
                <a:latin typeface="SolaimanLipi" panose="02000500020000020004" pitchFamily="2" charset="0"/>
                <a:cs typeface="SolaimanLipi" panose="02000500020000020004" pitchFamily="2" charset="0"/>
              </a:rPr>
              <a:t>বুঝ</a:t>
            </a:r>
            <a:r>
              <a:rPr lang="en-US" sz="3200" b="1" dirty="0">
                <a:solidFill>
                  <a:srgbClr val="002060"/>
                </a:solidFill>
                <a:latin typeface="SolaimanLipi" panose="02000500020000020004" pitchFamily="2" charset="0"/>
                <a:cs typeface="SolaimanLipi" panose="02000500020000020004" pitchFamily="2" charset="0"/>
              </a:rPr>
              <a:t>?</a:t>
            </a:r>
          </a:p>
        </p:txBody>
      </p:sp>
      <p:sp>
        <p:nvSpPr>
          <p:cNvPr id="19" name="TextBox 18"/>
          <p:cNvSpPr txBox="1"/>
          <p:nvPr/>
        </p:nvSpPr>
        <p:spPr>
          <a:xfrm>
            <a:off x="1240862" y="4990005"/>
            <a:ext cx="9660501" cy="584775"/>
          </a:xfrm>
          <a:prstGeom prst="rect">
            <a:avLst/>
          </a:prstGeom>
          <a:noFill/>
          <a:ln>
            <a:noFill/>
          </a:ln>
        </p:spPr>
        <p:style>
          <a:lnRef idx="1">
            <a:schemeClr val="accent5"/>
          </a:lnRef>
          <a:fillRef idx="1001">
            <a:schemeClr val="lt1"/>
          </a:fillRef>
          <a:effectRef idx="2">
            <a:schemeClr val="accent5"/>
          </a:effectRef>
          <a:fontRef idx="minor">
            <a:schemeClr val="lt1"/>
          </a:fontRef>
        </p:style>
        <p:txBody>
          <a:bodyPr wrap="square" rtlCol="0">
            <a:spAutoFit/>
          </a:bodyPr>
          <a:lstStyle/>
          <a:p>
            <a:r>
              <a:rPr lang="en-US" sz="3200" b="1" dirty="0">
                <a:solidFill>
                  <a:srgbClr val="002060"/>
                </a:solidFill>
                <a:latin typeface="SolaimanLipi" panose="02000500020000020004" pitchFamily="2" charset="0"/>
                <a:cs typeface="SolaimanLipi" panose="02000500020000020004" pitchFamily="2" charset="0"/>
              </a:rPr>
              <a:t>৪. </a:t>
            </a:r>
            <a:r>
              <a:rPr lang="en-US" sz="3200" b="1" dirty="0" err="1">
                <a:solidFill>
                  <a:srgbClr val="002060"/>
                </a:solidFill>
                <a:latin typeface="SolaimanLipi" panose="02000500020000020004" pitchFamily="2" charset="0"/>
                <a:cs typeface="SolaimanLipi" panose="02000500020000020004" pitchFamily="2" charset="0"/>
              </a:rPr>
              <a:t>প্রোগ্রাম</a:t>
            </a:r>
            <a:r>
              <a:rPr lang="en-US" sz="3200" b="1" dirty="0">
                <a:solidFill>
                  <a:srgbClr val="002060"/>
                </a:solidFill>
                <a:latin typeface="SolaimanLipi" panose="02000500020000020004" pitchFamily="2" charset="0"/>
                <a:cs typeface="SolaimanLipi" panose="02000500020000020004" pitchFamily="2" charset="0"/>
              </a:rPr>
              <a:t> </a:t>
            </a:r>
            <a:r>
              <a:rPr lang="en-US" sz="3200" b="1" dirty="0" err="1">
                <a:solidFill>
                  <a:srgbClr val="002060"/>
                </a:solidFill>
                <a:latin typeface="SolaimanLipi" panose="02000500020000020004" pitchFamily="2" charset="0"/>
                <a:cs typeface="SolaimanLipi" panose="02000500020000020004" pitchFamily="2" charset="0"/>
              </a:rPr>
              <a:t>রক্ষণাবেক্ষণ</a:t>
            </a:r>
            <a:r>
              <a:rPr lang="en-US" sz="3200" b="1" dirty="0">
                <a:solidFill>
                  <a:srgbClr val="002060"/>
                </a:solidFill>
                <a:latin typeface="SolaimanLipi" panose="02000500020000020004" pitchFamily="2" charset="0"/>
                <a:cs typeface="SolaimanLipi" panose="02000500020000020004" pitchFamily="2" charset="0"/>
              </a:rPr>
              <a:t> </a:t>
            </a:r>
            <a:r>
              <a:rPr lang="en-US" sz="3200" b="1" dirty="0" err="1">
                <a:solidFill>
                  <a:srgbClr val="002060"/>
                </a:solidFill>
                <a:latin typeface="SolaimanLipi" panose="02000500020000020004" pitchFamily="2" charset="0"/>
                <a:cs typeface="SolaimanLipi" panose="02000500020000020004" pitchFamily="2" charset="0"/>
              </a:rPr>
              <a:t>জরূরী</a:t>
            </a:r>
            <a:r>
              <a:rPr lang="en-US" sz="3200" b="1" dirty="0">
                <a:solidFill>
                  <a:srgbClr val="002060"/>
                </a:solidFill>
                <a:latin typeface="SolaimanLipi" panose="02000500020000020004" pitchFamily="2" charset="0"/>
                <a:cs typeface="SolaimanLipi" panose="02000500020000020004" pitchFamily="2" charset="0"/>
              </a:rPr>
              <a:t> </a:t>
            </a:r>
            <a:r>
              <a:rPr lang="en-US" sz="3200" b="1" dirty="0" err="1">
                <a:solidFill>
                  <a:srgbClr val="002060"/>
                </a:solidFill>
                <a:latin typeface="SolaimanLipi" panose="02000500020000020004" pitchFamily="2" charset="0"/>
                <a:cs typeface="SolaimanLipi" panose="02000500020000020004" pitchFamily="2" charset="0"/>
              </a:rPr>
              <a:t>কেন</a:t>
            </a:r>
            <a:r>
              <a:rPr lang="en-US" sz="3200" b="1" dirty="0">
                <a:solidFill>
                  <a:srgbClr val="002060"/>
                </a:solidFill>
                <a:latin typeface="SolaimanLipi" panose="02000500020000020004" pitchFamily="2" charset="0"/>
                <a:cs typeface="SolaimanLipi" panose="02000500020000020004" pitchFamily="2" charset="0"/>
              </a:rPr>
              <a:t> </a:t>
            </a:r>
            <a:r>
              <a:rPr lang="en-US" sz="3200" b="1" dirty="0" err="1">
                <a:solidFill>
                  <a:srgbClr val="002060"/>
                </a:solidFill>
                <a:latin typeface="SolaimanLipi" panose="02000500020000020004" pitchFamily="2" charset="0"/>
                <a:cs typeface="SolaimanLipi" panose="02000500020000020004" pitchFamily="2" charset="0"/>
              </a:rPr>
              <a:t>ব্যাখ্যা</a:t>
            </a:r>
            <a:r>
              <a:rPr lang="en-US" sz="3200" b="1" dirty="0">
                <a:solidFill>
                  <a:srgbClr val="002060"/>
                </a:solidFill>
                <a:latin typeface="SolaimanLipi" panose="02000500020000020004" pitchFamily="2" charset="0"/>
                <a:cs typeface="SolaimanLipi" panose="02000500020000020004" pitchFamily="2" charset="0"/>
              </a:rPr>
              <a:t> </a:t>
            </a:r>
            <a:r>
              <a:rPr lang="en-US" sz="3200" b="1" dirty="0" err="1">
                <a:solidFill>
                  <a:srgbClr val="002060"/>
                </a:solidFill>
                <a:latin typeface="SolaimanLipi" panose="02000500020000020004" pitchFamily="2" charset="0"/>
                <a:cs typeface="SolaimanLipi" panose="02000500020000020004" pitchFamily="2" charset="0"/>
              </a:rPr>
              <a:t>কর</a:t>
            </a:r>
            <a:r>
              <a:rPr lang="en-US" sz="3200" b="1" dirty="0">
                <a:solidFill>
                  <a:srgbClr val="002060"/>
                </a:solidFill>
                <a:latin typeface="SolaimanLipi" panose="02000500020000020004" pitchFamily="2" charset="0"/>
                <a:cs typeface="SolaimanLipi" panose="02000500020000020004" pitchFamily="2" charset="0"/>
              </a:rPr>
              <a:t>।</a:t>
            </a:r>
          </a:p>
        </p:txBody>
      </p:sp>
      <p:sp>
        <p:nvSpPr>
          <p:cNvPr id="20" name="Teardrop 19"/>
          <p:cNvSpPr/>
          <p:nvPr/>
        </p:nvSpPr>
        <p:spPr>
          <a:xfrm rot="21338689">
            <a:off x="321590" y="2165104"/>
            <a:ext cx="7408603" cy="4370042"/>
          </a:xfrm>
          <a:prstGeom prst="teardrop">
            <a:avLst>
              <a:gd name="adj" fmla="val 98457"/>
            </a:avLst>
          </a:prstGeom>
          <a:noFill/>
          <a:ln w="168275" cmpd="thickThin">
            <a:solidFill>
              <a:srgbClr val="FFFF00">
                <a:alpha val="75000"/>
              </a:srgbClr>
            </a:solidFill>
            <a:bevel/>
          </a:ln>
          <a:effectLst>
            <a:glow rad="228600">
              <a:schemeClr val="accent6">
                <a:satMod val="175000"/>
                <a:alpha val="40000"/>
              </a:schemeClr>
            </a:glow>
          </a:effectLst>
          <a:scene3d>
            <a:camera prst="orthographicFront"/>
            <a:lightRig rig="threePt" dir="t"/>
          </a:scene3d>
          <a:sp3d>
            <a:bevelT prst="slop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4271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7132" y="4195632"/>
            <a:ext cx="11334833" cy="1323439"/>
          </a:xfrm>
          <a:prstGeom prst="rect">
            <a:avLst/>
          </a:prstGeom>
          <a:noFill/>
        </p:spPr>
        <p:txBody>
          <a:bodyPr wrap="square">
            <a:spAutoFit/>
          </a:bodyPr>
          <a:lstStyle/>
          <a:p>
            <a:pPr>
              <a:defRPr/>
            </a:pPr>
            <a:r>
              <a:rPr lang="en-US" sz="4000" b="1" dirty="0" err="1">
                <a:solidFill>
                  <a:srgbClr val="FF0000"/>
                </a:solidFill>
                <a:latin typeface="SolaimanLipi" panose="02000500020000020004" pitchFamily="2" charset="0"/>
                <a:cs typeface="SolaimanLipi" panose="02000500020000020004" pitchFamily="2" charset="0"/>
              </a:rPr>
              <a:t>তোমার</a:t>
            </a:r>
            <a:r>
              <a:rPr lang="en-US" sz="4000" b="1" dirty="0">
                <a:solidFill>
                  <a:srgbClr val="FF0000"/>
                </a:solidFill>
                <a:latin typeface="SolaimanLipi" panose="02000500020000020004" pitchFamily="2" charset="0"/>
                <a:cs typeface="SolaimanLipi" panose="02000500020000020004" pitchFamily="2" charset="0"/>
              </a:rPr>
              <a:t> </a:t>
            </a:r>
            <a:r>
              <a:rPr lang="en-US" sz="4000" b="1" dirty="0" err="1">
                <a:solidFill>
                  <a:srgbClr val="FF0000"/>
                </a:solidFill>
                <a:latin typeface="SolaimanLipi" panose="02000500020000020004" pitchFamily="2" charset="0"/>
                <a:cs typeface="SolaimanLipi" panose="02000500020000020004" pitchFamily="2" charset="0"/>
              </a:rPr>
              <a:t>বাস্তবজীবনে</a:t>
            </a:r>
            <a:r>
              <a:rPr lang="en-US" sz="4000" b="1" dirty="0">
                <a:solidFill>
                  <a:srgbClr val="FF0000"/>
                </a:solidFill>
                <a:latin typeface="SolaimanLipi" panose="02000500020000020004" pitchFamily="2" charset="0"/>
                <a:cs typeface="SolaimanLipi" panose="02000500020000020004" pitchFamily="2" charset="0"/>
              </a:rPr>
              <a:t> </a:t>
            </a:r>
            <a:r>
              <a:rPr lang="en-US" sz="4000" b="1" dirty="0" err="1">
                <a:solidFill>
                  <a:srgbClr val="FF0000"/>
                </a:solidFill>
                <a:latin typeface="SolaimanLipi" panose="02000500020000020004" pitchFamily="2" charset="0"/>
                <a:cs typeface="SolaimanLipi" panose="02000500020000020004" pitchFamily="2" charset="0"/>
              </a:rPr>
              <a:t>কোন</a:t>
            </a:r>
            <a:r>
              <a:rPr lang="en-US" sz="4000" b="1" dirty="0">
                <a:solidFill>
                  <a:srgbClr val="FF0000"/>
                </a:solidFill>
                <a:latin typeface="SolaimanLipi" panose="02000500020000020004" pitchFamily="2" charset="0"/>
                <a:cs typeface="SolaimanLipi" panose="02000500020000020004" pitchFamily="2" charset="0"/>
              </a:rPr>
              <a:t> </a:t>
            </a:r>
            <a:r>
              <a:rPr lang="en-US" sz="4000" b="1" dirty="0" err="1">
                <a:solidFill>
                  <a:srgbClr val="FF0000"/>
                </a:solidFill>
                <a:latin typeface="SolaimanLipi" panose="02000500020000020004" pitchFamily="2" charset="0"/>
                <a:cs typeface="SolaimanLipi" panose="02000500020000020004" pitchFamily="2" charset="0"/>
              </a:rPr>
              <a:t>সমস্যা</a:t>
            </a:r>
            <a:r>
              <a:rPr lang="en-US" sz="4000" b="1" dirty="0">
                <a:solidFill>
                  <a:srgbClr val="FF0000"/>
                </a:solidFill>
                <a:latin typeface="SolaimanLipi" panose="02000500020000020004" pitchFamily="2" charset="0"/>
                <a:cs typeface="SolaimanLipi" panose="02000500020000020004" pitchFamily="2" charset="0"/>
              </a:rPr>
              <a:t> </a:t>
            </a:r>
            <a:r>
              <a:rPr lang="en-US" sz="4000" b="1" dirty="0" err="1">
                <a:solidFill>
                  <a:srgbClr val="FF0000"/>
                </a:solidFill>
                <a:latin typeface="SolaimanLipi" panose="02000500020000020004" pitchFamily="2" charset="0"/>
                <a:cs typeface="SolaimanLipi" panose="02000500020000020004" pitchFamily="2" charset="0"/>
              </a:rPr>
              <a:t>সমাধানের</a:t>
            </a:r>
            <a:r>
              <a:rPr lang="en-US" sz="4000" b="1" dirty="0">
                <a:solidFill>
                  <a:srgbClr val="FF0000"/>
                </a:solidFill>
                <a:latin typeface="SolaimanLipi" panose="02000500020000020004" pitchFamily="2" charset="0"/>
                <a:cs typeface="SolaimanLipi" panose="02000500020000020004" pitchFamily="2" charset="0"/>
              </a:rPr>
              <a:t> </a:t>
            </a:r>
            <a:r>
              <a:rPr lang="en-US" sz="4000" b="1" dirty="0" err="1">
                <a:solidFill>
                  <a:srgbClr val="FF0000"/>
                </a:solidFill>
                <a:latin typeface="SolaimanLipi" panose="02000500020000020004" pitchFamily="2" charset="0"/>
                <a:cs typeface="SolaimanLipi" panose="02000500020000020004" pitchFamily="2" charset="0"/>
              </a:rPr>
              <a:t>জন্য</a:t>
            </a:r>
            <a:r>
              <a:rPr lang="en-US" sz="4000" b="1" dirty="0">
                <a:solidFill>
                  <a:srgbClr val="FF0000"/>
                </a:solidFill>
                <a:latin typeface="SolaimanLipi" panose="02000500020000020004" pitchFamily="2" charset="0"/>
                <a:cs typeface="SolaimanLipi" panose="02000500020000020004" pitchFamily="2" charset="0"/>
              </a:rPr>
              <a:t> </a:t>
            </a:r>
            <a:r>
              <a:rPr lang="en-US" sz="4000" b="1" dirty="0" err="1">
                <a:solidFill>
                  <a:srgbClr val="FF0000"/>
                </a:solidFill>
                <a:latin typeface="SolaimanLipi" panose="02000500020000020004" pitchFamily="2" charset="0"/>
                <a:cs typeface="SolaimanLipi" panose="02000500020000020004" pitchFamily="2" charset="0"/>
              </a:rPr>
              <a:t>প্রোগ্রাম</a:t>
            </a:r>
            <a:r>
              <a:rPr lang="en-US" sz="4000" b="1" dirty="0">
                <a:solidFill>
                  <a:srgbClr val="FF0000"/>
                </a:solidFill>
                <a:latin typeface="SolaimanLipi" panose="02000500020000020004" pitchFamily="2" charset="0"/>
                <a:cs typeface="SolaimanLipi" panose="02000500020000020004" pitchFamily="2" charset="0"/>
              </a:rPr>
              <a:t> </a:t>
            </a:r>
            <a:r>
              <a:rPr lang="en-US" sz="4000" b="1" dirty="0" err="1">
                <a:solidFill>
                  <a:srgbClr val="FF0000"/>
                </a:solidFill>
                <a:latin typeface="SolaimanLipi" panose="02000500020000020004" pitchFamily="2" charset="0"/>
                <a:cs typeface="SolaimanLipi" panose="02000500020000020004" pitchFamily="2" charset="0"/>
              </a:rPr>
              <a:t>তৈরির</a:t>
            </a:r>
            <a:r>
              <a:rPr lang="en-US" sz="4000" b="1" dirty="0">
                <a:solidFill>
                  <a:srgbClr val="FF0000"/>
                </a:solidFill>
                <a:latin typeface="SolaimanLipi" panose="02000500020000020004" pitchFamily="2" charset="0"/>
                <a:cs typeface="SolaimanLipi" panose="02000500020000020004" pitchFamily="2" charset="0"/>
              </a:rPr>
              <a:t> </a:t>
            </a:r>
            <a:r>
              <a:rPr lang="en-US" sz="4000" b="1" dirty="0" err="1">
                <a:solidFill>
                  <a:srgbClr val="FF0000"/>
                </a:solidFill>
                <a:latin typeface="SolaimanLipi" panose="02000500020000020004" pitchFamily="2" charset="0"/>
                <a:cs typeface="SolaimanLipi" panose="02000500020000020004" pitchFamily="2" charset="0"/>
              </a:rPr>
              <a:t>ধাপ</a:t>
            </a:r>
            <a:r>
              <a:rPr lang="en-US" sz="4000" b="1" dirty="0">
                <a:solidFill>
                  <a:srgbClr val="FF0000"/>
                </a:solidFill>
                <a:latin typeface="SolaimanLipi" panose="02000500020000020004" pitchFamily="2" charset="0"/>
                <a:cs typeface="SolaimanLipi" panose="02000500020000020004" pitchFamily="2" charset="0"/>
              </a:rPr>
              <a:t> </a:t>
            </a:r>
            <a:r>
              <a:rPr lang="en-US" sz="4000" b="1" dirty="0" err="1">
                <a:solidFill>
                  <a:srgbClr val="FF0000"/>
                </a:solidFill>
                <a:latin typeface="SolaimanLipi" panose="02000500020000020004" pitchFamily="2" charset="0"/>
                <a:cs typeface="SolaimanLipi" panose="02000500020000020004" pitchFamily="2" charset="0"/>
              </a:rPr>
              <a:t>লিখে</a:t>
            </a:r>
            <a:r>
              <a:rPr lang="en-US" sz="4000" b="1" dirty="0">
                <a:solidFill>
                  <a:srgbClr val="FF0000"/>
                </a:solidFill>
                <a:latin typeface="SolaimanLipi" panose="02000500020000020004" pitchFamily="2" charset="0"/>
                <a:cs typeface="SolaimanLipi" panose="02000500020000020004" pitchFamily="2" charset="0"/>
              </a:rPr>
              <a:t> </a:t>
            </a:r>
            <a:r>
              <a:rPr lang="en-US" sz="4000" b="1" dirty="0" err="1">
                <a:solidFill>
                  <a:srgbClr val="FF0000"/>
                </a:solidFill>
                <a:latin typeface="SolaimanLipi" panose="02000500020000020004" pitchFamily="2" charset="0"/>
                <a:cs typeface="SolaimanLipi" panose="02000500020000020004" pitchFamily="2" charset="0"/>
              </a:rPr>
              <a:t>আনবে</a:t>
            </a:r>
            <a:endParaRPr lang="en-US" sz="4000" b="1" dirty="0">
              <a:solidFill>
                <a:srgbClr val="FF0000"/>
              </a:solidFill>
              <a:latin typeface="SolaimanLipi" panose="02000500020000020004" pitchFamily="2" charset="0"/>
              <a:cs typeface="SolaimanLipi" panose="02000500020000020004" pitchFamily="2" charset="0"/>
            </a:endParaRPr>
          </a:p>
        </p:txBody>
      </p:sp>
      <p:pic>
        <p:nvPicPr>
          <p:cNvPr id="7" name="Picture 6" descr="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6863" y="1572903"/>
            <a:ext cx="5231411" cy="26227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185581" y="828133"/>
            <a:ext cx="6186769" cy="1323439"/>
          </a:xfrm>
          <a:prstGeom prst="rect">
            <a:avLst/>
          </a:prstGeom>
        </p:spPr>
        <p:txBody>
          <a:bodyPr wrap="square">
            <a:spAutoFit/>
          </a:bodyPr>
          <a:lstStyle/>
          <a:p>
            <a:pPr>
              <a:defRPr/>
            </a:pPr>
            <a:r>
              <a:rPr lang="en-US" sz="8000" b="1" dirty="0" err="1">
                <a:solidFill>
                  <a:srgbClr val="FF0000"/>
                </a:solidFill>
                <a:latin typeface="SolaimanLipi" panose="02000500020000020004" pitchFamily="2" charset="0"/>
                <a:cs typeface="SolaimanLipi" panose="02000500020000020004" pitchFamily="2" charset="0"/>
              </a:rPr>
              <a:t>বাড়ীর</a:t>
            </a:r>
            <a:r>
              <a:rPr lang="bn-BD" sz="8000" b="1" dirty="0">
                <a:solidFill>
                  <a:srgbClr val="FF0000"/>
                </a:solidFill>
                <a:latin typeface="SolaimanLipi" panose="02000500020000020004" pitchFamily="2" charset="0"/>
                <a:cs typeface="SolaimanLipi" panose="02000500020000020004" pitchFamily="2" charset="0"/>
              </a:rPr>
              <a:t> কাজ</a:t>
            </a:r>
            <a:endParaRPr lang="en-US" sz="8000" b="1" dirty="0">
              <a:solidFill>
                <a:srgbClr val="FF0000"/>
              </a:solidFill>
              <a:latin typeface="SolaimanLipi" panose="02000500020000020004" pitchFamily="2" charset="0"/>
              <a:cs typeface="SolaimanLipi" panose="02000500020000020004" pitchFamily="2" charset="0"/>
            </a:endParaRPr>
          </a:p>
        </p:txBody>
      </p:sp>
    </p:spTree>
    <p:extLst>
      <p:ext uri="{BB962C8B-B14F-4D97-AF65-F5344CB8AC3E}">
        <p14:creationId xmlns:p14="http://schemas.microsoft.com/office/powerpoint/2010/main" val="46206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83511" y="2595896"/>
            <a:ext cx="3774664" cy="1323439"/>
          </a:xfrm>
          <a:prstGeom prst="rect">
            <a:avLst/>
          </a:prstGeom>
          <a:noFill/>
        </p:spPr>
        <p:txBody>
          <a:bodyPr wrap="square" rtlCol="0">
            <a:spAutoFit/>
          </a:bodyPr>
          <a:lstStyle/>
          <a:p>
            <a:r>
              <a:rPr lang="en-US" sz="8000" b="1" dirty="0" err="1">
                <a:solidFill>
                  <a:srgbClr val="FF0000"/>
                </a:solidFill>
                <a:latin typeface="SolaimanLipi" panose="02000500020000020004" pitchFamily="2" charset="0"/>
                <a:cs typeface="SolaimanLipi" panose="02000500020000020004" pitchFamily="2" charset="0"/>
              </a:rPr>
              <a:t>ধন্যবাদ</a:t>
            </a:r>
            <a:r>
              <a:rPr lang="en-US" sz="8000" b="1" dirty="0">
                <a:solidFill>
                  <a:srgbClr val="FF0000"/>
                </a:solidFill>
                <a:latin typeface="SolaimanLipi" panose="02000500020000020004" pitchFamily="2" charset="0"/>
                <a:cs typeface="SolaimanLipi" panose="02000500020000020004" pitchFamily="2" charset="0"/>
              </a:rPr>
              <a:t> </a:t>
            </a:r>
          </a:p>
        </p:txBody>
      </p:sp>
    </p:spTree>
    <p:extLst>
      <p:ext uri="{BB962C8B-B14F-4D97-AF65-F5344CB8AC3E}">
        <p14:creationId xmlns:p14="http://schemas.microsoft.com/office/powerpoint/2010/main" val="127429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744923" y="1592948"/>
            <a:ext cx="3520467" cy="4888477"/>
          </a:xfrm>
          <a:prstGeom prst="rect">
            <a:avLst/>
          </a:prstGeom>
        </p:spPr>
      </p:pic>
      <p:sp>
        <p:nvSpPr>
          <p:cNvPr id="2" name="TextBox 1"/>
          <p:cNvSpPr txBox="1"/>
          <p:nvPr/>
        </p:nvSpPr>
        <p:spPr>
          <a:xfrm>
            <a:off x="413882" y="969136"/>
            <a:ext cx="8444436" cy="923330"/>
          </a:xfrm>
          <a:prstGeom prst="rect">
            <a:avLst/>
          </a:prstGeom>
          <a:noFill/>
          <a:ln>
            <a:noFill/>
          </a:ln>
        </p:spPr>
        <p:style>
          <a:lnRef idx="1">
            <a:schemeClr val="accent5"/>
          </a:lnRef>
          <a:fillRef idx="1001">
            <a:schemeClr val="lt1"/>
          </a:fillRef>
          <a:effectRef idx="2">
            <a:schemeClr val="accent5"/>
          </a:effectRef>
          <a:fontRef idx="minor">
            <a:schemeClr val="lt1"/>
          </a:fontRef>
        </p:style>
        <p:txBody>
          <a:bodyPr wrap="square" rtlCol="0">
            <a:spAutoFit/>
          </a:bodyPr>
          <a:lstStyle/>
          <a:p>
            <a:r>
              <a:rPr lang="en-US" sz="5400" b="1" dirty="0" err="1">
                <a:ln w="11430"/>
                <a:solidFill>
                  <a:srgbClr val="FF0000"/>
                </a:solidFill>
                <a:latin typeface="SolaimanLipi" pitchFamily="2" charset="0"/>
                <a:cs typeface="SolaimanLipi" pitchFamily="2" charset="0"/>
              </a:rPr>
              <a:t>আমাদের</a:t>
            </a:r>
            <a:r>
              <a:rPr lang="en-US" sz="5400" b="1" dirty="0">
                <a:ln w="11430"/>
                <a:solidFill>
                  <a:srgbClr val="FF0000"/>
                </a:solidFill>
                <a:latin typeface="SolaimanLipi" pitchFamily="2" charset="0"/>
                <a:cs typeface="SolaimanLipi" pitchFamily="2" charset="0"/>
              </a:rPr>
              <a:t> </a:t>
            </a:r>
            <a:r>
              <a:rPr lang="en-US" sz="5400" b="1" dirty="0" err="1">
                <a:ln w="11430"/>
                <a:solidFill>
                  <a:srgbClr val="FF0000"/>
                </a:solidFill>
                <a:latin typeface="SolaimanLipi" pitchFamily="2" charset="0"/>
                <a:cs typeface="SolaimanLipi" pitchFamily="2" charset="0"/>
              </a:rPr>
              <a:t>আজকের</a:t>
            </a:r>
            <a:r>
              <a:rPr lang="en-US" sz="5400" b="1" dirty="0">
                <a:ln w="11430"/>
                <a:solidFill>
                  <a:srgbClr val="FF0000"/>
                </a:solidFill>
                <a:latin typeface="SolaimanLipi" pitchFamily="2" charset="0"/>
                <a:cs typeface="SolaimanLipi" pitchFamily="2" charset="0"/>
              </a:rPr>
              <a:t> </a:t>
            </a:r>
            <a:r>
              <a:rPr lang="en-US" sz="5400" b="1" dirty="0" err="1">
                <a:ln w="11430"/>
                <a:solidFill>
                  <a:srgbClr val="FF0000"/>
                </a:solidFill>
                <a:latin typeface="SolaimanLipi" pitchFamily="2" charset="0"/>
                <a:cs typeface="SolaimanLipi" pitchFamily="2" charset="0"/>
              </a:rPr>
              <a:t>পাঠ</a:t>
            </a:r>
            <a:r>
              <a:rPr lang="en-US" sz="5400" b="1" dirty="0">
                <a:ln w="11430"/>
                <a:solidFill>
                  <a:srgbClr val="FF0000"/>
                </a:solidFill>
                <a:latin typeface="SolaimanLipi" pitchFamily="2" charset="0"/>
                <a:cs typeface="SolaimanLipi" pitchFamily="2" charset="0"/>
              </a:rPr>
              <a:t>-</a:t>
            </a:r>
          </a:p>
        </p:txBody>
      </p:sp>
      <p:sp>
        <p:nvSpPr>
          <p:cNvPr id="4" name="Rectangle 3"/>
          <p:cNvSpPr/>
          <p:nvPr/>
        </p:nvSpPr>
        <p:spPr>
          <a:xfrm>
            <a:off x="1722590" y="4211528"/>
            <a:ext cx="4729180" cy="861774"/>
          </a:xfrm>
          <a:prstGeom prst="rect">
            <a:avLst/>
          </a:prstGeom>
        </p:spPr>
        <p:txBody>
          <a:bodyPr wrap="none">
            <a:spAutoFit/>
          </a:bodyPr>
          <a:lstStyle/>
          <a:p>
            <a:pPr algn="ctr"/>
            <a:r>
              <a:rPr lang="en-US" sz="5000" b="1" dirty="0" err="1">
                <a:ln w="11430"/>
                <a:solidFill>
                  <a:srgbClr val="FF0000"/>
                </a:solidFill>
                <a:latin typeface="SolaimanLipi" pitchFamily="2" charset="0"/>
                <a:cs typeface="SolaimanLipi" pitchFamily="2" charset="0"/>
              </a:rPr>
              <a:t>প্রোগ্রাম</a:t>
            </a:r>
            <a:r>
              <a:rPr lang="en-US" sz="5000" b="1" dirty="0">
                <a:ln w="11430"/>
                <a:solidFill>
                  <a:srgbClr val="FF0000"/>
                </a:solidFill>
                <a:latin typeface="SolaimanLipi" pitchFamily="2" charset="0"/>
                <a:cs typeface="SolaimanLipi" pitchFamily="2" charset="0"/>
              </a:rPr>
              <a:t> </a:t>
            </a:r>
            <a:r>
              <a:rPr lang="en-US" sz="5000" b="1" dirty="0" err="1">
                <a:ln w="11430"/>
                <a:solidFill>
                  <a:srgbClr val="FF0000"/>
                </a:solidFill>
                <a:latin typeface="SolaimanLipi" pitchFamily="2" charset="0"/>
                <a:cs typeface="SolaimanLipi" pitchFamily="2" charset="0"/>
              </a:rPr>
              <a:t>তৈরির</a:t>
            </a:r>
            <a:r>
              <a:rPr lang="en-US" sz="5000" b="1" dirty="0">
                <a:ln w="11430"/>
                <a:solidFill>
                  <a:srgbClr val="FF0000"/>
                </a:solidFill>
                <a:latin typeface="SolaimanLipi" pitchFamily="2" charset="0"/>
                <a:cs typeface="SolaimanLipi" pitchFamily="2" charset="0"/>
              </a:rPr>
              <a:t> </a:t>
            </a:r>
            <a:r>
              <a:rPr lang="en-US" sz="5000" b="1" dirty="0" err="1">
                <a:ln w="11430"/>
                <a:solidFill>
                  <a:srgbClr val="FF0000"/>
                </a:solidFill>
                <a:latin typeface="SolaimanLipi" pitchFamily="2" charset="0"/>
                <a:cs typeface="SolaimanLipi" pitchFamily="2" charset="0"/>
              </a:rPr>
              <a:t>ধাপসমূহ</a:t>
            </a:r>
            <a:endParaRPr lang="en-US" sz="5000" b="1" dirty="0">
              <a:ln w="11430"/>
              <a:solidFill>
                <a:srgbClr val="FF0000"/>
              </a:solidFill>
              <a:latin typeface="SolaimanLipi" pitchFamily="2" charset="0"/>
              <a:cs typeface="SolaimanLipi" pitchFamily="2" charset="0"/>
            </a:endParaRPr>
          </a:p>
        </p:txBody>
      </p:sp>
    </p:spTree>
    <p:extLst>
      <p:ext uri="{BB962C8B-B14F-4D97-AF65-F5344CB8AC3E}">
        <p14:creationId xmlns:p14="http://schemas.microsoft.com/office/powerpoint/2010/main" val="234353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09489" y="2082628"/>
            <a:ext cx="9563386" cy="584775"/>
          </a:xfrm>
          <a:prstGeom prst="rect">
            <a:avLst/>
          </a:prstGeom>
          <a:noFill/>
          <a:ln>
            <a:noFill/>
          </a:ln>
        </p:spPr>
        <p:style>
          <a:lnRef idx="1">
            <a:schemeClr val="accent5"/>
          </a:lnRef>
          <a:fillRef idx="1001">
            <a:schemeClr val="lt1"/>
          </a:fillRef>
          <a:effectRef idx="2">
            <a:schemeClr val="accent5"/>
          </a:effectRef>
          <a:fontRef idx="minor">
            <a:schemeClr val="lt1"/>
          </a:fontRef>
        </p:style>
        <p:txBody>
          <a:bodyPr wrap="square" rtlCol="0">
            <a:spAutoFit/>
          </a:bodyPr>
          <a:lstStyle/>
          <a:p>
            <a:r>
              <a:rPr lang="en-US" sz="3200" b="1" dirty="0">
                <a:ln w="11430"/>
                <a:solidFill>
                  <a:srgbClr val="FF0000"/>
                </a:solidFill>
                <a:latin typeface="SolaimanLipi" pitchFamily="2" charset="0"/>
                <a:cs typeface="SolaimanLipi" pitchFamily="2" charset="0"/>
              </a:rPr>
              <a:t>১. </a:t>
            </a:r>
            <a:r>
              <a:rPr lang="en-US" sz="3200" b="1" dirty="0" err="1">
                <a:ln w="11430"/>
                <a:solidFill>
                  <a:srgbClr val="FF0000"/>
                </a:solidFill>
                <a:latin typeface="SolaimanLipi" pitchFamily="2" charset="0"/>
                <a:cs typeface="SolaimanLipi" pitchFamily="2" charset="0"/>
              </a:rPr>
              <a:t>ইনপুট</a:t>
            </a:r>
            <a:r>
              <a:rPr lang="en-US" sz="3200" b="1" dirty="0">
                <a:ln w="11430"/>
                <a:solidFill>
                  <a:srgbClr val="FF0000"/>
                </a:solidFill>
                <a:latin typeface="SolaimanLipi" pitchFamily="2" charset="0"/>
                <a:cs typeface="SolaimanLipi" pitchFamily="2" charset="0"/>
              </a:rPr>
              <a:t> ও </a:t>
            </a:r>
            <a:r>
              <a:rPr lang="en-US" sz="3200" b="1" dirty="0" err="1">
                <a:ln w="11430"/>
                <a:solidFill>
                  <a:srgbClr val="FF0000"/>
                </a:solidFill>
                <a:latin typeface="SolaimanLipi" pitchFamily="2" charset="0"/>
                <a:cs typeface="SolaimanLipi" pitchFamily="2" charset="0"/>
              </a:rPr>
              <a:t>আউটপুট</a:t>
            </a:r>
            <a:r>
              <a:rPr lang="en-US" sz="3200" b="1" dirty="0">
                <a:ln w="11430"/>
                <a:solidFill>
                  <a:srgbClr val="FF0000"/>
                </a:solidFill>
                <a:latin typeface="SolaimanLipi" pitchFamily="2" charset="0"/>
                <a:cs typeface="SolaimanLipi" pitchFamily="2" charset="0"/>
              </a:rPr>
              <a:t> </a:t>
            </a:r>
            <a:r>
              <a:rPr lang="en-US" sz="3200" b="1" dirty="0" err="1">
                <a:ln w="11430"/>
                <a:solidFill>
                  <a:srgbClr val="FF0000"/>
                </a:solidFill>
                <a:latin typeface="SolaimanLipi" pitchFamily="2" charset="0"/>
                <a:cs typeface="SolaimanLipi" pitchFamily="2" charset="0"/>
              </a:rPr>
              <a:t>কী</a:t>
            </a:r>
            <a:r>
              <a:rPr lang="en-US" sz="3200" b="1" dirty="0">
                <a:ln w="11430"/>
                <a:solidFill>
                  <a:srgbClr val="FF0000"/>
                </a:solidFill>
                <a:latin typeface="SolaimanLipi" pitchFamily="2" charset="0"/>
                <a:cs typeface="SolaimanLipi" pitchFamily="2" charset="0"/>
              </a:rPr>
              <a:t> </a:t>
            </a:r>
            <a:r>
              <a:rPr lang="en-US" sz="3200" b="1" dirty="0" err="1">
                <a:ln w="11430"/>
                <a:solidFill>
                  <a:srgbClr val="FF0000"/>
                </a:solidFill>
                <a:latin typeface="SolaimanLipi" pitchFamily="2" charset="0"/>
                <a:cs typeface="SolaimanLipi" pitchFamily="2" charset="0"/>
              </a:rPr>
              <a:t>তা</a:t>
            </a:r>
            <a:r>
              <a:rPr lang="en-US" sz="3200" b="1" dirty="0">
                <a:ln w="11430"/>
                <a:solidFill>
                  <a:srgbClr val="FF0000"/>
                </a:solidFill>
                <a:latin typeface="SolaimanLipi" pitchFamily="2" charset="0"/>
                <a:cs typeface="SolaimanLipi" pitchFamily="2" charset="0"/>
              </a:rPr>
              <a:t> </a:t>
            </a:r>
            <a:r>
              <a:rPr lang="en-US" sz="3200" b="1" dirty="0" err="1">
                <a:ln w="11430"/>
                <a:solidFill>
                  <a:srgbClr val="FF0000"/>
                </a:solidFill>
                <a:latin typeface="SolaimanLipi" pitchFamily="2" charset="0"/>
                <a:cs typeface="SolaimanLipi" pitchFamily="2" charset="0"/>
              </a:rPr>
              <a:t>বলতে</a:t>
            </a:r>
            <a:r>
              <a:rPr lang="en-US" sz="3200" b="1" dirty="0">
                <a:ln w="11430"/>
                <a:solidFill>
                  <a:srgbClr val="FF0000"/>
                </a:solidFill>
                <a:latin typeface="SolaimanLipi" pitchFamily="2" charset="0"/>
                <a:cs typeface="SolaimanLipi" pitchFamily="2" charset="0"/>
              </a:rPr>
              <a:t> </a:t>
            </a:r>
            <a:r>
              <a:rPr lang="en-US" sz="3200" b="1" dirty="0" err="1">
                <a:ln w="11430"/>
                <a:solidFill>
                  <a:srgbClr val="FF0000"/>
                </a:solidFill>
                <a:latin typeface="SolaimanLipi" pitchFamily="2" charset="0"/>
                <a:cs typeface="SolaimanLipi" pitchFamily="2" charset="0"/>
              </a:rPr>
              <a:t>পারবে</a:t>
            </a:r>
            <a:endParaRPr lang="en-US" sz="3200" b="1" dirty="0">
              <a:ln w="11430"/>
              <a:solidFill>
                <a:srgbClr val="FF0000"/>
              </a:solidFill>
              <a:latin typeface="SolaimanLipi" pitchFamily="2" charset="0"/>
              <a:cs typeface="SolaimanLipi" pitchFamily="2" charset="0"/>
            </a:endParaRPr>
          </a:p>
        </p:txBody>
      </p:sp>
      <p:sp>
        <p:nvSpPr>
          <p:cNvPr id="5" name="Rectangle 4"/>
          <p:cNvSpPr/>
          <p:nvPr/>
        </p:nvSpPr>
        <p:spPr>
          <a:xfrm>
            <a:off x="1222933" y="774578"/>
            <a:ext cx="6126998" cy="1015663"/>
          </a:xfrm>
          <a:prstGeom prst="rect">
            <a:avLst/>
          </a:prstGeom>
        </p:spPr>
        <p:txBody>
          <a:bodyPr wrap="none">
            <a:spAutoFit/>
          </a:bodyPr>
          <a:lstStyle/>
          <a:p>
            <a:pPr algn="ctr"/>
            <a:r>
              <a:rPr lang="en-US" sz="6000" b="1" dirty="0" err="1">
                <a:solidFill>
                  <a:srgbClr val="FF0000"/>
                </a:solidFill>
                <a:effectLst>
                  <a:glow rad="228600">
                    <a:schemeClr val="accent5">
                      <a:satMod val="175000"/>
                      <a:alpha val="40000"/>
                    </a:schemeClr>
                  </a:glow>
                </a:effectLst>
                <a:latin typeface="NikoshBAN" pitchFamily="2" charset="0"/>
                <a:cs typeface="NikoshBAN" pitchFamily="2" charset="0"/>
              </a:rPr>
              <a:t>এই</a:t>
            </a:r>
            <a:r>
              <a:rPr lang="en-US" sz="6000" b="1" dirty="0">
                <a:solidFill>
                  <a:srgbClr val="FF0000"/>
                </a:solidFill>
                <a:effectLst>
                  <a:glow rad="228600">
                    <a:schemeClr val="accent5">
                      <a:satMod val="175000"/>
                      <a:alpha val="40000"/>
                    </a:schemeClr>
                  </a:glow>
                </a:effectLst>
                <a:latin typeface="NikoshBAN" pitchFamily="2" charset="0"/>
                <a:cs typeface="NikoshBAN" pitchFamily="2" charset="0"/>
              </a:rPr>
              <a:t> </a:t>
            </a:r>
            <a:r>
              <a:rPr lang="en-US" sz="6000" b="1" dirty="0" err="1">
                <a:solidFill>
                  <a:srgbClr val="FF0000"/>
                </a:solidFill>
                <a:effectLst>
                  <a:glow rad="228600">
                    <a:schemeClr val="accent5">
                      <a:satMod val="175000"/>
                      <a:alpha val="40000"/>
                    </a:schemeClr>
                  </a:glow>
                </a:effectLst>
                <a:latin typeface="NikoshBAN" pitchFamily="2" charset="0"/>
                <a:cs typeface="NikoshBAN" pitchFamily="2" charset="0"/>
              </a:rPr>
              <a:t>পাঠ</a:t>
            </a:r>
            <a:r>
              <a:rPr lang="en-US" sz="6000" b="1" dirty="0">
                <a:solidFill>
                  <a:srgbClr val="FF0000"/>
                </a:solidFill>
                <a:effectLst>
                  <a:glow rad="228600">
                    <a:schemeClr val="accent5">
                      <a:satMod val="175000"/>
                      <a:alpha val="40000"/>
                    </a:schemeClr>
                  </a:glow>
                </a:effectLst>
                <a:latin typeface="NikoshBAN" pitchFamily="2" charset="0"/>
                <a:cs typeface="NikoshBAN" pitchFamily="2" charset="0"/>
              </a:rPr>
              <a:t> </a:t>
            </a:r>
            <a:r>
              <a:rPr lang="en-US" sz="6000" b="1" dirty="0" err="1">
                <a:solidFill>
                  <a:srgbClr val="FF0000"/>
                </a:solidFill>
                <a:effectLst>
                  <a:glow rad="228600">
                    <a:schemeClr val="accent5">
                      <a:satMod val="175000"/>
                      <a:alpha val="40000"/>
                    </a:schemeClr>
                  </a:glow>
                </a:effectLst>
                <a:latin typeface="NikoshBAN" pitchFamily="2" charset="0"/>
                <a:cs typeface="NikoshBAN" pitchFamily="2" charset="0"/>
              </a:rPr>
              <a:t>শেষে</a:t>
            </a:r>
            <a:r>
              <a:rPr lang="en-US" sz="6000" b="1" dirty="0">
                <a:solidFill>
                  <a:srgbClr val="FF0000"/>
                </a:solidFill>
                <a:effectLst>
                  <a:glow rad="228600">
                    <a:schemeClr val="accent5">
                      <a:satMod val="175000"/>
                      <a:alpha val="40000"/>
                    </a:schemeClr>
                  </a:glow>
                </a:effectLst>
                <a:latin typeface="NikoshBAN" pitchFamily="2" charset="0"/>
                <a:cs typeface="NikoshBAN" pitchFamily="2" charset="0"/>
              </a:rPr>
              <a:t> </a:t>
            </a:r>
            <a:r>
              <a:rPr lang="en-US" sz="6000" b="1" dirty="0" err="1">
                <a:solidFill>
                  <a:srgbClr val="FF0000"/>
                </a:solidFill>
                <a:effectLst>
                  <a:glow rad="228600">
                    <a:schemeClr val="accent5">
                      <a:satMod val="175000"/>
                      <a:alpha val="40000"/>
                    </a:schemeClr>
                  </a:glow>
                </a:effectLst>
                <a:latin typeface="NikoshBAN" pitchFamily="2" charset="0"/>
                <a:cs typeface="NikoshBAN" pitchFamily="2" charset="0"/>
              </a:rPr>
              <a:t>শিক্ষার্থীরা</a:t>
            </a:r>
            <a:r>
              <a:rPr lang="en-US" sz="6000" b="1" dirty="0">
                <a:solidFill>
                  <a:srgbClr val="FF0000"/>
                </a:solidFill>
                <a:effectLst>
                  <a:glow rad="228600">
                    <a:schemeClr val="accent5">
                      <a:satMod val="175000"/>
                      <a:alpha val="40000"/>
                    </a:schemeClr>
                  </a:glow>
                </a:effectLst>
                <a:latin typeface="NikoshBAN" pitchFamily="2" charset="0"/>
                <a:cs typeface="NikoshBAN" pitchFamily="2" charset="0"/>
              </a:rPr>
              <a:t>-</a:t>
            </a:r>
            <a:endParaRPr lang="en-US" sz="4800" b="1" dirty="0">
              <a:solidFill>
                <a:srgbClr val="FF0000"/>
              </a:solidFill>
              <a:effectLst>
                <a:glow rad="228600">
                  <a:schemeClr val="accent5">
                    <a:satMod val="175000"/>
                    <a:alpha val="40000"/>
                  </a:schemeClr>
                </a:glow>
              </a:effectLst>
              <a:latin typeface="NikoshBAN" pitchFamily="2" charset="0"/>
              <a:cs typeface="NikoshBAN" pitchFamily="2" charset="0"/>
            </a:endParaRPr>
          </a:p>
        </p:txBody>
      </p:sp>
      <p:sp>
        <p:nvSpPr>
          <p:cNvPr id="6" name="TextBox 5"/>
          <p:cNvSpPr txBox="1"/>
          <p:nvPr/>
        </p:nvSpPr>
        <p:spPr>
          <a:xfrm>
            <a:off x="2009490" y="2584162"/>
            <a:ext cx="9677685" cy="584775"/>
          </a:xfrm>
          <a:prstGeom prst="rect">
            <a:avLst/>
          </a:prstGeom>
          <a:noFill/>
          <a:ln>
            <a:noFill/>
          </a:ln>
        </p:spPr>
        <p:style>
          <a:lnRef idx="1">
            <a:schemeClr val="accent5"/>
          </a:lnRef>
          <a:fillRef idx="1001">
            <a:schemeClr val="lt1"/>
          </a:fillRef>
          <a:effectRef idx="2">
            <a:schemeClr val="accent5"/>
          </a:effectRef>
          <a:fontRef idx="minor">
            <a:schemeClr val="lt1"/>
          </a:fontRef>
        </p:style>
        <p:txBody>
          <a:bodyPr wrap="square" rtlCol="0">
            <a:spAutoFit/>
          </a:bodyPr>
          <a:lstStyle/>
          <a:p>
            <a:r>
              <a:rPr lang="en-US" sz="3200" b="1" dirty="0">
                <a:ln w="11430"/>
                <a:solidFill>
                  <a:srgbClr val="FF0000"/>
                </a:solidFill>
                <a:latin typeface="SolaimanLipi" pitchFamily="2" charset="0"/>
                <a:cs typeface="SolaimanLipi" pitchFamily="2" charset="0"/>
              </a:rPr>
              <a:t>২. </a:t>
            </a:r>
            <a:r>
              <a:rPr lang="en-US" sz="3200" b="1" dirty="0" err="1">
                <a:ln w="11430"/>
                <a:solidFill>
                  <a:srgbClr val="FF0000"/>
                </a:solidFill>
                <a:latin typeface="SolaimanLipi" pitchFamily="2" charset="0"/>
                <a:cs typeface="SolaimanLipi" pitchFamily="2" charset="0"/>
              </a:rPr>
              <a:t>প্রোগ্রামে</a:t>
            </a:r>
            <a:r>
              <a:rPr lang="en-US" sz="3200" b="1" dirty="0">
                <a:ln w="11430"/>
                <a:solidFill>
                  <a:srgbClr val="FF0000"/>
                </a:solidFill>
                <a:latin typeface="SolaimanLipi" pitchFamily="2" charset="0"/>
                <a:cs typeface="SolaimanLipi" pitchFamily="2" charset="0"/>
              </a:rPr>
              <a:t> </a:t>
            </a:r>
            <a:r>
              <a:rPr lang="en-US" sz="3200" b="1" dirty="0" err="1">
                <a:ln w="11430"/>
                <a:solidFill>
                  <a:srgbClr val="FF0000"/>
                </a:solidFill>
                <a:latin typeface="SolaimanLipi" pitchFamily="2" charset="0"/>
                <a:cs typeface="SolaimanLipi" pitchFamily="2" charset="0"/>
              </a:rPr>
              <a:t>কত</a:t>
            </a:r>
            <a:r>
              <a:rPr lang="en-US" sz="3200" b="1" dirty="0">
                <a:ln w="11430"/>
                <a:solidFill>
                  <a:srgbClr val="FF0000"/>
                </a:solidFill>
                <a:latin typeface="SolaimanLipi" pitchFamily="2" charset="0"/>
                <a:cs typeface="SolaimanLipi" pitchFamily="2" charset="0"/>
              </a:rPr>
              <a:t> </a:t>
            </a:r>
            <a:r>
              <a:rPr lang="en-US" sz="3200" b="1" dirty="0" err="1">
                <a:ln w="11430"/>
                <a:solidFill>
                  <a:srgbClr val="FF0000"/>
                </a:solidFill>
                <a:latin typeface="SolaimanLipi" pitchFamily="2" charset="0"/>
                <a:cs typeface="SolaimanLipi" pitchFamily="2" charset="0"/>
              </a:rPr>
              <a:t>ধরণের</a:t>
            </a:r>
            <a:r>
              <a:rPr lang="en-US" sz="3200" b="1" dirty="0">
                <a:ln w="11430"/>
                <a:solidFill>
                  <a:srgbClr val="FF0000"/>
                </a:solidFill>
                <a:latin typeface="SolaimanLipi" pitchFamily="2" charset="0"/>
                <a:cs typeface="SolaimanLipi" pitchFamily="2" charset="0"/>
              </a:rPr>
              <a:t> </a:t>
            </a:r>
            <a:r>
              <a:rPr lang="en-US" sz="3200" b="1" dirty="0" err="1">
                <a:ln w="11430"/>
                <a:solidFill>
                  <a:srgbClr val="FF0000"/>
                </a:solidFill>
                <a:latin typeface="SolaimanLipi" pitchFamily="2" charset="0"/>
                <a:cs typeface="SolaimanLipi" pitchFamily="2" charset="0"/>
              </a:rPr>
              <a:t>ভূল</a:t>
            </a:r>
            <a:r>
              <a:rPr lang="en-US" sz="3200" b="1" dirty="0">
                <a:ln w="11430"/>
                <a:solidFill>
                  <a:srgbClr val="FF0000"/>
                </a:solidFill>
                <a:latin typeface="SolaimanLipi" pitchFamily="2" charset="0"/>
                <a:cs typeface="SolaimanLipi" pitchFamily="2" charset="0"/>
              </a:rPr>
              <a:t> </a:t>
            </a:r>
            <a:r>
              <a:rPr lang="en-US" sz="3200" b="1" dirty="0" err="1">
                <a:ln w="11430"/>
                <a:solidFill>
                  <a:srgbClr val="FF0000"/>
                </a:solidFill>
                <a:latin typeface="SolaimanLipi" pitchFamily="2" charset="0"/>
                <a:cs typeface="SolaimanLipi" pitchFamily="2" charset="0"/>
              </a:rPr>
              <a:t>হয়</a:t>
            </a:r>
            <a:r>
              <a:rPr lang="en-US" sz="3200" b="1" dirty="0">
                <a:ln w="11430"/>
                <a:solidFill>
                  <a:srgbClr val="FF0000"/>
                </a:solidFill>
                <a:latin typeface="SolaimanLipi" pitchFamily="2" charset="0"/>
                <a:cs typeface="SolaimanLipi" pitchFamily="2" charset="0"/>
              </a:rPr>
              <a:t> </a:t>
            </a:r>
            <a:r>
              <a:rPr lang="en-US" sz="3200" b="1" dirty="0" err="1">
                <a:ln w="11430"/>
                <a:solidFill>
                  <a:srgbClr val="FF0000"/>
                </a:solidFill>
                <a:latin typeface="SolaimanLipi" pitchFamily="2" charset="0"/>
                <a:cs typeface="SolaimanLipi" pitchFamily="2" charset="0"/>
              </a:rPr>
              <a:t>তা</a:t>
            </a:r>
            <a:r>
              <a:rPr lang="en-US" sz="3200" b="1" dirty="0">
                <a:ln w="11430"/>
                <a:solidFill>
                  <a:srgbClr val="FF0000"/>
                </a:solidFill>
                <a:latin typeface="SolaimanLipi" pitchFamily="2" charset="0"/>
                <a:cs typeface="SolaimanLipi" pitchFamily="2" charset="0"/>
              </a:rPr>
              <a:t> </a:t>
            </a:r>
            <a:r>
              <a:rPr lang="en-US" sz="3200" b="1" dirty="0" err="1">
                <a:ln w="11430"/>
                <a:solidFill>
                  <a:srgbClr val="FF0000"/>
                </a:solidFill>
                <a:latin typeface="SolaimanLipi" pitchFamily="2" charset="0"/>
                <a:cs typeface="SolaimanLipi" pitchFamily="2" charset="0"/>
              </a:rPr>
              <a:t>বলতে</a:t>
            </a:r>
            <a:r>
              <a:rPr lang="en-US" sz="3200" b="1" dirty="0">
                <a:ln w="11430"/>
                <a:solidFill>
                  <a:srgbClr val="FF0000"/>
                </a:solidFill>
                <a:latin typeface="SolaimanLipi" pitchFamily="2" charset="0"/>
                <a:cs typeface="SolaimanLipi" pitchFamily="2" charset="0"/>
              </a:rPr>
              <a:t> </a:t>
            </a:r>
            <a:r>
              <a:rPr lang="en-US" sz="3200" b="1" dirty="0" err="1">
                <a:ln w="11430"/>
                <a:solidFill>
                  <a:srgbClr val="FF0000"/>
                </a:solidFill>
                <a:latin typeface="SolaimanLipi" pitchFamily="2" charset="0"/>
                <a:cs typeface="SolaimanLipi" pitchFamily="2" charset="0"/>
              </a:rPr>
              <a:t>পারবে</a:t>
            </a:r>
            <a:endParaRPr lang="en-US" sz="3200" b="1" dirty="0">
              <a:ln w="11430"/>
              <a:solidFill>
                <a:srgbClr val="FF0000"/>
              </a:solidFill>
              <a:latin typeface="SolaimanLipi" pitchFamily="2" charset="0"/>
              <a:cs typeface="SolaimanLipi" pitchFamily="2" charset="0"/>
            </a:endParaRPr>
          </a:p>
        </p:txBody>
      </p:sp>
      <p:sp>
        <p:nvSpPr>
          <p:cNvPr id="11" name="TextBox 10"/>
          <p:cNvSpPr txBox="1"/>
          <p:nvPr/>
        </p:nvSpPr>
        <p:spPr>
          <a:xfrm>
            <a:off x="2009490" y="3178455"/>
            <a:ext cx="9377648" cy="1077218"/>
          </a:xfrm>
          <a:prstGeom prst="rect">
            <a:avLst/>
          </a:prstGeom>
          <a:noFill/>
          <a:ln>
            <a:noFill/>
          </a:ln>
        </p:spPr>
        <p:style>
          <a:lnRef idx="1">
            <a:schemeClr val="accent5"/>
          </a:lnRef>
          <a:fillRef idx="1001">
            <a:schemeClr val="lt1"/>
          </a:fillRef>
          <a:effectRef idx="2">
            <a:schemeClr val="accent5"/>
          </a:effectRef>
          <a:fontRef idx="minor">
            <a:schemeClr val="lt1"/>
          </a:fontRef>
        </p:style>
        <p:txBody>
          <a:bodyPr wrap="square" rtlCol="0">
            <a:spAutoFit/>
          </a:bodyPr>
          <a:lstStyle/>
          <a:p>
            <a:r>
              <a:rPr lang="en-US" sz="3200" b="1" dirty="0">
                <a:ln w="11430"/>
                <a:solidFill>
                  <a:srgbClr val="FF0000"/>
                </a:solidFill>
                <a:latin typeface="SolaimanLipi" pitchFamily="2" charset="0"/>
                <a:cs typeface="SolaimanLipi" pitchFamily="2" charset="0"/>
              </a:rPr>
              <a:t>৩. </a:t>
            </a:r>
            <a:r>
              <a:rPr lang="en-US" sz="3200" b="1" dirty="0" err="1">
                <a:ln w="11430"/>
                <a:solidFill>
                  <a:srgbClr val="FF0000"/>
                </a:solidFill>
                <a:latin typeface="SolaimanLipi" pitchFamily="2" charset="0"/>
                <a:cs typeface="SolaimanLipi" pitchFamily="2" charset="0"/>
              </a:rPr>
              <a:t>কিভাবে</a:t>
            </a:r>
            <a:r>
              <a:rPr lang="en-US" sz="3200" b="1" dirty="0">
                <a:ln w="11430"/>
                <a:solidFill>
                  <a:srgbClr val="FF0000"/>
                </a:solidFill>
                <a:latin typeface="SolaimanLipi" pitchFamily="2" charset="0"/>
                <a:cs typeface="SolaimanLipi" pitchFamily="2" charset="0"/>
              </a:rPr>
              <a:t> </a:t>
            </a:r>
            <a:r>
              <a:rPr lang="en-US" sz="3200" b="1" dirty="0" err="1">
                <a:ln w="11430"/>
                <a:solidFill>
                  <a:srgbClr val="FF0000"/>
                </a:solidFill>
                <a:latin typeface="SolaimanLipi" pitchFamily="2" charset="0"/>
                <a:cs typeface="SolaimanLipi" pitchFamily="2" charset="0"/>
              </a:rPr>
              <a:t>প্রোগ্রাম</a:t>
            </a:r>
            <a:r>
              <a:rPr lang="en-US" sz="3200" b="1" dirty="0">
                <a:ln w="11430"/>
                <a:solidFill>
                  <a:srgbClr val="FF0000"/>
                </a:solidFill>
                <a:latin typeface="SolaimanLipi" pitchFamily="2" charset="0"/>
                <a:cs typeface="SolaimanLipi" pitchFamily="2" charset="0"/>
              </a:rPr>
              <a:t> </a:t>
            </a:r>
            <a:r>
              <a:rPr lang="en-US" sz="3200" b="1" dirty="0" err="1">
                <a:ln w="11430"/>
                <a:solidFill>
                  <a:srgbClr val="FF0000"/>
                </a:solidFill>
                <a:latin typeface="SolaimanLipi" pitchFamily="2" charset="0"/>
                <a:cs typeface="SolaimanLipi" pitchFamily="2" charset="0"/>
              </a:rPr>
              <a:t>প্রোগ্রাম</a:t>
            </a:r>
            <a:r>
              <a:rPr lang="en-US" sz="3200" b="1" dirty="0">
                <a:ln w="11430"/>
                <a:solidFill>
                  <a:srgbClr val="FF0000"/>
                </a:solidFill>
                <a:latin typeface="SolaimanLipi" pitchFamily="2" charset="0"/>
                <a:cs typeface="SolaimanLipi" pitchFamily="2" charset="0"/>
              </a:rPr>
              <a:t> </a:t>
            </a:r>
            <a:r>
              <a:rPr lang="en-US" sz="3200" b="1" dirty="0" err="1">
                <a:ln w="11430"/>
                <a:solidFill>
                  <a:srgbClr val="FF0000"/>
                </a:solidFill>
                <a:latin typeface="SolaimanLipi" pitchFamily="2" charset="0"/>
                <a:cs typeface="SolaimanLipi" pitchFamily="2" charset="0"/>
              </a:rPr>
              <a:t>তৈরি</a:t>
            </a:r>
            <a:r>
              <a:rPr lang="en-US" sz="3200" b="1" dirty="0">
                <a:ln w="11430"/>
                <a:solidFill>
                  <a:srgbClr val="FF0000"/>
                </a:solidFill>
                <a:latin typeface="SolaimanLipi" pitchFamily="2" charset="0"/>
                <a:cs typeface="SolaimanLipi" pitchFamily="2" charset="0"/>
              </a:rPr>
              <a:t> </a:t>
            </a:r>
            <a:r>
              <a:rPr lang="en-US" sz="3200" b="1" dirty="0" err="1">
                <a:ln w="11430"/>
                <a:solidFill>
                  <a:srgbClr val="FF0000"/>
                </a:solidFill>
                <a:latin typeface="SolaimanLipi" pitchFamily="2" charset="0"/>
                <a:cs typeface="SolaimanLipi" pitchFamily="2" charset="0"/>
              </a:rPr>
              <a:t>করতে</a:t>
            </a:r>
            <a:r>
              <a:rPr lang="en-US" sz="3200" b="1" dirty="0">
                <a:ln w="11430"/>
                <a:solidFill>
                  <a:srgbClr val="FF0000"/>
                </a:solidFill>
                <a:latin typeface="SolaimanLipi" pitchFamily="2" charset="0"/>
                <a:cs typeface="SolaimanLipi" pitchFamily="2" charset="0"/>
              </a:rPr>
              <a:t> </a:t>
            </a:r>
            <a:r>
              <a:rPr lang="en-US" sz="3200" b="1" dirty="0" err="1">
                <a:ln w="11430"/>
                <a:solidFill>
                  <a:srgbClr val="FF0000"/>
                </a:solidFill>
                <a:latin typeface="SolaimanLipi" pitchFamily="2" charset="0"/>
                <a:cs typeface="SolaimanLipi" pitchFamily="2" charset="0"/>
              </a:rPr>
              <a:t>হয়</a:t>
            </a:r>
            <a:r>
              <a:rPr lang="en-US" sz="3200" b="1" dirty="0">
                <a:ln w="11430"/>
                <a:solidFill>
                  <a:srgbClr val="FF0000"/>
                </a:solidFill>
                <a:latin typeface="SolaimanLipi" pitchFamily="2" charset="0"/>
                <a:cs typeface="SolaimanLipi" pitchFamily="2" charset="0"/>
              </a:rPr>
              <a:t> </a:t>
            </a:r>
            <a:r>
              <a:rPr lang="en-US" sz="3200" b="1" dirty="0" err="1">
                <a:ln w="11430"/>
                <a:solidFill>
                  <a:srgbClr val="FF0000"/>
                </a:solidFill>
                <a:latin typeface="SolaimanLipi" pitchFamily="2" charset="0"/>
                <a:cs typeface="SolaimanLipi" pitchFamily="2" charset="0"/>
              </a:rPr>
              <a:t>তার</a:t>
            </a:r>
            <a:r>
              <a:rPr lang="en-US" sz="3200" b="1" dirty="0">
                <a:ln w="11430"/>
                <a:solidFill>
                  <a:srgbClr val="FF0000"/>
                </a:solidFill>
                <a:latin typeface="SolaimanLipi" pitchFamily="2" charset="0"/>
                <a:cs typeface="SolaimanLipi" pitchFamily="2" charset="0"/>
              </a:rPr>
              <a:t> </a:t>
            </a:r>
            <a:r>
              <a:rPr lang="en-US" sz="3200" b="1" dirty="0" err="1">
                <a:ln w="11430"/>
                <a:solidFill>
                  <a:srgbClr val="FF0000"/>
                </a:solidFill>
                <a:latin typeface="SolaimanLipi" pitchFamily="2" charset="0"/>
                <a:cs typeface="SolaimanLipi" pitchFamily="2" charset="0"/>
              </a:rPr>
              <a:t>ধাপ</a:t>
            </a:r>
            <a:r>
              <a:rPr lang="en-US" sz="3200" b="1" dirty="0">
                <a:ln w="11430"/>
                <a:solidFill>
                  <a:srgbClr val="FF0000"/>
                </a:solidFill>
                <a:latin typeface="SolaimanLipi" pitchFamily="2" charset="0"/>
                <a:cs typeface="SolaimanLipi" pitchFamily="2" charset="0"/>
              </a:rPr>
              <a:t> </a:t>
            </a:r>
            <a:r>
              <a:rPr lang="en-US" sz="3200" b="1" dirty="0" err="1">
                <a:ln w="11430"/>
                <a:solidFill>
                  <a:srgbClr val="FF0000"/>
                </a:solidFill>
                <a:latin typeface="SolaimanLipi" pitchFamily="2" charset="0"/>
                <a:cs typeface="SolaimanLipi" pitchFamily="2" charset="0"/>
              </a:rPr>
              <a:t>সমূহ</a:t>
            </a:r>
            <a:r>
              <a:rPr lang="en-US" sz="3200" b="1" dirty="0">
                <a:ln w="11430"/>
                <a:solidFill>
                  <a:srgbClr val="FF0000"/>
                </a:solidFill>
                <a:latin typeface="SolaimanLipi" pitchFamily="2" charset="0"/>
                <a:cs typeface="SolaimanLipi" pitchFamily="2" charset="0"/>
              </a:rPr>
              <a:t> </a:t>
            </a:r>
            <a:r>
              <a:rPr lang="en-US" sz="3200" b="1" dirty="0" err="1">
                <a:ln w="11430"/>
                <a:solidFill>
                  <a:srgbClr val="FF0000"/>
                </a:solidFill>
                <a:latin typeface="SolaimanLipi" pitchFamily="2" charset="0"/>
                <a:cs typeface="SolaimanLipi" pitchFamily="2" charset="0"/>
              </a:rPr>
              <a:t>বিশ্লেষণ</a:t>
            </a:r>
            <a:r>
              <a:rPr lang="en-US" sz="3200" b="1" dirty="0">
                <a:ln w="11430"/>
                <a:solidFill>
                  <a:srgbClr val="FF0000"/>
                </a:solidFill>
                <a:latin typeface="SolaimanLipi" pitchFamily="2" charset="0"/>
                <a:cs typeface="SolaimanLipi" pitchFamily="2" charset="0"/>
              </a:rPr>
              <a:t> </a:t>
            </a:r>
            <a:r>
              <a:rPr lang="en-US" sz="3200" b="1" dirty="0" err="1">
                <a:ln w="11430"/>
                <a:solidFill>
                  <a:srgbClr val="FF0000"/>
                </a:solidFill>
                <a:latin typeface="SolaimanLipi" pitchFamily="2" charset="0"/>
                <a:cs typeface="SolaimanLipi" pitchFamily="2" charset="0"/>
              </a:rPr>
              <a:t>করতে</a:t>
            </a:r>
            <a:r>
              <a:rPr lang="en-US" sz="3200" b="1" dirty="0">
                <a:ln w="11430"/>
                <a:solidFill>
                  <a:srgbClr val="FF0000"/>
                </a:solidFill>
                <a:latin typeface="SolaimanLipi" pitchFamily="2" charset="0"/>
                <a:cs typeface="SolaimanLipi" pitchFamily="2" charset="0"/>
              </a:rPr>
              <a:t> </a:t>
            </a:r>
            <a:r>
              <a:rPr lang="en-US" sz="3200" b="1" dirty="0" err="1">
                <a:ln w="11430"/>
                <a:solidFill>
                  <a:srgbClr val="FF0000"/>
                </a:solidFill>
                <a:latin typeface="SolaimanLipi" pitchFamily="2" charset="0"/>
                <a:cs typeface="SolaimanLipi" pitchFamily="2" charset="0"/>
              </a:rPr>
              <a:t>পারবে</a:t>
            </a:r>
            <a:endParaRPr lang="en-US" sz="3200" b="1" dirty="0">
              <a:ln w="11430"/>
              <a:solidFill>
                <a:srgbClr val="FF0000"/>
              </a:solidFill>
              <a:latin typeface="SolaimanLipi" pitchFamily="2" charset="0"/>
              <a:cs typeface="SolaimanLipi" pitchFamily="2" charset="0"/>
            </a:endParaRPr>
          </a:p>
        </p:txBody>
      </p:sp>
    </p:spTree>
    <p:extLst>
      <p:ext uri="{BB962C8B-B14F-4D97-AF65-F5344CB8AC3E}">
        <p14:creationId xmlns:p14="http://schemas.microsoft.com/office/powerpoint/2010/main" val="57178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7665" y="2414650"/>
            <a:ext cx="6821570" cy="4443350"/>
          </a:xfrm>
          <a:prstGeom prst="rect">
            <a:avLst/>
          </a:prstGeom>
        </p:spPr>
      </p:pic>
      <p:grpSp>
        <p:nvGrpSpPr>
          <p:cNvPr id="13" name="Group 12"/>
          <p:cNvGrpSpPr/>
          <p:nvPr/>
        </p:nvGrpSpPr>
        <p:grpSpPr>
          <a:xfrm>
            <a:off x="565192" y="189885"/>
            <a:ext cx="5807110" cy="4767943"/>
            <a:chOff x="241526" y="-1"/>
            <a:chExt cx="5807110" cy="4767943"/>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526" y="-1"/>
              <a:ext cx="5807110" cy="4767943"/>
            </a:xfrm>
            <a:prstGeom prst="rect">
              <a:avLst/>
            </a:prstGeom>
          </p:spPr>
        </p:pic>
        <p:sp>
          <p:nvSpPr>
            <p:cNvPr id="6" name="Rectangle 5"/>
            <p:cNvSpPr/>
            <p:nvPr/>
          </p:nvSpPr>
          <p:spPr>
            <a:xfrm>
              <a:off x="587829" y="4232366"/>
              <a:ext cx="2795451" cy="5355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27909" y="3500846"/>
              <a:ext cx="2795451" cy="5355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854926" y="2886892"/>
              <a:ext cx="2795451" cy="5355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442755" y="2214155"/>
              <a:ext cx="2795451" cy="5355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135084" y="1557511"/>
              <a:ext cx="2795451" cy="5355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775165" y="958137"/>
              <a:ext cx="2273471" cy="5355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428305" y="257291"/>
              <a:ext cx="1620331" cy="7008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4685010" y="1061174"/>
            <a:ext cx="7316259" cy="1477328"/>
          </a:xfrm>
          <a:prstGeom prst="rect">
            <a:avLst/>
          </a:prstGeom>
        </p:spPr>
        <p:txBody>
          <a:bodyPr wrap="square">
            <a:spAutoFit/>
          </a:bodyPr>
          <a:lstStyle/>
          <a:p>
            <a:pPr algn="just"/>
            <a:r>
              <a:rPr lang="en-US" sz="3000" dirty="0" err="1">
                <a:ln w="11430"/>
                <a:solidFill>
                  <a:srgbClr val="002060"/>
                </a:solidFill>
                <a:latin typeface="SolaimanLipi" pitchFamily="2" charset="0"/>
                <a:cs typeface="SolaimanLipi" pitchFamily="2" charset="0"/>
              </a:rPr>
              <a:t>কমপিউটারের</a:t>
            </a:r>
            <a:r>
              <a:rPr lang="en-US" sz="3000" dirty="0">
                <a:ln w="11430"/>
                <a:solidFill>
                  <a:srgbClr val="002060"/>
                </a:solidFill>
                <a:latin typeface="SolaimanLipi" pitchFamily="2" charset="0"/>
                <a:cs typeface="SolaimanLipi" pitchFamily="2" charset="0"/>
              </a:rPr>
              <a:t> </a:t>
            </a:r>
            <a:r>
              <a:rPr lang="en-US" sz="3000" dirty="0" err="1">
                <a:ln w="11430"/>
                <a:solidFill>
                  <a:srgbClr val="002060"/>
                </a:solidFill>
                <a:latin typeface="SolaimanLipi" pitchFamily="2" charset="0"/>
                <a:cs typeface="SolaimanLipi" pitchFamily="2" charset="0"/>
              </a:rPr>
              <a:t>মাধ্যমে</a:t>
            </a:r>
            <a:r>
              <a:rPr lang="en-US" sz="3000" dirty="0">
                <a:ln w="11430"/>
                <a:solidFill>
                  <a:srgbClr val="002060"/>
                </a:solidFill>
                <a:latin typeface="SolaimanLipi" pitchFamily="2" charset="0"/>
                <a:cs typeface="SolaimanLipi" pitchFamily="2" charset="0"/>
              </a:rPr>
              <a:t> </a:t>
            </a:r>
            <a:r>
              <a:rPr lang="en-US" sz="3000" dirty="0" err="1">
                <a:ln w="11430"/>
                <a:solidFill>
                  <a:srgbClr val="002060"/>
                </a:solidFill>
                <a:latin typeface="SolaimanLipi" pitchFamily="2" charset="0"/>
                <a:cs typeface="SolaimanLipi" pitchFamily="2" charset="0"/>
              </a:rPr>
              <a:t>কোন</a:t>
            </a:r>
            <a:r>
              <a:rPr lang="en-US" sz="3000" dirty="0">
                <a:ln w="11430"/>
                <a:solidFill>
                  <a:srgbClr val="002060"/>
                </a:solidFill>
                <a:latin typeface="SolaimanLipi" pitchFamily="2" charset="0"/>
                <a:cs typeface="SolaimanLipi" pitchFamily="2" charset="0"/>
              </a:rPr>
              <a:t> </a:t>
            </a:r>
            <a:r>
              <a:rPr lang="en-US" sz="3000" dirty="0" err="1">
                <a:ln w="11430"/>
                <a:solidFill>
                  <a:srgbClr val="002060"/>
                </a:solidFill>
                <a:latin typeface="SolaimanLipi" pitchFamily="2" charset="0"/>
                <a:cs typeface="SolaimanLipi" pitchFamily="2" charset="0"/>
              </a:rPr>
              <a:t>সমস্যা</a:t>
            </a:r>
            <a:r>
              <a:rPr lang="en-US" sz="3000" dirty="0">
                <a:ln w="11430"/>
                <a:solidFill>
                  <a:srgbClr val="002060"/>
                </a:solidFill>
                <a:latin typeface="SolaimanLipi" pitchFamily="2" charset="0"/>
                <a:cs typeface="SolaimanLipi" pitchFamily="2" charset="0"/>
              </a:rPr>
              <a:t> </a:t>
            </a:r>
            <a:r>
              <a:rPr lang="en-US" sz="3000" dirty="0" err="1">
                <a:ln w="11430"/>
                <a:solidFill>
                  <a:srgbClr val="002060"/>
                </a:solidFill>
                <a:latin typeface="SolaimanLipi" pitchFamily="2" charset="0"/>
                <a:cs typeface="SolaimanLipi" pitchFamily="2" charset="0"/>
              </a:rPr>
              <a:t>সমাধানের</a:t>
            </a:r>
            <a:r>
              <a:rPr lang="en-US" sz="3000" dirty="0">
                <a:ln w="11430"/>
                <a:solidFill>
                  <a:srgbClr val="002060"/>
                </a:solidFill>
                <a:latin typeface="SolaimanLipi" pitchFamily="2" charset="0"/>
                <a:cs typeface="SolaimanLipi" pitchFamily="2" charset="0"/>
              </a:rPr>
              <a:t> </a:t>
            </a:r>
            <a:r>
              <a:rPr lang="en-US" sz="3000" dirty="0" err="1">
                <a:ln w="11430"/>
                <a:solidFill>
                  <a:srgbClr val="002060"/>
                </a:solidFill>
                <a:latin typeface="SolaimanLipi" pitchFamily="2" charset="0"/>
                <a:cs typeface="SolaimanLipi" pitchFamily="2" charset="0"/>
              </a:rPr>
              <a:t>জন্য</a:t>
            </a:r>
            <a:r>
              <a:rPr lang="en-US" sz="3000" dirty="0">
                <a:ln w="11430"/>
                <a:solidFill>
                  <a:srgbClr val="002060"/>
                </a:solidFill>
                <a:latin typeface="SolaimanLipi" pitchFamily="2" charset="0"/>
                <a:cs typeface="SolaimanLipi" pitchFamily="2" charset="0"/>
              </a:rPr>
              <a:t> </a:t>
            </a:r>
            <a:r>
              <a:rPr lang="en-US" sz="3000" dirty="0" err="1">
                <a:ln w="11430"/>
                <a:solidFill>
                  <a:srgbClr val="002060"/>
                </a:solidFill>
                <a:latin typeface="SolaimanLipi" pitchFamily="2" charset="0"/>
                <a:cs typeface="SolaimanLipi" pitchFamily="2" charset="0"/>
              </a:rPr>
              <a:t>প্রয়োজনীয়</a:t>
            </a:r>
            <a:r>
              <a:rPr lang="en-US" sz="3000" dirty="0">
                <a:ln w="11430"/>
                <a:solidFill>
                  <a:srgbClr val="002060"/>
                </a:solidFill>
                <a:latin typeface="SolaimanLipi" pitchFamily="2" charset="0"/>
                <a:cs typeface="SolaimanLipi" pitchFamily="2" charset="0"/>
              </a:rPr>
              <a:t> </a:t>
            </a:r>
            <a:r>
              <a:rPr lang="en-US" sz="3000" dirty="0" err="1">
                <a:ln w="11430"/>
                <a:solidFill>
                  <a:srgbClr val="002060"/>
                </a:solidFill>
                <a:latin typeface="SolaimanLipi" pitchFamily="2" charset="0"/>
                <a:cs typeface="SolaimanLipi" pitchFamily="2" charset="0"/>
              </a:rPr>
              <a:t>নিদের্শমালার</a:t>
            </a:r>
            <a:r>
              <a:rPr lang="en-US" sz="3000" dirty="0">
                <a:ln w="11430"/>
                <a:solidFill>
                  <a:srgbClr val="002060"/>
                </a:solidFill>
                <a:latin typeface="SolaimanLipi" pitchFamily="2" charset="0"/>
                <a:cs typeface="SolaimanLipi" pitchFamily="2" charset="0"/>
              </a:rPr>
              <a:t> </a:t>
            </a:r>
            <a:r>
              <a:rPr lang="en-US" sz="3000" dirty="0" err="1">
                <a:ln w="11430"/>
                <a:solidFill>
                  <a:srgbClr val="002060"/>
                </a:solidFill>
                <a:latin typeface="SolaimanLipi" pitchFamily="2" charset="0"/>
                <a:cs typeface="SolaimanLipi" pitchFamily="2" charset="0"/>
              </a:rPr>
              <a:t>সমষ্টিকে</a:t>
            </a:r>
            <a:r>
              <a:rPr lang="en-US" sz="3000" dirty="0">
                <a:ln w="11430"/>
                <a:solidFill>
                  <a:srgbClr val="002060"/>
                </a:solidFill>
                <a:latin typeface="SolaimanLipi" pitchFamily="2" charset="0"/>
                <a:cs typeface="SolaimanLipi" pitchFamily="2" charset="0"/>
              </a:rPr>
              <a:t> </a:t>
            </a:r>
            <a:r>
              <a:rPr lang="en-US" sz="3000" dirty="0" err="1">
                <a:ln w="11430"/>
                <a:solidFill>
                  <a:srgbClr val="002060"/>
                </a:solidFill>
                <a:latin typeface="SolaimanLipi" pitchFamily="2" charset="0"/>
                <a:cs typeface="SolaimanLipi" pitchFamily="2" charset="0"/>
              </a:rPr>
              <a:t>প্রোগ্রাম</a:t>
            </a:r>
            <a:r>
              <a:rPr lang="en-US" sz="3000" dirty="0">
                <a:ln w="11430"/>
                <a:solidFill>
                  <a:srgbClr val="002060"/>
                </a:solidFill>
                <a:latin typeface="SolaimanLipi" pitchFamily="2" charset="0"/>
                <a:cs typeface="SolaimanLipi" pitchFamily="2" charset="0"/>
              </a:rPr>
              <a:t> (</a:t>
            </a:r>
            <a:r>
              <a:rPr lang="en-US" sz="3000" dirty="0">
                <a:ln w="11430"/>
                <a:solidFill>
                  <a:srgbClr val="002060"/>
                </a:solidFill>
                <a:latin typeface="Times New Roman" panose="02020603050405020304" pitchFamily="18" charset="0"/>
                <a:cs typeface="Times New Roman" panose="02020603050405020304" pitchFamily="18" charset="0"/>
              </a:rPr>
              <a:t>program</a:t>
            </a:r>
            <a:r>
              <a:rPr lang="en-US" sz="3000" dirty="0">
                <a:ln w="11430"/>
                <a:solidFill>
                  <a:srgbClr val="002060"/>
                </a:solidFill>
                <a:latin typeface="SolaimanLipi" pitchFamily="2" charset="0"/>
                <a:cs typeface="SolaimanLipi" pitchFamily="2" charset="0"/>
              </a:rPr>
              <a:t>) </a:t>
            </a:r>
            <a:r>
              <a:rPr lang="en-US" sz="3000" dirty="0" err="1">
                <a:ln w="11430"/>
                <a:solidFill>
                  <a:srgbClr val="002060"/>
                </a:solidFill>
                <a:latin typeface="SolaimanLipi" pitchFamily="2" charset="0"/>
                <a:cs typeface="SolaimanLipi" pitchFamily="2" charset="0"/>
              </a:rPr>
              <a:t>বলা</a:t>
            </a:r>
            <a:r>
              <a:rPr lang="en-US" sz="3000" dirty="0">
                <a:ln w="11430"/>
                <a:solidFill>
                  <a:srgbClr val="002060"/>
                </a:solidFill>
                <a:latin typeface="SolaimanLipi" pitchFamily="2" charset="0"/>
                <a:cs typeface="SolaimanLipi" pitchFamily="2" charset="0"/>
              </a:rPr>
              <a:t> </a:t>
            </a:r>
            <a:r>
              <a:rPr lang="en-US" sz="3000" dirty="0" err="1">
                <a:ln w="11430"/>
                <a:solidFill>
                  <a:srgbClr val="002060"/>
                </a:solidFill>
                <a:latin typeface="SolaimanLipi" pitchFamily="2" charset="0"/>
                <a:cs typeface="SolaimanLipi" pitchFamily="2" charset="0"/>
              </a:rPr>
              <a:t>হয়</a:t>
            </a:r>
            <a:r>
              <a:rPr lang="en-US" sz="3000" dirty="0">
                <a:ln w="11430"/>
                <a:solidFill>
                  <a:srgbClr val="002060"/>
                </a:solidFill>
                <a:latin typeface="SolaimanLipi" pitchFamily="2" charset="0"/>
                <a:cs typeface="SolaimanLipi" pitchFamily="2" charset="0"/>
              </a:rPr>
              <a:t>। </a:t>
            </a:r>
          </a:p>
        </p:txBody>
      </p:sp>
      <p:grpSp>
        <p:nvGrpSpPr>
          <p:cNvPr id="15" name="Group 7"/>
          <p:cNvGrpSpPr>
            <a:grpSpLocks/>
          </p:cNvGrpSpPr>
          <p:nvPr/>
        </p:nvGrpSpPr>
        <p:grpSpPr bwMode="auto">
          <a:xfrm>
            <a:off x="4842187" y="499790"/>
            <a:ext cx="4316101" cy="557214"/>
            <a:chOff x="1776" y="675"/>
            <a:chExt cx="6094" cy="351"/>
          </a:xfrm>
        </p:grpSpPr>
        <p:pic>
          <p:nvPicPr>
            <p:cNvPr id="16" name="Picture 8" descr="cubo_rosso_architetto_fr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6" y="675"/>
              <a:ext cx="1379"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9"/>
            <p:cNvSpPr>
              <a:spLocks noChangeArrowheads="1"/>
            </p:cNvSpPr>
            <p:nvPr/>
          </p:nvSpPr>
          <p:spPr bwMode="auto">
            <a:xfrm>
              <a:off x="2650" y="675"/>
              <a:ext cx="5220" cy="351"/>
            </a:xfrm>
            <a:prstGeom prst="chevron">
              <a:avLst>
                <a:gd name="adj" fmla="val 39600"/>
              </a:avLst>
            </a:prstGeom>
            <a:gradFill rotWithShape="1">
              <a:gsLst>
                <a:gs pos="0">
                  <a:srgbClr val="929200"/>
                </a:gs>
                <a:gs pos="50000">
                  <a:srgbClr val="FFFF00"/>
                </a:gs>
                <a:gs pos="100000">
                  <a:srgbClr val="9292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8" tIns="45710" rIns="91418" bIns="45710" anchor="ctr"/>
            <a:lstStyle>
              <a:lvl1pPr marL="241300" indent="-241300" defTabSz="642938">
                <a:spcBef>
                  <a:spcPct val="20000"/>
                </a:spcBef>
                <a:buChar char="•"/>
                <a:defRPr sz="2300">
                  <a:solidFill>
                    <a:srgbClr val="003399"/>
                  </a:solidFill>
                  <a:latin typeface="Arial" panose="020B0604020202020204" pitchFamily="34" charset="0"/>
                  <a:cs typeface="Arial" panose="020B0604020202020204" pitchFamily="34" charset="0"/>
                </a:defRPr>
              </a:lvl1pPr>
              <a:lvl2pPr marL="742950" indent="-420688" defTabSz="642938">
                <a:spcBef>
                  <a:spcPct val="20000"/>
                </a:spcBef>
                <a:buChar char="–"/>
                <a:defRPr sz="2000">
                  <a:solidFill>
                    <a:srgbClr val="003399"/>
                  </a:solidFill>
                  <a:latin typeface="Arial" panose="020B0604020202020204" pitchFamily="34" charset="0"/>
                  <a:cs typeface="Arial" panose="020B0604020202020204" pitchFamily="34" charset="0"/>
                </a:defRPr>
              </a:lvl2pPr>
              <a:lvl3pPr marL="1143000" indent="-500063" defTabSz="642938">
                <a:spcBef>
                  <a:spcPct val="20000"/>
                </a:spcBef>
                <a:buChar char="•"/>
                <a:defRPr sz="1700">
                  <a:solidFill>
                    <a:srgbClr val="003399"/>
                  </a:solidFill>
                  <a:latin typeface="Arial" panose="020B0604020202020204" pitchFamily="34" charset="0"/>
                  <a:cs typeface="Arial" panose="020B0604020202020204" pitchFamily="34" charset="0"/>
                </a:defRPr>
              </a:lvl3pPr>
              <a:lvl4pPr marL="1600200" indent="-635000" defTabSz="642938">
                <a:spcBef>
                  <a:spcPct val="20000"/>
                </a:spcBef>
                <a:buChar char="–"/>
                <a:defRPr sz="1400">
                  <a:solidFill>
                    <a:srgbClr val="003399"/>
                  </a:solidFill>
                  <a:latin typeface="Arial" panose="020B0604020202020204" pitchFamily="34" charset="0"/>
                  <a:cs typeface="Arial" panose="020B0604020202020204" pitchFamily="34" charset="0"/>
                </a:defRPr>
              </a:lvl4pPr>
              <a:lvl5pPr marL="2057400" indent="-771525" defTabSz="642938">
                <a:spcBef>
                  <a:spcPct val="20000"/>
                </a:spcBef>
                <a:buChar char="»"/>
                <a:defRPr sz="1400">
                  <a:solidFill>
                    <a:srgbClr val="003399"/>
                  </a:solidFill>
                  <a:latin typeface="Arial" panose="020B0604020202020204" pitchFamily="34" charset="0"/>
                  <a:cs typeface="Arial" panose="020B0604020202020204" pitchFamily="34" charset="0"/>
                </a:defRPr>
              </a:lvl5pPr>
              <a:lvl6pPr marL="2514600" indent="-771525" defTabSz="642938" eaLnBrk="0" fontAlgn="base" hangingPunct="0">
                <a:spcBef>
                  <a:spcPct val="20000"/>
                </a:spcBef>
                <a:spcAft>
                  <a:spcPct val="0"/>
                </a:spcAft>
                <a:buChar char="»"/>
                <a:defRPr sz="1400">
                  <a:solidFill>
                    <a:srgbClr val="003399"/>
                  </a:solidFill>
                  <a:latin typeface="Arial" panose="020B0604020202020204" pitchFamily="34" charset="0"/>
                  <a:cs typeface="Arial" panose="020B0604020202020204" pitchFamily="34" charset="0"/>
                </a:defRPr>
              </a:lvl6pPr>
              <a:lvl7pPr marL="2971800" indent="-771525" defTabSz="642938" eaLnBrk="0" fontAlgn="base" hangingPunct="0">
                <a:spcBef>
                  <a:spcPct val="20000"/>
                </a:spcBef>
                <a:spcAft>
                  <a:spcPct val="0"/>
                </a:spcAft>
                <a:buChar char="»"/>
                <a:defRPr sz="1400">
                  <a:solidFill>
                    <a:srgbClr val="003399"/>
                  </a:solidFill>
                  <a:latin typeface="Arial" panose="020B0604020202020204" pitchFamily="34" charset="0"/>
                  <a:cs typeface="Arial" panose="020B0604020202020204" pitchFamily="34" charset="0"/>
                </a:defRPr>
              </a:lvl7pPr>
              <a:lvl8pPr marL="3429000" indent="-771525" defTabSz="642938" eaLnBrk="0" fontAlgn="base" hangingPunct="0">
                <a:spcBef>
                  <a:spcPct val="20000"/>
                </a:spcBef>
                <a:spcAft>
                  <a:spcPct val="0"/>
                </a:spcAft>
                <a:buChar char="»"/>
                <a:defRPr sz="1400">
                  <a:solidFill>
                    <a:srgbClr val="003399"/>
                  </a:solidFill>
                  <a:latin typeface="Arial" panose="020B0604020202020204" pitchFamily="34" charset="0"/>
                  <a:cs typeface="Arial" panose="020B0604020202020204" pitchFamily="34" charset="0"/>
                </a:defRPr>
              </a:lvl8pPr>
              <a:lvl9pPr marL="3886200" indent="-771525" defTabSz="642938" eaLnBrk="0" fontAlgn="base" hangingPunct="0">
                <a:spcBef>
                  <a:spcPct val="20000"/>
                </a:spcBef>
                <a:spcAft>
                  <a:spcPct val="0"/>
                </a:spcAft>
                <a:buChar char="»"/>
                <a:defRPr sz="1400">
                  <a:solidFill>
                    <a:srgbClr val="003399"/>
                  </a:solidFill>
                  <a:latin typeface="Arial" panose="020B0604020202020204" pitchFamily="34" charset="0"/>
                  <a:cs typeface="Arial" panose="020B0604020202020204" pitchFamily="34" charset="0"/>
                </a:defRPr>
              </a:lvl9pPr>
            </a:lstStyle>
            <a:p>
              <a:pPr algn="ctr">
                <a:spcBef>
                  <a:spcPct val="0"/>
                </a:spcBef>
                <a:buNone/>
              </a:pPr>
              <a:r>
                <a:rPr lang="en-US" sz="4000" b="1" dirty="0" err="1">
                  <a:ln w="11430"/>
                  <a:solidFill>
                    <a:srgbClr val="FF0000"/>
                  </a:solidFill>
                  <a:latin typeface="SolaimanLipi" pitchFamily="2" charset="0"/>
                  <a:cs typeface="SolaimanLipi" pitchFamily="2" charset="0"/>
                </a:rPr>
                <a:t>প্রোগ্রাম</a:t>
              </a:r>
              <a:r>
                <a:rPr lang="en-US" sz="4000" b="1" dirty="0">
                  <a:ln w="11430"/>
                  <a:solidFill>
                    <a:srgbClr val="FF0000"/>
                  </a:solidFill>
                  <a:latin typeface="SolaimanLipi" pitchFamily="2" charset="0"/>
                  <a:cs typeface="SolaimanLipi" pitchFamily="2" charset="0"/>
                </a:rPr>
                <a:t> </a:t>
              </a:r>
              <a:r>
                <a:rPr lang="bn-IN" sz="4000" b="1" dirty="0">
                  <a:ln w="11430"/>
                  <a:solidFill>
                    <a:srgbClr val="FF0000"/>
                  </a:solidFill>
                  <a:latin typeface="SolaimanLipi" pitchFamily="2" charset="0"/>
                  <a:cs typeface="SolaimanLipi" pitchFamily="2" charset="0"/>
                </a:rPr>
                <a:t>কী</a:t>
              </a:r>
              <a:r>
                <a:rPr lang="en-US" sz="4000" b="1" dirty="0">
                  <a:ln w="11430"/>
                  <a:solidFill>
                    <a:srgbClr val="FF0000"/>
                  </a:solidFill>
                  <a:latin typeface="SolaimanLipi" pitchFamily="2" charset="0"/>
                  <a:cs typeface="SolaimanLipi" pitchFamily="2" charset="0"/>
                </a:rPr>
                <a:t>?</a:t>
              </a:r>
            </a:p>
          </p:txBody>
        </p:sp>
      </p:grpSp>
      <p:grpSp>
        <p:nvGrpSpPr>
          <p:cNvPr id="19" name="Group 7"/>
          <p:cNvGrpSpPr>
            <a:grpSpLocks/>
          </p:cNvGrpSpPr>
          <p:nvPr/>
        </p:nvGrpSpPr>
        <p:grpSpPr bwMode="auto">
          <a:xfrm>
            <a:off x="2972968" y="2469553"/>
            <a:ext cx="5099685" cy="598488"/>
            <a:chOff x="1776" y="675"/>
            <a:chExt cx="10235" cy="377"/>
          </a:xfrm>
        </p:grpSpPr>
        <p:pic>
          <p:nvPicPr>
            <p:cNvPr id="20" name="Picture 8" descr="cubo_rosso_architetto_fr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6" y="675"/>
              <a:ext cx="1379"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AutoShape 9"/>
            <p:cNvSpPr>
              <a:spLocks noChangeArrowheads="1"/>
            </p:cNvSpPr>
            <p:nvPr/>
          </p:nvSpPr>
          <p:spPr bwMode="auto">
            <a:xfrm>
              <a:off x="2722" y="701"/>
              <a:ext cx="9289" cy="351"/>
            </a:xfrm>
            <a:prstGeom prst="chevron">
              <a:avLst>
                <a:gd name="adj" fmla="val 39600"/>
              </a:avLst>
            </a:prstGeom>
            <a:gradFill rotWithShape="1">
              <a:gsLst>
                <a:gs pos="0">
                  <a:srgbClr val="929200"/>
                </a:gs>
                <a:gs pos="50000">
                  <a:srgbClr val="FFFF00"/>
                </a:gs>
                <a:gs pos="100000">
                  <a:srgbClr val="9292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8" tIns="45710" rIns="91418" bIns="45710" anchor="ctr"/>
            <a:lstStyle>
              <a:lvl1pPr marL="241300" indent="-241300" defTabSz="642938">
                <a:spcBef>
                  <a:spcPct val="20000"/>
                </a:spcBef>
                <a:buChar char="•"/>
                <a:defRPr sz="2300">
                  <a:solidFill>
                    <a:srgbClr val="003399"/>
                  </a:solidFill>
                  <a:latin typeface="Arial" panose="020B0604020202020204" pitchFamily="34" charset="0"/>
                  <a:cs typeface="Arial" panose="020B0604020202020204" pitchFamily="34" charset="0"/>
                </a:defRPr>
              </a:lvl1pPr>
              <a:lvl2pPr marL="742950" indent="-420688" defTabSz="642938">
                <a:spcBef>
                  <a:spcPct val="20000"/>
                </a:spcBef>
                <a:buChar char="–"/>
                <a:defRPr sz="2000">
                  <a:solidFill>
                    <a:srgbClr val="003399"/>
                  </a:solidFill>
                  <a:latin typeface="Arial" panose="020B0604020202020204" pitchFamily="34" charset="0"/>
                  <a:cs typeface="Arial" panose="020B0604020202020204" pitchFamily="34" charset="0"/>
                </a:defRPr>
              </a:lvl2pPr>
              <a:lvl3pPr marL="1143000" indent="-500063" defTabSz="642938">
                <a:spcBef>
                  <a:spcPct val="20000"/>
                </a:spcBef>
                <a:buChar char="•"/>
                <a:defRPr sz="1700">
                  <a:solidFill>
                    <a:srgbClr val="003399"/>
                  </a:solidFill>
                  <a:latin typeface="Arial" panose="020B0604020202020204" pitchFamily="34" charset="0"/>
                  <a:cs typeface="Arial" panose="020B0604020202020204" pitchFamily="34" charset="0"/>
                </a:defRPr>
              </a:lvl3pPr>
              <a:lvl4pPr marL="1600200" indent="-635000" defTabSz="642938">
                <a:spcBef>
                  <a:spcPct val="20000"/>
                </a:spcBef>
                <a:buChar char="–"/>
                <a:defRPr sz="1400">
                  <a:solidFill>
                    <a:srgbClr val="003399"/>
                  </a:solidFill>
                  <a:latin typeface="Arial" panose="020B0604020202020204" pitchFamily="34" charset="0"/>
                  <a:cs typeface="Arial" panose="020B0604020202020204" pitchFamily="34" charset="0"/>
                </a:defRPr>
              </a:lvl4pPr>
              <a:lvl5pPr marL="2057400" indent="-771525" defTabSz="642938">
                <a:spcBef>
                  <a:spcPct val="20000"/>
                </a:spcBef>
                <a:buChar char="»"/>
                <a:defRPr sz="1400">
                  <a:solidFill>
                    <a:srgbClr val="003399"/>
                  </a:solidFill>
                  <a:latin typeface="Arial" panose="020B0604020202020204" pitchFamily="34" charset="0"/>
                  <a:cs typeface="Arial" panose="020B0604020202020204" pitchFamily="34" charset="0"/>
                </a:defRPr>
              </a:lvl5pPr>
              <a:lvl6pPr marL="2514600" indent="-771525" defTabSz="642938" eaLnBrk="0" fontAlgn="base" hangingPunct="0">
                <a:spcBef>
                  <a:spcPct val="20000"/>
                </a:spcBef>
                <a:spcAft>
                  <a:spcPct val="0"/>
                </a:spcAft>
                <a:buChar char="»"/>
                <a:defRPr sz="1400">
                  <a:solidFill>
                    <a:srgbClr val="003399"/>
                  </a:solidFill>
                  <a:latin typeface="Arial" panose="020B0604020202020204" pitchFamily="34" charset="0"/>
                  <a:cs typeface="Arial" panose="020B0604020202020204" pitchFamily="34" charset="0"/>
                </a:defRPr>
              </a:lvl6pPr>
              <a:lvl7pPr marL="2971800" indent="-771525" defTabSz="642938" eaLnBrk="0" fontAlgn="base" hangingPunct="0">
                <a:spcBef>
                  <a:spcPct val="20000"/>
                </a:spcBef>
                <a:spcAft>
                  <a:spcPct val="0"/>
                </a:spcAft>
                <a:buChar char="»"/>
                <a:defRPr sz="1400">
                  <a:solidFill>
                    <a:srgbClr val="003399"/>
                  </a:solidFill>
                  <a:latin typeface="Arial" panose="020B0604020202020204" pitchFamily="34" charset="0"/>
                  <a:cs typeface="Arial" panose="020B0604020202020204" pitchFamily="34" charset="0"/>
                </a:defRPr>
              </a:lvl7pPr>
              <a:lvl8pPr marL="3429000" indent="-771525" defTabSz="642938" eaLnBrk="0" fontAlgn="base" hangingPunct="0">
                <a:spcBef>
                  <a:spcPct val="20000"/>
                </a:spcBef>
                <a:spcAft>
                  <a:spcPct val="0"/>
                </a:spcAft>
                <a:buChar char="»"/>
                <a:defRPr sz="1400">
                  <a:solidFill>
                    <a:srgbClr val="003399"/>
                  </a:solidFill>
                  <a:latin typeface="Arial" panose="020B0604020202020204" pitchFamily="34" charset="0"/>
                  <a:cs typeface="Arial" panose="020B0604020202020204" pitchFamily="34" charset="0"/>
                </a:defRPr>
              </a:lvl8pPr>
              <a:lvl9pPr marL="3886200" indent="-771525" defTabSz="642938" eaLnBrk="0" fontAlgn="base" hangingPunct="0">
                <a:spcBef>
                  <a:spcPct val="20000"/>
                </a:spcBef>
                <a:spcAft>
                  <a:spcPct val="0"/>
                </a:spcAft>
                <a:buChar char="»"/>
                <a:defRPr sz="1400">
                  <a:solidFill>
                    <a:srgbClr val="003399"/>
                  </a:solidFill>
                  <a:latin typeface="Arial" panose="020B0604020202020204" pitchFamily="34" charset="0"/>
                  <a:cs typeface="Arial" panose="020B0604020202020204" pitchFamily="34" charset="0"/>
                </a:defRPr>
              </a:lvl9pPr>
            </a:lstStyle>
            <a:p>
              <a:pPr algn="ctr">
                <a:spcBef>
                  <a:spcPct val="0"/>
                </a:spcBef>
                <a:buNone/>
              </a:pPr>
              <a:r>
                <a:rPr lang="en-US" sz="4000" b="1" dirty="0" err="1">
                  <a:ln w="11430"/>
                  <a:solidFill>
                    <a:srgbClr val="FF0000"/>
                  </a:solidFill>
                  <a:latin typeface="SolaimanLipi" pitchFamily="2" charset="0"/>
                  <a:cs typeface="SolaimanLipi" pitchFamily="2" charset="0"/>
                </a:rPr>
                <a:t>প্রোগ্রাম</a:t>
              </a:r>
              <a:r>
                <a:rPr lang="en-US" sz="4000" b="1" dirty="0">
                  <a:ln w="11430"/>
                  <a:solidFill>
                    <a:srgbClr val="FF0000"/>
                  </a:solidFill>
                  <a:latin typeface="SolaimanLipi" pitchFamily="2" charset="0"/>
                  <a:cs typeface="SolaimanLipi" pitchFamily="2" charset="0"/>
                </a:rPr>
                <a:t> </a:t>
              </a:r>
              <a:r>
                <a:rPr lang="en-US" sz="4000" b="1" dirty="0" err="1">
                  <a:ln w="11430"/>
                  <a:solidFill>
                    <a:srgbClr val="FF0000"/>
                  </a:solidFill>
                  <a:latin typeface="SolaimanLipi" pitchFamily="2" charset="0"/>
                  <a:cs typeface="SolaimanLipi" pitchFamily="2" charset="0"/>
                </a:rPr>
                <a:t>অংশসমূহ</a:t>
              </a:r>
              <a:endParaRPr lang="en-US" sz="4000" b="1" dirty="0">
                <a:ln w="11430"/>
                <a:solidFill>
                  <a:srgbClr val="FF0000"/>
                </a:solidFill>
                <a:latin typeface="SolaimanLipi" pitchFamily="2" charset="0"/>
                <a:cs typeface="SolaimanLipi" pitchFamily="2" charset="0"/>
              </a:endParaRPr>
            </a:p>
          </p:txBody>
        </p:sp>
      </p:grpSp>
      <p:sp>
        <p:nvSpPr>
          <p:cNvPr id="3" name="Oval Callout 2"/>
          <p:cNvSpPr/>
          <p:nvPr/>
        </p:nvSpPr>
        <p:spPr>
          <a:xfrm>
            <a:off x="3053596" y="5168750"/>
            <a:ext cx="2475690" cy="649357"/>
          </a:xfrm>
          <a:prstGeom prst="wedgeEllipseCallout">
            <a:avLst>
              <a:gd name="adj1" fmla="val 89437"/>
              <a:gd name="adj2" fmla="val -4566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t>
            </a:r>
          </a:p>
        </p:txBody>
      </p:sp>
      <p:sp>
        <p:nvSpPr>
          <p:cNvPr id="14" name="Rectangle 13"/>
          <p:cNvSpPr/>
          <p:nvPr/>
        </p:nvSpPr>
        <p:spPr>
          <a:xfrm>
            <a:off x="3851547" y="5223779"/>
            <a:ext cx="902811" cy="553998"/>
          </a:xfrm>
          <a:prstGeom prst="rect">
            <a:avLst/>
          </a:prstGeom>
          <a:solidFill>
            <a:schemeClr val="bg1"/>
          </a:solidFill>
        </p:spPr>
        <p:txBody>
          <a:bodyPr wrap="none">
            <a:spAutoFit/>
          </a:bodyPr>
          <a:lstStyle/>
          <a:p>
            <a:pPr algn="ctr"/>
            <a:r>
              <a:rPr lang="en-US" sz="3000" dirty="0" err="1">
                <a:ln w="11430"/>
                <a:solidFill>
                  <a:srgbClr val="002060"/>
                </a:solidFill>
                <a:latin typeface="SolaimanLipi" pitchFamily="2" charset="0"/>
                <a:cs typeface="SolaimanLipi" pitchFamily="2" charset="0"/>
              </a:rPr>
              <a:t>ইনপুট</a:t>
            </a:r>
            <a:endParaRPr lang="en-US" sz="3000" dirty="0">
              <a:ln w="11430"/>
              <a:solidFill>
                <a:srgbClr val="002060"/>
              </a:solidFill>
              <a:latin typeface="SolaimanLipi" pitchFamily="2" charset="0"/>
              <a:cs typeface="SolaimanLipi" pitchFamily="2" charset="0"/>
            </a:endParaRPr>
          </a:p>
        </p:txBody>
      </p:sp>
      <p:sp>
        <p:nvSpPr>
          <p:cNvPr id="22" name="Oval Callout 21"/>
          <p:cNvSpPr/>
          <p:nvPr/>
        </p:nvSpPr>
        <p:spPr>
          <a:xfrm flipH="1">
            <a:off x="9961672" y="2258217"/>
            <a:ext cx="1607475" cy="744984"/>
          </a:xfrm>
          <a:prstGeom prst="wedgeEllipseCallout">
            <a:avLst>
              <a:gd name="adj1" fmla="val 80397"/>
              <a:gd name="adj2" fmla="val 502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t>
            </a:r>
          </a:p>
        </p:txBody>
      </p:sp>
      <p:sp>
        <p:nvSpPr>
          <p:cNvPr id="23" name="Rectangle 22"/>
          <p:cNvSpPr/>
          <p:nvPr/>
        </p:nvSpPr>
        <p:spPr>
          <a:xfrm>
            <a:off x="10229664" y="2377704"/>
            <a:ext cx="1210588" cy="553998"/>
          </a:xfrm>
          <a:prstGeom prst="rect">
            <a:avLst/>
          </a:prstGeom>
          <a:solidFill>
            <a:schemeClr val="bg1"/>
          </a:solidFill>
        </p:spPr>
        <p:txBody>
          <a:bodyPr wrap="none">
            <a:spAutoFit/>
          </a:bodyPr>
          <a:lstStyle/>
          <a:p>
            <a:pPr algn="ctr"/>
            <a:r>
              <a:rPr lang="en-US" sz="3000" dirty="0" err="1">
                <a:ln w="11430"/>
                <a:solidFill>
                  <a:srgbClr val="002060"/>
                </a:solidFill>
                <a:latin typeface="SolaimanLipi" pitchFamily="2" charset="0"/>
                <a:cs typeface="SolaimanLipi" pitchFamily="2" charset="0"/>
              </a:rPr>
              <a:t>আউটপুট</a:t>
            </a:r>
            <a:endParaRPr lang="en-US" sz="3000" dirty="0">
              <a:ln w="11430"/>
              <a:solidFill>
                <a:srgbClr val="002060"/>
              </a:solidFill>
              <a:latin typeface="SolaimanLipi" pitchFamily="2" charset="0"/>
              <a:cs typeface="SolaimanLipi" pitchFamily="2" charset="0"/>
            </a:endParaRPr>
          </a:p>
        </p:txBody>
      </p:sp>
      <p:sp>
        <p:nvSpPr>
          <p:cNvPr id="24" name="Oval Callout 23"/>
          <p:cNvSpPr/>
          <p:nvPr/>
        </p:nvSpPr>
        <p:spPr>
          <a:xfrm>
            <a:off x="9517529" y="5910871"/>
            <a:ext cx="2475690" cy="649357"/>
          </a:xfrm>
          <a:prstGeom prst="wedgeEllipseCallout">
            <a:avLst>
              <a:gd name="adj1" fmla="val -47063"/>
              <a:gd name="adj2" fmla="val -18035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t>
            </a:r>
          </a:p>
        </p:txBody>
      </p:sp>
      <p:sp>
        <p:nvSpPr>
          <p:cNvPr id="25" name="Rectangle 24"/>
          <p:cNvSpPr/>
          <p:nvPr/>
        </p:nvSpPr>
        <p:spPr>
          <a:xfrm>
            <a:off x="10450420" y="5984159"/>
            <a:ext cx="907620" cy="553998"/>
          </a:xfrm>
          <a:prstGeom prst="rect">
            <a:avLst/>
          </a:prstGeom>
          <a:solidFill>
            <a:schemeClr val="bg1"/>
          </a:solidFill>
        </p:spPr>
        <p:txBody>
          <a:bodyPr wrap="none">
            <a:spAutoFit/>
          </a:bodyPr>
          <a:lstStyle/>
          <a:p>
            <a:pPr algn="ctr"/>
            <a:r>
              <a:rPr lang="en-US" sz="3000" dirty="0" err="1">
                <a:ln w="11430"/>
                <a:solidFill>
                  <a:srgbClr val="002060"/>
                </a:solidFill>
                <a:latin typeface="SolaimanLipi" pitchFamily="2" charset="0"/>
                <a:cs typeface="SolaimanLipi" pitchFamily="2" charset="0"/>
              </a:rPr>
              <a:t>প্রসেস</a:t>
            </a:r>
            <a:endParaRPr lang="en-US" sz="3000" dirty="0">
              <a:ln w="11430"/>
              <a:solidFill>
                <a:srgbClr val="002060"/>
              </a:solidFill>
              <a:latin typeface="SolaimanLipi" pitchFamily="2" charset="0"/>
              <a:cs typeface="SolaimanLipi" pitchFamily="2" charset="0"/>
            </a:endParaRPr>
          </a:p>
        </p:txBody>
      </p:sp>
    </p:spTree>
    <p:extLst>
      <p:ext uri="{BB962C8B-B14F-4D97-AF65-F5344CB8AC3E}">
        <p14:creationId xmlns:p14="http://schemas.microsoft.com/office/powerpoint/2010/main" val="359812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arn(inVertical)">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down)">
                                      <p:cBhvr>
                                        <p:cTn id="3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22" grpId="0" animBg="1"/>
      <p:bldP spid="23" grpId="0" animBg="1"/>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51465" y="684507"/>
            <a:ext cx="5748034" cy="954107"/>
          </a:xfrm>
          <a:prstGeom prst="rect">
            <a:avLst/>
          </a:prstGeom>
        </p:spPr>
        <p:txBody>
          <a:bodyPr wrap="square">
            <a:spAutoFit/>
          </a:bodyPr>
          <a:lstStyle/>
          <a:p>
            <a:pPr algn="just"/>
            <a:r>
              <a:rPr lang="as-IN" sz="2800" b="1" dirty="0">
                <a:ln w="11430"/>
                <a:solidFill>
                  <a:srgbClr val="002060"/>
                </a:solidFill>
                <a:latin typeface="SolaimanLipi" pitchFamily="2" charset="0"/>
                <a:cs typeface="SolaimanLipi" pitchFamily="2" charset="0"/>
              </a:rPr>
              <a:t>ফলাফল লাভের উদ্দেশ্যে কম্পিউটারকে যেসব ডেটা ও ইনস্ট্রাকশন দেওয়া হয় তা হলো ইনপুট।</a:t>
            </a:r>
            <a:endParaRPr lang="en-US" sz="2800" b="1" dirty="0">
              <a:ln w="11430"/>
              <a:solidFill>
                <a:srgbClr val="002060"/>
              </a:solidFill>
              <a:latin typeface="SolaimanLipi" pitchFamily="2" charset="0"/>
              <a:cs typeface="SolaimanLipi" pitchFamily="2" charset="0"/>
            </a:endParaRPr>
          </a:p>
        </p:txBody>
      </p:sp>
      <p:grpSp>
        <p:nvGrpSpPr>
          <p:cNvPr id="5" name="Group 7"/>
          <p:cNvGrpSpPr>
            <a:grpSpLocks/>
          </p:cNvGrpSpPr>
          <p:nvPr/>
        </p:nvGrpSpPr>
        <p:grpSpPr bwMode="auto">
          <a:xfrm>
            <a:off x="2551296" y="882953"/>
            <a:ext cx="2416499" cy="557214"/>
            <a:chOff x="1776" y="675"/>
            <a:chExt cx="5405" cy="351"/>
          </a:xfrm>
        </p:grpSpPr>
        <p:pic>
          <p:nvPicPr>
            <p:cNvPr id="6" name="Picture 8" descr="cubo_rosso_architetto_fr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 y="675"/>
              <a:ext cx="1379"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9"/>
            <p:cNvSpPr>
              <a:spLocks noChangeArrowheads="1"/>
            </p:cNvSpPr>
            <p:nvPr/>
          </p:nvSpPr>
          <p:spPr bwMode="auto">
            <a:xfrm>
              <a:off x="2650" y="675"/>
              <a:ext cx="4531" cy="351"/>
            </a:xfrm>
            <a:prstGeom prst="chevron">
              <a:avLst>
                <a:gd name="adj" fmla="val 39600"/>
              </a:avLst>
            </a:prstGeom>
            <a:gradFill rotWithShape="1">
              <a:gsLst>
                <a:gs pos="0">
                  <a:srgbClr val="929200"/>
                </a:gs>
                <a:gs pos="50000">
                  <a:srgbClr val="FFFF00"/>
                </a:gs>
                <a:gs pos="100000">
                  <a:srgbClr val="9292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8" tIns="45710" rIns="91418" bIns="45710" anchor="ctr"/>
            <a:lstStyle>
              <a:lvl1pPr marL="241300" indent="-241300" defTabSz="642938">
                <a:spcBef>
                  <a:spcPct val="20000"/>
                </a:spcBef>
                <a:buChar char="•"/>
                <a:defRPr sz="2300">
                  <a:solidFill>
                    <a:srgbClr val="003399"/>
                  </a:solidFill>
                  <a:latin typeface="Arial" panose="020B0604020202020204" pitchFamily="34" charset="0"/>
                  <a:cs typeface="Arial" panose="020B0604020202020204" pitchFamily="34" charset="0"/>
                </a:defRPr>
              </a:lvl1pPr>
              <a:lvl2pPr marL="742950" indent="-420688" defTabSz="642938">
                <a:spcBef>
                  <a:spcPct val="20000"/>
                </a:spcBef>
                <a:buChar char="–"/>
                <a:defRPr sz="2000">
                  <a:solidFill>
                    <a:srgbClr val="003399"/>
                  </a:solidFill>
                  <a:latin typeface="Arial" panose="020B0604020202020204" pitchFamily="34" charset="0"/>
                  <a:cs typeface="Arial" panose="020B0604020202020204" pitchFamily="34" charset="0"/>
                </a:defRPr>
              </a:lvl2pPr>
              <a:lvl3pPr marL="1143000" indent="-500063" defTabSz="642938">
                <a:spcBef>
                  <a:spcPct val="20000"/>
                </a:spcBef>
                <a:buChar char="•"/>
                <a:defRPr sz="1700">
                  <a:solidFill>
                    <a:srgbClr val="003399"/>
                  </a:solidFill>
                  <a:latin typeface="Arial" panose="020B0604020202020204" pitchFamily="34" charset="0"/>
                  <a:cs typeface="Arial" panose="020B0604020202020204" pitchFamily="34" charset="0"/>
                </a:defRPr>
              </a:lvl3pPr>
              <a:lvl4pPr marL="1600200" indent="-635000" defTabSz="642938">
                <a:spcBef>
                  <a:spcPct val="20000"/>
                </a:spcBef>
                <a:buChar char="–"/>
                <a:defRPr sz="1400">
                  <a:solidFill>
                    <a:srgbClr val="003399"/>
                  </a:solidFill>
                  <a:latin typeface="Arial" panose="020B0604020202020204" pitchFamily="34" charset="0"/>
                  <a:cs typeface="Arial" panose="020B0604020202020204" pitchFamily="34" charset="0"/>
                </a:defRPr>
              </a:lvl4pPr>
              <a:lvl5pPr marL="2057400" indent="-771525" defTabSz="642938">
                <a:spcBef>
                  <a:spcPct val="20000"/>
                </a:spcBef>
                <a:buChar char="»"/>
                <a:defRPr sz="1400">
                  <a:solidFill>
                    <a:srgbClr val="003399"/>
                  </a:solidFill>
                  <a:latin typeface="Arial" panose="020B0604020202020204" pitchFamily="34" charset="0"/>
                  <a:cs typeface="Arial" panose="020B0604020202020204" pitchFamily="34" charset="0"/>
                </a:defRPr>
              </a:lvl5pPr>
              <a:lvl6pPr marL="2514600" indent="-771525" defTabSz="642938" eaLnBrk="0" fontAlgn="base" hangingPunct="0">
                <a:spcBef>
                  <a:spcPct val="20000"/>
                </a:spcBef>
                <a:spcAft>
                  <a:spcPct val="0"/>
                </a:spcAft>
                <a:buChar char="»"/>
                <a:defRPr sz="1400">
                  <a:solidFill>
                    <a:srgbClr val="003399"/>
                  </a:solidFill>
                  <a:latin typeface="Arial" panose="020B0604020202020204" pitchFamily="34" charset="0"/>
                  <a:cs typeface="Arial" panose="020B0604020202020204" pitchFamily="34" charset="0"/>
                </a:defRPr>
              </a:lvl6pPr>
              <a:lvl7pPr marL="2971800" indent="-771525" defTabSz="642938" eaLnBrk="0" fontAlgn="base" hangingPunct="0">
                <a:spcBef>
                  <a:spcPct val="20000"/>
                </a:spcBef>
                <a:spcAft>
                  <a:spcPct val="0"/>
                </a:spcAft>
                <a:buChar char="»"/>
                <a:defRPr sz="1400">
                  <a:solidFill>
                    <a:srgbClr val="003399"/>
                  </a:solidFill>
                  <a:latin typeface="Arial" panose="020B0604020202020204" pitchFamily="34" charset="0"/>
                  <a:cs typeface="Arial" panose="020B0604020202020204" pitchFamily="34" charset="0"/>
                </a:defRPr>
              </a:lvl7pPr>
              <a:lvl8pPr marL="3429000" indent="-771525" defTabSz="642938" eaLnBrk="0" fontAlgn="base" hangingPunct="0">
                <a:spcBef>
                  <a:spcPct val="20000"/>
                </a:spcBef>
                <a:spcAft>
                  <a:spcPct val="0"/>
                </a:spcAft>
                <a:buChar char="»"/>
                <a:defRPr sz="1400">
                  <a:solidFill>
                    <a:srgbClr val="003399"/>
                  </a:solidFill>
                  <a:latin typeface="Arial" panose="020B0604020202020204" pitchFamily="34" charset="0"/>
                  <a:cs typeface="Arial" panose="020B0604020202020204" pitchFamily="34" charset="0"/>
                </a:defRPr>
              </a:lvl8pPr>
              <a:lvl9pPr marL="3886200" indent="-771525" defTabSz="642938" eaLnBrk="0" fontAlgn="base" hangingPunct="0">
                <a:spcBef>
                  <a:spcPct val="20000"/>
                </a:spcBef>
                <a:spcAft>
                  <a:spcPct val="0"/>
                </a:spcAft>
                <a:buChar char="»"/>
                <a:defRPr sz="1400">
                  <a:solidFill>
                    <a:srgbClr val="003399"/>
                  </a:solidFill>
                  <a:latin typeface="Arial" panose="020B0604020202020204" pitchFamily="34" charset="0"/>
                  <a:cs typeface="Arial" panose="020B0604020202020204" pitchFamily="34" charset="0"/>
                </a:defRPr>
              </a:lvl9pPr>
            </a:lstStyle>
            <a:p>
              <a:pPr algn="ctr">
                <a:spcBef>
                  <a:spcPct val="0"/>
                </a:spcBef>
                <a:buNone/>
              </a:pPr>
              <a:r>
                <a:rPr lang="en-US" sz="3600" b="1" dirty="0">
                  <a:solidFill>
                    <a:schemeClr val="tx1"/>
                  </a:solidFill>
                  <a:latin typeface="NikoshBAN" panose="02000000000000000000" pitchFamily="2" charset="0"/>
                  <a:ea typeface="Times New Roman" panose="02020603050405020304" pitchFamily="18" charset="0"/>
                  <a:cs typeface="NikoshBAN" panose="02000000000000000000" pitchFamily="2" charset="0"/>
                </a:rPr>
                <a:t> </a:t>
              </a:r>
              <a:r>
                <a:rPr lang="en-US" sz="4000" b="1" dirty="0" err="1">
                  <a:ln w="11430"/>
                  <a:solidFill>
                    <a:srgbClr val="FF0000"/>
                  </a:solidFill>
                  <a:latin typeface="SolaimanLipi" pitchFamily="2" charset="0"/>
                  <a:cs typeface="SolaimanLipi" pitchFamily="2" charset="0"/>
                </a:rPr>
                <a:t>ইনপুট</a:t>
              </a:r>
              <a:endParaRPr lang="en-US" sz="4000" b="1" dirty="0">
                <a:ln w="11430"/>
                <a:solidFill>
                  <a:srgbClr val="FF0000"/>
                </a:solidFill>
                <a:latin typeface="SolaimanLipi" pitchFamily="2" charset="0"/>
                <a:cs typeface="SolaimanLipi" pitchFamily="2" charset="0"/>
              </a:endParaRPr>
            </a:p>
          </p:txBody>
        </p:sp>
      </p:grpSp>
      <p:grpSp>
        <p:nvGrpSpPr>
          <p:cNvPr id="8" name="Group 7"/>
          <p:cNvGrpSpPr>
            <a:grpSpLocks/>
          </p:cNvGrpSpPr>
          <p:nvPr/>
        </p:nvGrpSpPr>
        <p:grpSpPr bwMode="auto">
          <a:xfrm>
            <a:off x="2551296" y="4527290"/>
            <a:ext cx="3100168" cy="557214"/>
            <a:chOff x="1776" y="675"/>
            <a:chExt cx="6222" cy="351"/>
          </a:xfrm>
        </p:grpSpPr>
        <p:pic>
          <p:nvPicPr>
            <p:cNvPr id="9" name="Picture 8" descr="cubo_rosso_architetto_fr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 y="675"/>
              <a:ext cx="1379"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9"/>
            <p:cNvSpPr>
              <a:spLocks noChangeArrowheads="1"/>
            </p:cNvSpPr>
            <p:nvPr/>
          </p:nvSpPr>
          <p:spPr bwMode="auto">
            <a:xfrm>
              <a:off x="2650" y="675"/>
              <a:ext cx="5348" cy="351"/>
            </a:xfrm>
            <a:prstGeom prst="chevron">
              <a:avLst>
                <a:gd name="adj" fmla="val 39600"/>
              </a:avLst>
            </a:prstGeom>
            <a:gradFill rotWithShape="1">
              <a:gsLst>
                <a:gs pos="0">
                  <a:srgbClr val="929200"/>
                </a:gs>
                <a:gs pos="50000">
                  <a:srgbClr val="FFFF00"/>
                </a:gs>
                <a:gs pos="100000">
                  <a:srgbClr val="9292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8" tIns="45710" rIns="91418" bIns="45710" anchor="ctr"/>
            <a:lstStyle>
              <a:lvl1pPr marL="241300" indent="-241300" defTabSz="642938">
                <a:spcBef>
                  <a:spcPct val="20000"/>
                </a:spcBef>
                <a:buChar char="•"/>
                <a:defRPr sz="2300">
                  <a:solidFill>
                    <a:srgbClr val="003399"/>
                  </a:solidFill>
                  <a:latin typeface="Arial" panose="020B0604020202020204" pitchFamily="34" charset="0"/>
                  <a:cs typeface="Arial" panose="020B0604020202020204" pitchFamily="34" charset="0"/>
                </a:defRPr>
              </a:lvl1pPr>
              <a:lvl2pPr marL="742950" indent="-420688" defTabSz="642938">
                <a:spcBef>
                  <a:spcPct val="20000"/>
                </a:spcBef>
                <a:buChar char="–"/>
                <a:defRPr sz="2000">
                  <a:solidFill>
                    <a:srgbClr val="003399"/>
                  </a:solidFill>
                  <a:latin typeface="Arial" panose="020B0604020202020204" pitchFamily="34" charset="0"/>
                  <a:cs typeface="Arial" panose="020B0604020202020204" pitchFamily="34" charset="0"/>
                </a:defRPr>
              </a:lvl2pPr>
              <a:lvl3pPr marL="1143000" indent="-500063" defTabSz="642938">
                <a:spcBef>
                  <a:spcPct val="20000"/>
                </a:spcBef>
                <a:buChar char="•"/>
                <a:defRPr sz="1700">
                  <a:solidFill>
                    <a:srgbClr val="003399"/>
                  </a:solidFill>
                  <a:latin typeface="Arial" panose="020B0604020202020204" pitchFamily="34" charset="0"/>
                  <a:cs typeface="Arial" panose="020B0604020202020204" pitchFamily="34" charset="0"/>
                </a:defRPr>
              </a:lvl3pPr>
              <a:lvl4pPr marL="1600200" indent="-635000" defTabSz="642938">
                <a:spcBef>
                  <a:spcPct val="20000"/>
                </a:spcBef>
                <a:buChar char="–"/>
                <a:defRPr sz="1400">
                  <a:solidFill>
                    <a:srgbClr val="003399"/>
                  </a:solidFill>
                  <a:latin typeface="Arial" panose="020B0604020202020204" pitchFamily="34" charset="0"/>
                  <a:cs typeface="Arial" panose="020B0604020202020204" pitchFamily="34" charset="0"/>
                </a:defRPr>
              </a:lvl4pPr>
              <a:lvl5pPr marL="2057400" indent="-771525" defTabSz="642938">
                <a:spcBef>
                  <a:spcPct val="20000"/>
                </a:spcBef>
                <a:buChar char="»"/>
                <a:defRPr sz="1400">
                  <a:solidFill>
                    <a:srgbClr val="003399"/>
                  </a:solidFill>
                  <a:latin typeface="Arial" panose="020B0604020202020204" pitchFamily="34" charset="0"/>
                  <a:cs typeface="Arial" panose="020B0604020202020204" pitchFamily="34" charset="0"/>
                </a:defRPr>
              </a:lvl5pPr>
              <a:lvl6pPr marL="2514600" indent="-771525" defTabSz="642938" eaLnBrk="0" fontAlgn="base" hangingPunct="0">
                <a:spcBef>
                  <a:spcPct val="20000"/>
                </a:spcBef>
                <a:spcAft>
                  <a:spcPct val="0"/>
                </a:spcAft>
                <a:buChar char="»"/>
                <a:defRPr sz="1400">
                  <a:solidFill>
                    <a:srgbClr val="003399"/>
                  </a:solidFill>
                  <a:latin typeface="Arial" panose="020B0604020202020204" pitchFamily="34" charset="0"/>
                  <a:cs typeface="Arial" panose="020B0604020202020204" pitchFamily="34" charset="0"/>
                </a:defRPr>
              </a:lvl6pPr>
              <a:lvl7pPr marL="2971800" indent="-771525" defTabSz="642938" eaLnBrk="0" fontAlgn="base" hangingPunct="0">
                <a:spcBef>
                  <a:spcPct val="20000"/>
                </a:spcBef>
                <a:spcAft>
                  <a:spcPct val="0"/>
                </a:spcAft>
                <a:buChar char="»"/>
                <a:defRPr sz="1400">
                  <a:solidFill>
                    <a:srgbClr val="003399"/>
                  </a:solidFill>
                  <a:latin typeface="Arial" panose="020B0604020202020204" pitchFamily="34" charset="0"/>
                  <a:cs typeface="Arial" panose="020B0604020202020204" pitchFamily="34" charset="0"/>
                </a:defRPr>
              </a:lvl7pPr>
              <a:lvl8pPr marL="3429000" indent="-771525" defTabSz="642938" eaLnBrk="0" fontAlgn="base" hangingPunct="0">
                <a:spcBef>
                  <a:spcPct val="20000"/>
                </a:spcBef>
                <a:spcAft>
                  <a:spcPct val="0"/>
                </a:spcAft>
                <a:buChar char="»"/>
                <a:defRPr sz="1400">
                  <a:solidFill>
                    <a:srgbClr val="003399"/>
                  </a:solidFill>
                  <a:latin typeface="Arial" panose="020B0604020202020204" pitchFamily="34" charset="0"/>
                  <a:cs typeface="Arial" panose="020B0604020202020204" pitchFamily="34" charset="0"/>
                </a:defRPr>
              </a:lvl8pPr>
              <a:lvl9pPr marL="3886200" indent="-771525" defTabSz="642938" eaLnBrk="0" fontAlgn="base" hangingPunct="0">
                <a:spcBef>
                  <a:spcPct val="20000"/>
                </a:spcBef>
                <a:spcAft>
                  <a:spcPct val="0"/>
                </a:spcAft>
                <a:buChar char="»"/>
                <a:defRPr sz="1400">
                  <a:solidFill>
                    <a:srgbClr val="003399"/>
                  </a:solidFill>
                  <a:latin typeface="Arial" panose="020B0604020202020204" pitchFamily="34" charset="0"/>
                  <a:cs typeface="Arial" panose="020B0604020202020204" pitchFamily="34" charset="0"/>
                </a:defRPr>
              </a:lvl9pPr>
            </a:lstStyle>
            <a:p>
              <a:pPr algn="ctr">
                <a:spcBef>
                  <a:spcPct val="0"/>
                </a:spcBef>
                <a:buNone/>
              </a:pPr>
              <a:r>
                <a:rPr lang="en-US" sz="3200" b="1" dirty="0">
                  <a:solidFill>
                    <a:schemeClr val="tx1"/>
                  </a:solidFill>
                  <a:latin typeface="NikoshBAN" panose="02000000000000000000" pitchFamily="2" charset="0"/>
                  <a:ea typeface="Times New Roman" panose="02020603050405020304" pitchFamily="18" charset="0"/>
                  <a:cs typeface="NikoshBAN" panose="02000000000000000000" pitchFamily="2" charset="0"/>
                </a:rPr>
                <a:t> </a:t>
              </a:r>
              <a:r>
                <a:rPr lang="en-US" sz="3200" b="1" dirty="0" err="1">
                  <a:ln w="11430"/>
                  <a:solidFill>
                    <a:srgbClr val="FF0000"/>
                  </a:solidFill>
                  <a:latin typeface="SolaimanLipi" pitchFamily="2" charset="0"/>
                  <a:cs typeface="SolaimanLipi" pitchFamily="2" charset="0"/>
                </a:rPr>
                <a:t>আউটপুট</a:t>
              </a:r>
              <a:r>
                <a:rPr lang="en-US" sz="3200" b="1" dirty="0">
                  <a:ln w="11430"/>
                  <a:solidFill>
                    <a:srgbClr val="FF0000"/>
                  </a:solidFill>
                  <a:latin typeface="SolaimanLipi" pitchFamily="2" charset="0"/>
                  <a:cs typeface="SolaimanLipi" pitchFamily="2" charset="0"/>
                </a:rPr>
                <a:t> </a:t>
              </a:r>
              <a:r>
                <a:rPr lang="en-US" sz="3200" b="1" dirty="0" err="1">
                  <a:ln w="11430"/>
                  <a:solidFill>
                    <a:srgbClr val="FF0000"/>
                  </a:solidFill>
                  <a:latin typeface="SolaimanLipi" pitchFamily="2" charset="0"/>
                  <a:cs typeface="SolaimanLipi" pitchFamily="2" charset="0"/>
                </a:rPr>
                <a:t>কি</a:t>
              </a:r>
              <a:r>
                <a:rPr lang="en-US" sz="3200" b="1" dirty="0">
                  <a:ln w="11430"/>
                  <a:solidFill>
                    <a:srgbClr val="FF0000"/>
                  </a:solidFill>
                  <a:latin typeface="SolaimanLipi" pitchFamily="2" charset="0"/>
                  <a:cs typeface="SolaimanLipi" pitchFamily="2" charset="0"/>
                </a:rPr>
                <a:t>?</a:t>
              </a:r>
            </a:p>
          </p:txBody>
        </p:sp>
      </p:grpSp>
      <p:sp>
        <p:nvSpPr>
          <p:cNvPr id="11" name="Rectangle 10"/>
          <p:cNvSpPr/>
          <p:nvPr/>
        </p:nvSpPr>
        <p:spPr>
          <a:xfrm>
            <a:off x="5651465" y="2510864"/>
            <a:ext cx="5748034" cy="954107"/>
          </a:xfrm>
          <a:prstGeom prst="rect">
            <a:avLst/>
          </a:prstGeom>
        </p:spPr>
        <p:txBody>
          <a:bodyPr wrap="square">
            <a:spAutoFit/>
          </a:bodyPr>
          <a:lstStyle/>
          <a:p>
            <a:pPr algn="just"/>
            <a:r>
              <a:rPr lang="as-IN" sz="2800" b="1" dirty="0">
                <a:ln w="11430"/>
                <a:solidFill>
                  <a:srgbClr val="002060"/>
                </a:solidFill>
                <a:latin typeface="SolaimanLipi" pitchFamily="2" charset="0"/>
                <a:cs typeface="SolaimanLipi" pitchFamily="2" charset="0"/>
              </a:rPr>
              <a:t>প্রদত্ত ডেটাকে ইনস্ট্রাকশন অনুযায়ী প্রক্রিয়াকরণ করা হয় যা হলো প্রসেসিং। </a:t>
            </a:r>
            <a:endParaRPr lang="en-US" sz="2800" b="1" dirty="0">
              <a:ln w="11430"/>
              <a:solidFill>
                <a:srgbClr val="002060"/>
              </a:solidFill>
              <a:latin typeface="SolaimanLipi" pitchFamily="2" charset="0"/>
              <a:cs typeface="SolaimanLipi" pitchFamily="2" charset="0"/>
            </a:endParaRPr>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4283" y="2101900"/>
            <a:ext cx="2025483" cy="171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64283" y="3989119"/>
            <a:ext cx="2071346" cy="1553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12774" y="463631"/>
            <a:ext cx="2071346" cy="1263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4"/>
          <p:cNvGrpSpPr>
            <a:grpSpLocks/>
          </p:cNvGrpSpPr>
          <p:nvPr/>
        </p:nvGrpSpPr>
        <p:grpSpPr bwMode="auto">
          <a:xfrm>
            <a:off x="2551296" y="2709311"/>
            <a:ext cx="2416556" cy="557214"/>
            <a:chOff x="1776" y="675"/>
            <a:chExt cx="4850" cy="351"/>
          </a:xfrm>
        </p:grpSpPr>
        <p:pic>
          <p:nvPicPr>
            <p:cNvPr id="16" name="Picture 15" descr="cubo_rosso_architetto_fr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 y="675"/>
              <a:ext cx="1379"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9"/>
            <p:cNvSpPr>
              <a:spLocks noChangeArrowheads="1"/>
            </p:cNvSpPr>
            <p:nvPr/>
          </p:nvSpPr>
          <p:spPr bwMode="auto">
            <a:xfrm>
              <a:off x="2650" y="675"/>
              <a:ext cx="3976" cy="351"/>
            </a:xfrm>
            <a:prstGeom prst="chevron">
              <a:avLst>
                <a:gd name="adj" fmla="val 39600"/>
              </a:avLst>
            </a:prstGeom>
            <a:gradFill rotWithShape="1">
              <a:gsLst>
                <a:gs pos="0">
                  <a:srgbClr val="929200"/>
                </a:gs>
                <a:gs pos="50000">
                  <a:srgbClr val="FFFF00"/>
                </a:gs>
                <a:gs pos="100000">
                  <a:srgbClr val="9292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8" tIns="45710" rIns="91418" bIns="45710" anchor="ctr"/>
            <a:lstStyle>
              <a:lvl1pPr marL="241300" indent="-241300" defTabSz="642938">
                <a:spcBef>
                  <a:spcPct val="20000"/>
                </a:spcBef>
                <a:buChar char="•"/>
                <a:defRPr sz="2300">
                  <a:solidFill>
                    <a:srgbClr val="003399"/>
                  </a:solidFill>
                  <a:latin typeface="Arial" panose="020B0604020202020204" pitchFamily="34" charset="0"/>
                  <a:cs typeface="Arial" panose="020B0604020202020204" pitchFamily="34" charset="0"/>
                </a:defRPr>
              </a:lvl1pPr>
              <a:lvl2pPr marL="742950" indent="-420688" defTabSz="642938">
                <a:spcBef>
                  <a:spcPct val="20000"/>
                </a:spcBef>
                <a:buChar char="–"/>
                <a:defRPr sz="2000">
                  <a:solidFill>
                    <a:srgbClr val="003399"/>
                  </a:solidFill>
                  <a:latin typeface="Arial" panose="020B0604020202020204" pitchFamily="34" charset="0"/>
                  <a:cs typeface="Arial" panose="020B0604020202020204" pitchFamily="34" charset="0"/>
                </a:defRPr>
              </a:lvl2pPr>
              <a:lvl3pPr marL="1143000" indent="-500063" defTabSz="642938">
                <a:spcBef>
                  <a:spcPct val="20000"/>
                </a:spcBef>
                <a:buChar char="•"/>
                <a:defRPr sz="1700">
                  <a:solidFill>
                    <a:srgbClr val="003399"/>
                  </a:solidFill>
                  <a:latin typeface="Arial" panose="020B0604020202020204" pitchFamily="34" charset="0"/>
                  <a:cs typeface="Arial" panose="020B0604020202020204" pitchFamily="34" charset="0"/>
                </a:defRPr>
              </a:lvl3pPr>
              <a:lvl4pPr marL="1600200" indent="-635000" defTabSz="642938">
                <a:spcBef>
                  <a:spcPct val="20000"/>
                </a:spcBef>
                <a:buChar char="–"/>
                <a:defRPr sz="1400">
                  <a:solidFill>
                    <a:srgbClr val="003399"/>
                  </a:solidFill>
                  <a:latin typeface="Arial" panose="020B0604020202020204" pitchFamily="34" charset="0"/>
                  <a:cs typeface="Arial" panose="020B0604020202020204" pitchFamily="34" charset="0"/>
                </a:defRPr>
              </a:lvl4pPr>
              <a:lvl5pPr marL="2057400" indent="-771525" defTabSz="642938">
                <a:spcBef>
                  <a:spcPct val="20000"/>
                </a:spcBef>
                <a:buChar char="»"/>
                <a:defRPr sz="1400">
                  <a:solidFill>
                    <a:srgbClr val="003399"/>
                  </a:solidFill>
                  <a:latin typeface="Arial" panose="020B0604020202020204" pitchFamily="34" charset="0"/>
                  <a:cs typeface="Arial" panose="020B0604020202020204" pitchFamily="34" charset="0"/>
                </a:defRPr>
              </a:lvl5pPr>
              <a:lvl6pPr marL="2514600" indent="-771525" defTabSz="642938" eaLnBrk="0" fontAlgn="base" hangingPunct="0">
                <a:spcBef>
                  <a:spcPct val="20000"/>
                </a:spcBef>
                <a:spcAft>
                  <a:spcPct val="0"/>
                </a:spcAft>
                <a:buChar char="»"/>
                <a:defRPr sz="1400">
                  <a:solidFill>
                    <a:srgbClr val="003399"/>
                  </a:solidFill>
                  <a:latin typeface="Arial" panose="020B0604020202020204" pitchFamily="34" charset="0"/>
                  <a:cs typeface="Arial" panose="020B0604020202020204" pitchFamily="34" charset="0"/>
                </a:defRPr>
              </a:lvl6pPr>
              <a:lvl7pPr marL="2971800" indent="-771525" defTabSz="642938" eaLnBrk="0" fontAlgn="base" hangingPunct="0">
                <a:spcBef>
                  <a:spcPct val="20000"/>
                </a:spcBef>
                <a:spcAft>
                  <a:spcPct val="0"/>
                </a:spcAft>
                <a:buChar char="»"/>
                <a:defRPr sz="1400">
                  <a:solidFill>
                    <a:srgbClr val="003399"/>
                  </a:solidFill>
                  <a:latin typeface="Arial" panose="020B0604020202020204" pitchFamily="34" charset="0"/>
                  <a:cs typeface="Arial" panose="020B0604020202020204" pitchFamily="34" charset="0"/>
                </a:defRPr>
              </a:lvl7pPr>
              <a:lvl8pPr marL="3429000" indent="-771525" defTabSz="642938" eaLnBrk="0" fontAlgn="base" hangingPunct="0">
                <a:spcBef>
                  <a:spcPct val="20000"/>
                </a:spcBef>
                <a:spcAft>
                  <a:spcPct val="0"/>
                </a:spcAft>
                <a:buChar char="»"/>
                <a:defRPr sz="1400">
                  <a:solidFill>
                    <a:srgbClr val="003399"/>
                  </a:solidFill>
                  <a:latin typeface="Arial" panose="020B0604020202020204" pitchFamily="34" charset="0"/>
                  <a:cs typeface="Arial" panose="020B0604020202020204" pitchFamily="34" charset="0"/>
                </a:defRPr>
              </a:lvl8pPr>
              <a:lvl9pPr marL="3886200" indent="-771525" defTabSz="642938" eaLnBrk="0" fontAlgn="base" hangingPunct="0">
                <a:spcBef>
                  <a:spcPct val="20000"/>
                </a:spcBef>
                <a:spcAft>
                  <a:spcPct val="0"/>
                </a:spcAft>
                <a:buChar char="»"/>
                <a:defRPr sz="1400">
                  <a:solidFill>
                    <a:srgbClr val="003399"/>
                  </a:solidFill>
                  <a:latin typeface="Arial" panose="020B0604020202020204" pitchFamily="34" charset="0"/>
                  <a:cs typeface="Arial" panose="020B0604020202020204" pitchFamily="34" charset="0"/>
                </a:defRPr>
              </a:lvl9pPr>
            </a:lstStyle>
            <a:p>
              <a:pPr algn="ctr">
                <a:spcBef>
                  <a:spcPct val="0"/>
                </a:spcBef>
                <a:buNone/>
              </a:pPr>
              <a:r>
                <a:rPr lang="en-US" sz="3600" b="1" dirty="0">
                  <a:solidFill>
                    <a:schemeClr val="tx1"/>
                  </a:solidFill>
                  <a:latin typeface="NikoshBAN" panose="02000000000000000000" pitchFamily="2" charset="0"/>
                  <a:ea typeface="Times New Roman" panose="02020603050405020304" pitchFamily="18" charset="0"/>
                  <a:cs typeface="NikoshBAN" panose="02000000000000000000" pitchFamily="2" charset="0"/>
                </a:rPr>
                <a:t> </a:t>
              </a:r>
              <a:r>
                <a:rPr lang="en-US" sz="4000" b="1" dirty="0" err="1">
                  <a:ln w="11430"/>
                  <a:solidFill>
                    <a:srgbClr val="FF0000"/>
                  </a:solidFill>
                  <a:latin typeface="SolaimanLipi" pitchFamily="2" charset="0"/>
                  <a:cs typeface="SolaimanLipi" pitchFamily="2" charset="0"/>
                </a:rPr>
                <a:t>প্রসেস</a:t>
              </a:r>
              <a:endParaRPr lang="en-US" sz="4000" b="1" dirty="0">
                <a:ln w="11430"/>
                <a:solidFill>
                  <a:srgbClr val="FF0000"/>
                </a:solidFill>
                <a:latin typeface="SolaimanLipi" pitchFamily="2" charset="0"/>
                <a:cs typeface="SolaimanLipi" pitchFamily="2" charset="0"/>
              </a:endParaRPr>
            </a:p>
          </p:txBody>
        </p:sp>
      </p:grpSp>
      <p:sp>
        <p:nvSpPr>
          <p:cNvPr id="18" name="Rectangle 17"/>
          <p:cNvSpPr/>
          <p:nvPr/>
        </p:nvSpPr>
        <p:spPr>
          <a:xfrm>
            <a:off x="5651465" y="4561284"/>
            <a:ext cx="5748034" cy="523220"/>
          </a:xfrm>
          <a:prstGeom prst="rect">
            <a:avLst/>
          </a:prstGeom>
        </p:spPr>
        <p:txBody>
          <a:bodyPr wrap="square">
            <a:spAutoFit/>
          </a:bodyPr>
          <a:lstStyle/>
          <a:p>
            <a:pPr algn="just"/>
            <a:r>
              <a:rPr lang="as-IN" sz="2800" b="1" dirty="0">
                <a:ln w="11430"/>
                <a:solidFill>
                  <a:srgbClr val="002060"/>
                </a:solidFill>
                <a:latin typeface="SolaimanLipi" pitchFamily="2" charset="0"/>
                <a:cs typeface="SolaimanLipi" pitchFamily="2" charset="0"/>
              </a:rPr>
              <a:t>প্রসেসিং থেকে প্রাপ্ত ফলাফল হলো আউটপুট</a:t>
            </a:r>
            <a:r>
              <a:rPr lang="as-IN" sz="2800" dirty="0">
                <a:latin typeface="NikoshBAN" panose="02000000000000000000" pitchFamily="2" charset="0"/>
                <a:ea typeface="Times New Roman" panose="02020603050405020304" pitchFamily="18" charset="0"/>
                <a:cs typeface="NikoshBAN" panose="02000000000000000000" pitchFamily="2" charset="0"/>
              </a:rPr>
              <a:t>। </a:t>
            </a:r>
            <a:endParaRPr lang="en-US" sz="2800" dirty="0">
              <a:latin typeface="NikoshBAN" panose="02000000000000000000" pitchFamily="2" charset="0"/>
              <a:ea typeface="Times New Roman" panose="02020603050405020304" pitchFamily="18" charset="0"/>
              <a:cs typeface="NikoshBAN" panose="02000000000000000000" pitchFamily="2" charset="0"/>
            </a:endParaRPr>
          </a:p>
        </p:txBody>
      </p:sp>
    </p:spTree>
    <p:extLst>
      <p:ext uri="{BB962C8B-B14F-4D97-AF65-F5344CB8AC3E}">
        <p14:creationId xmlns:p14="http://schemas.microsoft.com/office/powerpoint/2010/main" val="69745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691" y="189885"/>
            <a:ext cx="6214323" cy="6406858"/>
          </a:xfrm>
          <a:prstGeom prst="rect">
            <a:avLst/>
          </a:prstGeom>
        </p:spPr>
      </p:pic>
      <p:sp>
        <p:nvSpPr>
          <p:cNvPr id="9" name="Rectangle 8"/>
          <p:cNvSpPr/>
          <p:nvPr/>
        </p:nvSpPr>
        <p:spPr>
          <a:xfrm>
            <a:off x="514278" y="5877070"/>
            <a:ext cx="2991477" cy="7196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99242" y="4894100"/>
            <a:ext cx="2991477" cy="7196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870228" y="4069108"/>
            <a:ext cx="2991477" cy="7196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499277" y="3165127"/>
            <a:ext cx="2991477" cy="7196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240154" y="2282770"/>
            <a:ext cx="2991477" cy="7196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925120" y="1477370"/>
            <a:ext cx="2432894" cy="7196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624060" y="535618"/>
            <a:ext cx="1733954" cy="941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1862" y="4775769"/>
            <a:ext cx="2319603" cy="2081015"/>
          </a:xfrm>
          <a:prstGeom prst="rect">
            <a:avLst/>
          </a:prstGeom>
          <a:noFill/>
          <a:ln>
            <a:noFill/>
          </a:ln>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0598" y="4256767"/>
            <a:ext cx="2394327" cy="1795746"/>
          </a:xfrm>
          <a:prstGeom prst="rect">
            <a:avLst/>
          </a:prstGeom>
          <a:noFill/>
          <a:ln>
            <a:noFill/>
          </a:ln>
        </p:spPr>
      </p:pic>
      <p:grpSp>
        <p:nvGrpSpPr>
          <p:cNvPr id="54" name="Group 53"/>
          <p:cNvGrpSpPr/>
          <p:nvPr/>
        </p:nvGrpSpPr>
        <p:grpSpPr>
          <a:xfrm>
            <a:off x="823632" y="5757472"/>
            <a:ext cx="9234770" cy="673596"/>
            <a:chOff x="823632" y="5757472"/>
            <a:chExt cx="9234768" cy="673596"/>
          </a:xfrm>
        </p:grpSpPr>
        <p:sp>
          <p:nvSpPr>
            <p:cNvPr id="6" name="Rectangle 5"/>
            <p:cNvSpPr/>
            <p:nvPr/>
          </p:nvSpPr>
          <p:spPr>
            <a:xfrm>
              <a:off x="823632" y="5877070"/>
              <a:ext cx="3583449" cy="553998"/>
            </a:xfrm>
            <a:prstGeom prst="rect">
              <a:avLst/>
            </a:prstGeom>
            <a:solidFill>
              <a:srgbClr val="7030A0"/>
            </a:solidFill>
            <a:scene3d>
              <a:camera prst="orthographicFront"/>
              <a:lightRig rig="threePt" dir="t"/>
            </a:scene3d>
            <a:sp3d>
              <a:bevelT prst="relaxedInset"/>
            </a:sp3d>
          </p:spPr>
          <p:txBody>
            <a:bodyPr wrap="square">
              <a:spAutoFit/>
            </a:bodyPr>
            <a:lstStyle/>
            <a:p>
              <a:r>
                <a:rPr lang="as-IN" sz="3000" b="1" dirty="0">
                  <a:ln w="11430"/>
                  <a:solidFill>
                    <a:srgbClr val="002060"/>
                  </a:solidFill>
                  <a:latin typeface="SolaimanLipi" pitchFamily="2" charset="0"/>
                  <a:cs typeface="SolaimanLipi" pitchFamily="2" charset="0"/>
                </a:rPr>
                <a:t>সমস্যা নির্দিষ্টকরণ</a:t>
              </a:r>
            </a:p>
          </p:txBody>
        </p:sp>
        <p:cxnSp>
          <p:nvCxnSpPr>
            <p:cNvPr id="28" name="Straight Arrow Connector 27"/>
            <p:cNvCxnSpPr/>
            <p:nvPr/>
          </p:nvCxnSpPr>
          <p:spPr>
            <a:xfrm flipH="1">
              <a:off x="3827652" y="5757472"/>
              <a:ext cx="6230748" cy="36035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1199241" y="5037799"/>
            <a:ext cx="5447665" cy="553998"/>
            <a:chOff x="1199242" y="5037799"/>
            <a:chExt cx="4195718" cy="553998"/>
          </a:xfrm>
        </p:grpSpPr>
        <p:sp>
          <p:nvSpPr>
            <p:cNvPr id="16" name="Rectangle 15"/>
            <p:cNvSpPr/>
            <p:nvPr/>
          </p:nvSpPr>
          <p:spPr>
            <a:xfrm>
              <a:off x="1199242" y="5037799"/>
              <a:ext cx="2306513" cy="553998"/>
            </a:xfrm>
            <a:prstGeom prst="rect">
              <a:avLst/>
            </a:prstGeom>
            <a:solidFill>
              <a:srgbClr val="0070C0"/>
            </a:solidFill>
          </p:spPr>
          <p:txBody>
            <a:bodyPr wrap="square">
              <a:spAutoFit/>
            </a:bodyPr>
            <a:lstStyle/>
            <a:p>
              <a:r>
                <a:rPr lang="as-IN" sz="3000" b="1" dirty="0">
                  <a:ln w="11430"/>
                  <a:solidFill>
                    <a:srgbClr val="002060"/>
                  </a:solidFill>
                  <a:latin typeface="SolaimanLipi" pitchFamily="2" charset="0"/>
                  <a:cs typeface="SolaimanLipi" pitchFamily="2" charset="0"/>
                </a:rPr>
                <a:t>সমস্যা বিশ্লেষণ</a:t>
              </a:r>
            </a:p>
          </p:txBody>
        </p:sp>
        <p:cxnSp>
          <p:nvCxnSpPr>
            <p:cNvPr id="30" name="Straight Arrow Connector 29"/>
            <p:cNvCxnSpPr/>
            <p:nvPr/>
          </p:nvCxnSpPr>
          <p:spPr>
            <a:xfrm flipH="1">
              <a:off x="3773685" y="5268736"/>
              <a:ext cx="1621275" cy="91473"/>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2627446" y="3353598"/>
            <a:ext cx="5575186" cy="553998"/>
            <a:chOff x="2627446" y="3353598"/>
            <a:chExt cx="4008485" cy="553998"/>
          </a:xfrm>
        </p:grpSpPr>
        <p:sp>
          <p:nvSpPr>
            <p:cNvPr id="18" name="Rectangle 17"/>
            <p:cNvSpPr/>
            <p:nvPr/>
          </p:nvSpPr>
          <p:spPr>
            <a:xfrm>
              <a:off x="2627446" y="3353598"/>
              <a:ext cx="2088245" cy="553998"/>
            </a:xfrm>
            <a:prstGeom prst="rect">
              <a:avLst/>
            </a:prstGeom>
            <a:solidFill>
              <a:srgbClr val="00B050"/>
            </a:solidFill>
          </p:spPr>
          <p:txBody>
            <a:bodyPr wrap="square">
              <a:spAutoFit/>
            </a:bodyPr>
            <a:lstStyle/>
            <a:p>
              <a:r>
                <a:rPr lang="as-IN" sz="3000" b="1" dirty="0">
                  <a:ln w="11430"/>
                  <a:solidFill>
                    <a:srgbClr val="002060"/>
                  </a:solidFill>
                  <a:latin typeface="SolaimanLipi" pitchFamily="2" charset="0"/>
                  <a:cs typeface="SolaimanLipi" pitchFamily="2" charset="0"/>
                </a:rPr>
                <a:t>প্রোগ্রাম উন্নয়ন</a:t>
              </a:r>
            </a:p>
          </p:txBody>
        </p:sp>
        <p:cxnSp>
          <p:nvCxnSpPr>
            <p:cNvPr id="39" name="Straight Arrow Connector 38"/>
            <p:cNvCxnSpPr/>
            <p:nvPr/>
          </p:nvCxnSpPr>
          <p:spPr>
            <a:xfrm flipH="1">
              <a:off x="4828701" y="3653417"/>
              <a:ext cx="1807230" cy="6879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4190718" y="1658404"/>
            <a:ext cx="3691505" cy="553998"/>
            <a:chOff x="4140086" y="1644422"/>
            <a:chExt cx="3158690" cy="553998"/>
          </a:xfrm>
        </p:grpSpPr>
        <p:sp>
          <p:nvSpPr>
            <p:cNvPr id="20" name="Rectangle 19"/>
            <p:cNvSpPr/>
            <p:nvPr/>
          </p:nvSpPr>
          <p:spPr>
            <a:xfrm>
              <a:off x="4140086" y="1644422"/>
              <a:ext cx="2364072" cy="553998"/>
            </a:xfrm>
            <a:prstGeom prst="rect">
              <a:avLst/>
            </a:prstGeom>
            <a:solidFill>
              <a:srgbClr val="FFC000"/>
            </a:solidFill>
          </p:spPr>
          <p:txBody>
            <a:bodyPr wrap="square">
              <a:spAutoFit/>
            </a:bodyPr>
            <a:lstStyle/>
            <a:p>
              <a:r>
                <a:rPr lang="as-IN" sz="3000" b="1" dirty="0">
                  <a:ln w="11430"/>
                  <a:solidFill>
                    <a:srgbClr val="002060"/>
                  </a:solidFill>
                  <a:latin typeface="SolaimanLipi" pitchFamily="2" charset="0"/>
                  <a:cs typeface="SolaimanLipi" pitchFamily="2" charset="0"/>
                </a:rPr>
                <a:t>ডকুমেন্টশন</a:t>
              </a:r>
            </a:p>
          </p:txBody>
        </p:sp>
        <p:cxnSp>
          <p:nvCxnSpPr>
            <p:cNvPr id="44" name="Straight Arrow Connector 43"/>
            <p:cNvCxnSpPr/>
            <p:nvPr/>
          </p:nvCxnSpPr>
          <p:spPr>
            <a:xfrm flipH="1">
              <a:off x="6050703" y="2035832"/>
              <a:ext cx="1248073" cy="31687"/>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4861705" y="781071"/>
            <a:ext cx="4752558" cy="553998"/>
            <a:chOff x="4861705" y="781071"/>
            <a:chExt cx="4752558" cy="553998"/>
          </a:xfrm>
        </p:grpSpPr>
        <p:sp>
          <p:nvSpPr>
            <p:cNvPr id="21" name="Rectangle 20"/>
            <p:cNvSpPr/>
            <p:nvPr/>
          </p:nvSpPr>
          <p:spPr>
            <a:xfrm>
              <a:off x="4861705" y="781071"/>
              <a:ext cx="3871656" cy="553998"/>
            </a:xfrm>
            <a:prstGeom prst="rect">
              <a:avLst/>
            </a:prstGeom>
            <a:solidFill>
              <a:srgbClr val="FF0000"/>
            </a:solidFill>
          </p:spPr>
          <p:txBody>
            <a:bodyPr wrap="square">
              <a:spAutoFit/>
            </a:bodyPr>
            <a:lstStyle/>
            <a:p>
              <a:r>
                <a:rPr lang="as-IN" sz="3000" b="1" dirty="0">
                  <a:ln w="11430"/>
                  <a:solidFill>
                    <a:srgbClr val="002060"/>
                  </a:solidFill>
                  <a:latin typeface="SolaimanLipi" pitchFamily="2" charset="0"/>
                  <a:cs typeface="SolaimanLipi" pitchFamily="2" charset="0"/>
                </a:rPr>
                <a:t>প্রোগ্রাম রক্ষণাবেক্ষণ</a:t>
              </a:r>
              <a:endParaRPr lang="en-US" sz="3000" b="1" dirty="0">
                <a:ln w="11430"/>
                <a:solidFill>
                  <a:srgbClr val="002060"/>
                </a:solidFill>
                <a:latin typeface="SolaimanLipi" pitchFamily="2" charset="0"/>
                <a:cs typeface="SolaimanLipi" pitchFamily="2" charset="0"/>
              </a:endParaRPr>
            </a:p>
          </p:txBody>
        </p:sp>
        <p:cxnSp>
          <p:nvCxnSpPr>
            <p:cNvPr id="46" name="Straight Arrow Connector 45"/>
            <p:cNvCxnSpPr/>
            <p:nvPr/>
          </p:nvCxnSpPr>
          <p:spPr>
            <a:xfrm flipH="1">
              <a:off x="7882224" y="970675"/>
              <a:ext cx="1732039" cy="3518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56" name="Picture 55"/>
          <p:cNvPicPr>
            <a:picLocks noChangeAspect="1"/>
          </p:cNvPicPr>
          <p:nvPr/>
        </p:nvPicPr>
        <p:blipFill rotWithShape="1">
          <a:blip r:embed="rId5" cstate="print">
            <a:extLst>
              <a:ext uri="{28A0092B-C50C-407E-A947-70E740481C1C}">
                <a14:useLocalDpi xmlns:a14="http://schemas.microsoft.com/office/drawing/2010/main" val="0"/>
              </a:ext>
            </a:extLst>
          </a:blip>
          <a:srcRect l="11501" t="13471" r="9347" b="5589"/>
          <a:stretch/>
        </p:blipFill>
        <p:spPr>
          <a:xfrm>
            <a:off x="9389543" y="3314344"/>
            <a:ext cx="2216235" cy="1509528"/>
          </a:xfrm>
          <a:prstGeom prst="rect">
            <a:avLst/>
          </a:prstGeom>
        </p:spPr>
      </p:pic>
      <p:pic>
        <p:nvPicPr>
          <p:cNvPr id="57" name="Picture 5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83057" y="2694631"/>
            <a:ext cx="2104160" cy="1675736"/>
          </a:xfrm>
          <a:prstGeom prst="rect">
            <a:avLst/>
          </a:prstGeom>
        </p:spPr>
      </p:pic>
      <p:pic>
        <p:nvPicPr>
          <p:cNvPr id="58" name="Picture 5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89543" y="1719852"/>
            <a:ext cx="2441411" cy="1831058"/>
          </a:xfrm>
          <a:prstGeom prst="rect">
            <a:avLst/>
          </a:prstGeom>
        </p:spPr>
      </p:pic>
      <p:grpSp>
        <p:nvGrpSpPr>
          <p:cNvPr id="48" name="Group 47"/>
          <p:cNvGrpSpPr/>
          <p:nvPr/>
        </p:nvGrpSpPr>
        <p:grpSpPr>
          <a:xfrm>
            <a:off x="1833397" y="4172205"/>
            <a:ext cx="8420945" cy="553998"/>
            <a:chOff x="2010017" y="4271455"/>
            <a:chExt cx="6820474" cy="553998"/>
          </a:xfrm>
        </p:grpSpPr>
        <p:sp>
          <p:nvSpPr>
            <p:cNvPr id="17" name="Rectangle 16"/>
            <p:cNvSpPr/>
            <p:nvPr/>
          </p:nvSpPr>
          <p:spPr>
            <a:xfrm>
              <a:off x="2010017" y="4271455"/>
              <a:ext cx="2614044" cy="553998"/>
            </a:xfrm>
            <a:prstGeom prst="rect">
              <a:avLst/>
            </a:prstGeom>
            <a:solidFill>
              <a:srgbClr val="00B0F0"/>
            </a:solidFill>
          </p:spPr>
          <p:txBody>
            <a:bodyPr wrap="square">
              <a:spAutoFit/>
            </a:bodyPr>
            <a:lstStyle/>
            <a:p>
              <a:r>
                <a:rPr lang="as-IN" sz="3000" b="1" dirty="0">
                  <a:ln w="11430"/>
                  <a:solidFill>
                    <a:srgbClr val="002060"/>
                  </a:solidFill>
                  <a:latin typeface="SolaimanLipi" pitchFamily="2" charset="0"/>
                  <a:cs typeface="SolaimanLipi" pitchFamily="2" charset="0"/>
                </a:rPr>
                <a:t>প্রোগ্রাম ডিজাইন</a:t>
              </a:r>
            </a:p>
          </p:txBody>
        </p:sp>
        <p:cxnSp>
          <p:nvCxnSpPr>
            <p:cNvPr id="34" name="Straight Arrow Connector 33"/>
            <p:cNvCxnSpPr/>
            <p:nvPr/>
          </p:nvCxnSpPr>
          <p:spPr>
            <a:xfrm flipH="1">
              <a:off x="4715692" y="4271455"/>
              <a:ext cx="4114799" cy="20910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3453313" y="2557811"/>
            <a:ext cx="6605088" cy="553998"/>
            <a:chOff x="3453313" y="2557811"/>
            <a:chExt cx="6801030" cy="553998"/>
          </a:xfrm>
        </p:grpSpPr>
        <p:sp>
          <p:nvSpPr>
            <p:cNvPr id="19" name="Rectangle 18"/>
            <p:cNvSpPr/>
            <p:nvPr/>
          </p:nvSpPr>
          <p:spPr>
            <a:xfrm>
              <a:off x="3453313" y="2557811"/>
              <a:ext cx="3580644" cy="553998"/>
            </a:xfrm>
            <a:prstGeom prst="rect">
              <a:avLst/>
            </a:prstGeom>
            <a:solidFill>
              <a:srgbClr val="FFFF00"/>
            </a:solidFill>
          </p:spPr>
          <p:txBody>
            <a:bodyPr wrap="square">
              <a:spAutoFit/>
            </a:bodyPr>
            <a:lstStyle/>
            <a:p>
              <a:r>
                <a:rPr lang="as-IN" sz="3000" b="1" dirty="0">
                  <a:ln w="11430"/>
                  <a:solidFill>
                    <a:srgbClr val="002060"/>
                  </a:solidFill>
                  <a:latin typeface="SolaimanLipi" pitchFamily="2" charset="0"/>
                  <a:cs typeface="SolaimanLipi" pitchFamily="2" charset="0"/>
                </a:rPr>
                <a:t>প্রোগ্রাম বাস্তবায়ন</a:t>
              </a:r>
            </a:p>
          </p:txBody>
        </p:sp>
        <p:cxnSp>
          <p:nvCxnSpPr>
            <p:cNvPr id="42" name="Straight Arrow Connector 41"/>
            <p:cNvCxnSpPr/>
            <p:nvPr/>
          </p:nvCxnSpPr>
          <p:spPr>
            <a:xfrm flipH="1">
              <a:off x="6115872" y="2736642"/>
              <a:ext cx="4138471" cy="96614"/>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pic>
        <p:nvPicPr>
          <p:cNvPr id="59" name="Picture 5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01530" y="1160365"/>
            <a:ext cx="1631831" cy="1631831"/>
          </a:xfrm>
          <a:prstGeom prst="rect">
            <a:avLst/>
          </a:prstGeom>
        </p:spPr>
      </p:pic>
      <p:pic>
        <p:nvPicPr>
          <p:cNvPr id="60" name="Picture 5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35687" y="211291"/>
            <a:ext cx="1691383" cy="1691383"/>
          </a:xfrm>
          <a:prstGeom prst="rect">
            <a:avLst/>
          </a:prstGeom>
        </p:spPr>
      </p:pic>
    </p:spTree>
    <p:extLst>
      <p:ext uri="{BB962C8B-B14F-4D97-AF65-F5344CB8AC3E}">
        <p14:creationId xmlns:p14="http://schemas.microsoft.com/office/powerpoint/2010/main" val="3774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circle(in)">
                                      <p:cBhvr>
                                        <p:cTn id="12" dur="20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circle(in)">
                                      <p:cBhvr>
                                        <p:cTn id="22" dur="200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circle(in)">
                                      <p:cBhvr>
                                        <p:cTn id="27" dur="20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barn(inVertical)">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barn(inVertical)">
                                      <p:cBhvr>
                                        <p:cTn id="37" dur="500"/>
                                        <p:tgtEl>
                                          <p:spTgt spid="5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wipe(down)">
                                      <p:cBhvr>
                                        <p:cTn id="42" dur="500"/>
                                        <p:tgtEl>
                                          <p:spTgt spid="49"/>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circle(in)">
                                      <p:cBhvr>
                                        <p:cTn id="47" dur="2000"/>
                                        <p:tgtEl>
                                          <p:spTgt spid="5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barn(inVertical)">
                                      <p:cBhvr>
                                        <p:cTn id="52" dur="500"/>
                                        <p:tgtEl>
                                          <p:spTgt spid="5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barn(inVertical)">
                                      <p:cBhvr>
                                        <p:cTn id="57" dur="500"/>
                                        <p:tgtEl>
                                          <p:spTgt spid="59"/>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circle(in)">
                                      <p:cBhvr>
                                        <p:cTn id="62" dur="2000"/>
                                        <p:tgtEl>
                                          <p:spTgt spid="51"/>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circle(in)">
                                      <p:cBhvr>
                                        <p:cTn id="67" dur="2000"/>
                                        <p:tgtEl>
                                          <p:spTgt spid="60"/>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barn(inVertical)">
                                      <p:cBhvr>
                                        <p:cTn id="7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7096" y="2941214"/>
            <a:ext cx="6401865" cy="2677656"/>
          </a:xfrm>
          <a:prstGeom prst="rect">
            <a:avLst/>
          </a:prstGeom>
        </p:spPr>
        <p:txBody>
          <a:bodyPr wrap="square">
            <a:spAutoFit/>
          </a:bodyPr>
          <a:lstStyle/>
          <a:p>
            <a:pPr indent="-342900">
              <a:buFont typeface="Arial" panose="020B0604020202020204" pitchFamily="34" charset="0"/>
              <a:buChar char="•"/>
            </a:pPr>
            <a:r>
              <a:rPr lang="en-US" sz="2400" b="1" dirty="0" err="1">
                <a:ln w="11430"/>
                <a:solidFill>
                  <a:srgbClr val="002060"/>
                </a:solidFill>
                <a:latin typeface="SolaimanLipi" pitchFamily="2" charset="0"/>
                <a:cs typeface="SolaimanLipi" pitchFamily="2" charset="0"/>
              </a:rPr>
              <a:t>সমস্যায়</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কোন</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ধরনের</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ইনপুট</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হবে</a:t>
            </a:r>
            <a:endParaRPr lang="en-US" sz="2400" b="1" dirty="0">
              <a:ln w="11430"/>
              <a:solidFill>
                <a:srgbClr val="002060"/>
              </a:solidFill>
              <a:latin typeface="SolaimanLipi" pitchFamily="2" charset="0"/>
              <a:cs typeface="SolaimanLipi" pitchFamily="2" charset="0"/>
            </a:endParaRPr>
          </a:p>
          <a:p>
            <a:pPr indent="-342900">
              <a:buFont typeface="Arial" panose="020B0604020202020204" pitchFamily="34" charset="0"/>
              <a:buChar char="•"/>
            </a:pPr>
            <a:r>
              <a:rPr lang="en-US" sz="2400" b="1" dirty="0" err="1">
                <a:ln w="11430"/>
                <a:solidFill>
                  <a:srgbClr val="002060"/>
                </a:solidFill>
                <a:latin typeface="SolaimanLipi" pitchFamily="2" charset="0"/>
                <a:cs typeface="SolaimanLipi" pitchFamily="2" charset="0"/>
              </a:rPr>
              <a:t>কোন</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ধরনের</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আউটপুট</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প্রয়োজন</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সে</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বিষয়ে</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সিদ্ধান্ত</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নেওয়া</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হবে</a:t>
            </a:r>
            <a:r>
              <a:rPr lang="en-US" sz="2400" b="1" dirty="0">
                <a:ln w="11430"/>
                <a:solidFill>
                  <a:srgbClr val="002060"/>
                </a:solidFill>
                <a:latin typeface="SolaimanLipi" pitchFamily="2" charset="0"/>
                <a:cs typeface="SolaimanLipi" pitchFamily="2" charset="0"/>
              </a:rPr>
              <a:t>। </a:t>
            </a:r>
          </a:p>
          <a:p>
            <a:pPr indent="-342900">
              <a:buFont typeface="Arial" panose="020B0604020202020204" pitchFamily="34" charset="0"/>
              <a:buChar char="•"/>
            </a:pPr>
            <a:r>
              <a:rPr lang="en-US" sz="2400" b="1" dirty="0" err="1">
                <a:ln w="11430"/>
                <a:solidFill>
                  <a:srgbClr val="002060"/>
                </a:solidFill>
                <a:latin typeface="SolaimanLipi" pitchFamily="2" charset="0"/>
                <a:cs typeface="SolaimanLipi" pitchFamily="2" charset="0"/>
              </a:rPr>
              <a:t>সমস্যা</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সমাধানের</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জন্য</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যে</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সকল</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তথ্য</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প্রয়োজন</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তা</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বিভিন্ন</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পদ্ধতি</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অবলম্বন</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করে</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সংগ্রহ</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করতে</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হবে</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অর্থা</a:t>
            </a:r>
            <a:r>
              <a:rPr lang="en-US" sz="2400" b="1" dirty="0">
                <a:ln w="11430"/>
                <a:solidFill>
                  <a:srgbClr val="002060"/>
                </a:solidFill>
                <a:latin typeface="SolaimanLipi" pitchFamily="2" charset="0"/>
                <a:cs typeface="SolaimanLipi" pitchFamily="2" charset="0"/>
              </a:rPr>
              <a:t>ৎ </a:t>
            </a:r>
            <a:r>
              <a:rPr lang="en-US" sz="2400" b="1" dirty="0" err="1">
                <a:ln w="11430"/>
                <a:solidFill>
                  <a:srgbClr val="002060"/>
                </a:solidFill>
                <a:latin typeface="SolaimanLipi" pitchFamily="2" charset="0"/>
                <a:cs typeface="SolaimanLipi" pitchFamily="2" charset="0"/>
              </a:rPr>
              <a:t>তথ্যানুসন্ধানের</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কাজটিও</a:t>
            </a:r>
            <a:r>
              <a:rPr lang="en-US" sz="2400" b="1" dirty="0">
                <a:ln w="11430"/>
                <a:solidFill>
                  <a:srgbClr val="002060"/>
                </a:solidFill>
                <a:latin typeface="SolaimanLipi" pitchFamily="2" charset="0"/>
                <a:cs typeface="SolaimanLipi" pitchFamily="2" charset="0"/>
              </a:rPr>
              <a:t> এ </a:t>
            </a:r>
            <a:r>
              <a:rPr lang="en-US" sz="2400" b="1" dirty="0" err="1">
                <a:ln w="11430"/>
                <a:solidFill>
                  <a:srgbClr val="002060"/>
                </a:solidFill>
                <a:latin typeface="SolaimanLipi" pitchFamily="2" charset="0"/>
                <a:cs typeface="SolaimanLipi" pitchFamily="2" charset="0"/>
              </a:rPr>
              <a:t>ধাপে</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সম্পন্ন</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করতে</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হবে</a:t>
            </a:r>
            <a:r>
              <a:rPr lang="en-US" sz="2400" b="1" dirty="0">
                <a:ln w="11430"/>
                <a:solidFill>
                  <a:srgbClr val="002060"/>
                </a:solidFill>
                <a:latin typeface="SolaimanLipi" pitchFamily="2" charset="0"/>
                <a:cs typeface="SolaimanLipi" pitchFamily="2" charset="0"/>
              </a:rPr>
              <a:t>।</a:t>
            </a:r>
          </a:p>
        </p:txBody>
      </p:sp>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01966" y="576418"/>
            <a:ext cx="4890034" cy="5095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7"/>
          <p:cNvGrpSpPr>
            <a:grpSpLocks/>
          </p:cNvGrpSpPr>
          <p:nvPr/>
        </p:nvGrpSpPr>
        <p:grpSpPr bwMode="auto">
          <a:xfrm>
            <a:off x="362193" y="297812"/>
            <a:ext cx="5595450" cy="557214"/>
            <a:chOff x="1776" y="675"/>
            <a:chExt cx="11230" cy="351"/>
          </a:xfrm>
        </p:grpSpPr>
        <p:pic>
          <p:nvPicPr>
            <p:cNvPr id="17" name="Picture 8" descr="cubo_rosso_architetto_fr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 y="675"/>
              <a:ext cx="1379"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AutoShape 9"/>
            <p:cNvSpPr>
              <a:spLocks noChangeArrowheads="1"/>
            </p:cNvSpPr>
            <p:nvPr/>
          </p:nvSpPr>
          <p:spPr bwMode="auto">
            <a:xfrm>
              <a:off x="2650" y="675"/>
              <a:ext cx="10356" cy="351"/>
            </a:xfrm>
            <a:prstGeom prst="chevron">
              <a:avLst>
                <a:gd name="adj" fmla="val 39600"/>
              </a:avLst>
            </a:prstGeom>
            <a:gradFill rotWithShape="1">
              <a:gsLst>
                <a:gs pos="0">
                  <a:srgbClr val="929200"/>
                </a:gs>
                <a:gs pos="50000">
                  <a:srgbClr val="FFFF00"/>
                </a:gs>
                <a:gs pos="100000">
                  <a:srgbClr val="9292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8" tIns="45710" rIns="91418" bIns="45710" anchor="ctr"/>
            <a:lstStyle>
              <a:lvl1pPr marL="241300" indent="-241300" defTabSz="642938">
                <a:spcBef>
                  <a:spcPct val="20000"/>
                </a:spcBef>
                <a:buChar char="•"/>
                <a:defRPr sz="2300">
                  <a:solidFill>
                    <a:srgbClr val="003399"/>
                  </a:solidFill>
                  <a:latin typeface="Arial" panose="020B0604020202020204" pitchFamily="34" charset="0"/>
                  <a:cs typeface="Arial" panose="020B0604020202020204" pitchFamily="34" charset="0"/>
                </a:defRPr>
              </a:lvl1pPr>
              <a:lvl2pPr marL="742950" indent="-420688" defTabSz="642938">
                <a:spcBef>
                  <a:spcPct val="20000"/>
                </a:spcBef>
                <a:buChar char="–"/>
                <a:defRPr sz="2000">
                  <a:solidFill>
                    <a:srgbClr val="003399"/>
                  </a:solidFill>
                  <a:latin typeface="Arial" panose="020B0604020202020204" pitchFamily="34" charset="0"/>
                  <a:cs typeface="Arial" panose="020B0604020202020204" pitchFamily="34" charset="0"/>
                </a:defRPr>
              </a:lvl2pPr>
              <a:lvl3pPr marL="1143000" indent="-500063" defTabSz="642938">
                <a:spcBef>
                  <a:spcPct val="20000"/>
                </a:spcBef>
                <a:buChar char="•"/>
                <a:defRPr sz="1700">
                  <a:solidFill>
                    <a:srgbClr val="003399"/>
                  </a:solidFill>
                  <a:latin typeface="Arial" panose="020B0604020202020204" pitchFamily="34" charset="0"/>
                  <a:cs typeface="Arial" panose="020B0604020202020204" pitchFamily="34" charset="0"/>
                </a:defRPr>
              </a:lvl3pPr>
              <a:lvl4pPr marL="1600200" indent="-635000" defTabSz="642938">
                <a:spcBef>
                  <a:spcPct val="20000"/>
                </a:spcBef>
                <a:buChar char="–"/>
                <a:defRPr sz="1400">
                  <a:solidFill>
                    <a:srgbClr val="003399"/>
                  </a:solidFill>
                  <a:latin typeface="Arial" panose="020B0604020202020204" pitchFamily="34" charset="0"/>
                  <a:cs typeface="Arial" panose="020B0604020202020204" pitchFamily="34" charset="0"/>
                </a:defRPr>
              </a:lvl4pPr>
              <a:lvl5pPr marL="2057400" indent="-771525" defTabSz="642938">
                <a:spcBef>
                  <a:spcPct val="20000"/>
                </a:spcBef>
                <a:buChar char="»"/>
                <a:defRPr sz="1400">
                  <a:solidFill>
                    <a:srgbClr val="003399"/>
                  </a:solidFill>
                  <a:latin typeface="Arial" panose="020B0604020202020204" pitchFamily="34" charset="0"/>
                  <a:cs typeface="Arial" panose="020B0604020202020204" pitchFamily="34" charset="0"/>
                </a:defRPr>
              </a:lvl5pPr>
              <a:lvl6pPr marL="2514600" indent="-771525" defTabSz="642938" eaLnBrk="0" fontAlgn="base" hangingPunct="0">
                <a:spcBef>
                  <a:spcPct val="20000"/>
                </a:spcBef>
                <a:spcAft>
                  <a:spcPct val="0"/>
                </a:spcAft>
                <a:buChar char="»"/>
                <a:defRPr sz="1400">
                  <a:solidFill>
                    <a:srgbClr val="003399"/>
                  </a:solidFill>
                  <a:latin typeface="Arial" panose="020B0604020202020204" pitchFamily="34" charset="0"/>
                  <a:cs typeface="Arial" panose="020B0604020202020204" pitchFamily="34" charset="0"/>
                </a:defRPr>
              </a:lvl6pPr>
              <a:lvl7pPr marL="2971800" indent="-771525" defTabSz="642938" eaLnBrk="0" fontAlgn="base" hangingPunct="0">
                <a:spcBef>
                  <a:spcPct val="20000"/>
                </a:spcBef>
                <a:spcAft>
                  <a:spcPct val="0"/>
                </a:spcAft>
                <a:buChar char="»"/>
                <a:defRPr sz="1400">
                  <a:solidFill>
                    <a:srgbClr val="003399"/>
                  </a:solidFill>
                  <a:latin typeface="Arial" panose="020B0604020202020204" pitchFamily="34" charset="0"/>
                  <a:cs typeface="Arial" panose="020B0604020202020204" pitchFamily="34" charset="0"/>
                </a:defRPr>
              </a:lvl7pPr>
              <a:lvl8pPr marL="3429000" indent="-771525" defTabSz="642938" eaLnBrk="0" fontAlgn="base" hangingPunct="0">
                <a:spcBef>
                  <a:spcPct val="20000"/>
                </a:spcBef>
                <a:spcAft>
                  <a:spcPct val="0"/>
                </a:spcAft>
                <a:buChar char="»"/>
                <a:defRPr sz="1400">
                  <a:solidFill>
                    <a:srgbClr val="003399"/>
                  </a:solidFill>
                  <a:latin typeface="Arial" panose="020B0604020202020204" pitchFamily="34" charset="0"/>
                  <a:cs typeface="Arial" panose="020B0604020202020204" pitchFamily="34" charset="0"/>
                </a:defRPr>
              </a:lvl8pPr>
              <a:lvl9pPr marL="3886200" indent="-771525" defTabSz="642938" eaLnBrk="0" fontAlgn="base" hangingPunct="0">
                <a:spcBef>
                  <a:spcPct val="20000"/>
                </a:spcBef>
                <a:spcAft>
                  <a:spcPct val="0"/>
                </a:spcAft>
                <a:buChar char="»"/>
                <a:defRPr sz="1400">
                  <a:solidFill>
                    <a:srgbClr val="003399"/>
                  </a:solidFill>
                  <a:latin typeface="Arial" panose="020B0604020202020204" pitchFamily="34" charset="0"/>
                  <a:cs typeface="Arial" panose="020B0604020202020204" pitchFamily="34" charset="0"/>
                </a:defRPr>
              </a:lvl9pPr>
            </a:lstStyle>
            <a:p>
              <a:pPr marL="0" indent="0" algn="ctr">
                <a:buNone/>
              </a:pPr>
              <a:r>
                <a:rPr lang="as-IN" sz="4000" b="1" dirty="0">
                  <a:ln w="11430"/>
                  <a:solidFill>
                    <a:srgbClr val="FF0000"/>
                  </a:solidFill>
                  <a:latin typeface="SolaimanLipi" pitchFamily="2" charset="0"/>
                  <a:cs typeface="SolaimanLipi" pitchFamily="2" charset="0"/>
                </a:rPr>
                <a:t>সমস্যা নির্দিষ্টকরণ</a:t>
              </a:r>
            </a:p>
          </p:txBody>
        </p:sp>
      </p:grpSp>
      <p:sp>
        <p:nvSpPr>
          <p:cNvPr id="3" name="Rectangle 2"/>
          <p:cNvSpPr/>
          <p:nvPr/>
        </p:nvSpPr>
        <p:spPr>
          <a:xfrm>
            <a:off x="477096" y="1072274"/>
            <a:ext cx="6824870" cy="1938992"/>
          </a:xfrm>
          <a:prstGeom prst="rect">
            <a:avLst/>
          </a:prstGeom>
        </p:spPr>
        <p:txBody>
          <a:bodyPr wrap="square">
            <a:spAutoFit/>
          </a:bodyPr>
          <a:lstStyle/>
          <a:p>
            <a:pPr algn="just"/>
            <a:r>
              <a:rPr lang="en-US" sz="2400" b="1" dirty="0" err="1">
                <a:ln w="11430"/>
                <a:solidFill>
                  <a:srgbClr val="002060"/>
                </a:solidFill>
                <a:latin typeface="SolaimanLipi" pitchFamily="2" charset="0"/>
                <a:cs typeface="SolaimanLipi" pitchFamily="2" charset="0"/>
              </a:rPr>
              <a:t>সমস্যা</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সমাধানের</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পূর্বে</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তা</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অবশ্যই</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ভালোভাবে</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চিহ্নিত</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করতে</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হবে</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সমস্যার</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প্রকৃতি</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কারণ</a:t>
            </a:r>
            <a:r>
              <a:rPr lang="en-US" sz="2400" b="1" dirty="0">
                <a:ln w="11430"/>
                <a:solidFill>
                  <a:srgbClr val="002060"/>
                </a:solidFill>
                <a:latin typeface="SolaimanLipi" pitchFamily="2" charset="0"/>
                <a:cs typeface="SolaimanLipi" pitchFamily="2" charset="0"/>
              </a:rPr>
              <a:t> ও </a:t>
            </a:r>
            <a:r>
              <a:rPr lang="en-US" sz="2400" b="1" dirty="0" err="1">
                <a:ln w="11430"/>
                <a:solidFill>
                  <a:srgbClr val="002060"/>
                </a:solidFill>
                <a:latin typeface="SolaimanLipi" pitchFamily="2" charset="0"/>
                <a:cs typeface="SolaimanLipi" pitchFamily="2" charset="0"/>
              </a:rPr>
              <a:t>সমস্যা</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সমাধানের</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সম্ভাবনার</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কতকগুলো</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বিষয়</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তথ্যানুসন্ধানের</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এই</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ধাপে</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বিবেচনা</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করা</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হয়ে</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থাকে</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বিষয়গুলো</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হল</a:t>
            </a:r>
            <a:r>
              <a:rPr lang="en-US" sz="2400" b="1" dirty="0">
                <a:ln w="11430"/>
                <a:solidFill>
                  <a:srgbClr val="002060"/>
                </a:solidFill>
                <a:latin typeface="SolaimanLipi" pitchFamily="2" charset="0"/>
                <a:cs typeface="SolaimanLipi" pitchFamily="2" charset="0"/>
              </a:rPr>
              <a:t>-</a:t>
            </a:r>
          </a:p>
        </p:txBody>
      </p:sp>
    </p:spTree>
    <p:extLst>
      <p:ext uri="{BB962C8B-B14F-4D97-AF65-F5344CB8AC3E}">
        <p14:creationId xmlns:p14="http://schemas.microsoft.com/office/powerpoint/2010/main" val="157628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24800" y="1130417"/>
            <a:ext cx="4084150" cy="4247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7"/>
          <p:cNvGrpSpPr>
            <a:grpSpLocks/>
          </p:cNvGrpSpPr>
          <p:nvPr/>
        </p:nvGrpSpPr>
        <p:grpSpPr bwMode="auto">
          <a:xfrm>
            <a:off x="362193" y="297812"/>
            <a:ext cx="5338349" cy="557214"/>
            <a:chOff x="1776" y="675"/>
            <a:chExt cx="10714" cy="351"/>
          </a:xfrm>
        </p:grpSpPr>
        <p:pic>
          <p:nvPicPr>
            <p:cNvPr id="10" name="Picture 8" descr="cubo_rosso_architetto_fr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 y="675"/>
              <a:ext cx="1379"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9"/>
            <p:cNvSpPr>
              <a:spLocks noChangeArrowheads="1"/>
            </p:cNvSpPr>
            <p:nvPr/>
          </p:nvSpPr>
          <p:spPr bwMode="auto">
            <a:xfrm>
              <a:off x="2650" y="675"/>
              <a:ext cx="9840" cy="351"/>
            </a:xfrm>
            <a:prstGeom prst="chevron">
              <a:avLst>
                <a:gd name="adj" fmla="val 39600"/>
              </a:avLst>
            </a:prstGeom>
            <a:gradFill rotWithShape="1">
              <a:gsLst>
                <a:gs pos="0">
                  <a:srgbClr val="929200"/>
                </a:gs>
                <a:gs pos="50000">
                  <a:srgbClr val="FFFF00"/>
                </a:gs>
                <a:gs pos="100000">
                  <a:srgbClr val="9292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8" tIns="45710" rIns="91418" bIns="45710" anchor="ctr"/>
            <a:lstStyle>
              <a:lvl1pPr marL="241300" indent="-241300" defTabSz="642938">
                <a:spcBef>
                  <a:spcPct val="20000"/>
                </a:spcBef>
                <a:buChar char="•"/>
                <a:defRPr sz="2300">
                  <a:solidFill>
                    <a:srgbClr val="003399"/>
                  </a:solidFill>
                  <a:latin typeface="Arial" panose="020B0604020202020204" pitchFamily="34" charset="0"/>
                  <a:cs typeface="Arial" panose="020B0604020202020204" pitchFamily="34" charset="0"/>
                </a:defRPr>
              </a:lvl1pPr>
              <a:lvl2pPr marL="742950" indent="-420688" defTabSz="642938">
                <a:spcBef>
                  <a:spcPct val="20000"/>
                </a:spcBef>
                <a:buChar char="–"/>
                <a:defRPr sz="2000">
                  <a:solidFill>
                    <a:srgbClr val="003399"/>
                  </a:solidFill>
                  <a:latin typeface="Arial" panose="020B0604020202020204" pitchFamily="34" charset="0"/>
                  <a:cs typeface="Arial" panose="020B0604020202020204" pitchFamily="34" charset="0"/>
                </a:defRPr>
              </a:lvl2pPr>
              <a:lvl3pPr marL="1143000" indent="-500063" defTabSz="642938">
                <a:spcBef>
                  <a:spcPct val="20000"/>
                </a:spcBef>
                <a:buChar char="•"/>
                <a:defRPr sz="1700">
                  <a:solidFill>
                    <a:srgbClr val="003399"/>
                  </a:solidFill>
                  <a:latin typeface="Arial" panose="020B0604020202020204" pitchFamily="34" charset="0"/>
                  <a:cs typeface="Arial" panose="020B0604020202020204" pitchFamily="34" charset="0"/>
                </a:defRPr>
              </a:lvl3pPr>
              <a:lvl4pPr marL="1600200" indent="-635000" defTabSz="642938">
                <a:spcBef>
                  <a:spcPct val="20000"/>
                </a:spcBef>
                <a:buChar char="–"/>
                <a:defRPr sz="1400">
                  <a:solidFill>
                    <a:srgbClr val="003399"/>
                  </a:solidFill>
                  <a:latin typeface="Arial" panose="020B0604020202020204" pitchFamily="34" charset="0"/>
                  <a:cs typeface="Arial" panose="020B0604020202020204" pitchFamily="34" charset="0"/>
                </a:defRPr>
              </a:lvl4pPr>
              <a:lvl5pPr marL="2057400" indent="-771525" defTabSz="642938">
                <a:spcBef>
                  <a:spcPct val="20000"/>
                </a:spcBef>
                <a:buChar char="»"/>
                <a:defRPr sz="1400">
                  <a:solidFill>
                    <a:srgbClr val="003399"/>
                  </a:solidFill>
                  <a:latin typeface="Arial" panose="020B0604020202020204" pitchFamily="34" charset="0"/>
                  <a:cs typeface="Arial" panose="020B0604020202020204" pitchFamily="34" charset="0"/>
                </a:defRPr>
              </a:lvl5pPr>
              <a:lvl6pPr marL="2514600" indent="-771525" defTabSz="642938" eaLnBrk="0" fontAlgn="base" hangingPunct="0">
                <a:spcBef>
                  <a:spcPct val="20000"/>
                </a:spcBef>
                <a:spcAft>
                  <a:spcPct val="0"/>
                </a:spcAft>
                <a:buChar char="»"/>
                <a:defRPr sz="1400">
                  <a:solidFill>
                    <a:srgbClr val="003399"/>
                  </a:solidFill>
                  <a:latin typeface="Arial" panose="020B0604020202020204" pitchFamily="34" charset="0"/>
                  <a:cs typeface="Arial" panose="020B0604020202020204" pitchFamily="34" charset="0"/>
                </a:defRPr>
              </a:lvl6pPr>
              <a:lvl7pPr marL="2971800" indent="-771525" defTabSz="642938" eaLnBrk="0" fontAlgn="base" hangingPunct="0">
                <a:spcBef>
                  <a:spcPct val="20000"/>
                </a:spcBef>
                <a:spcAft>
                  <a:spcPct val="0"/>
                </a:spcAft>
                <a:buChar char="»"/>
                <a:defRPr sz="1400">
                  <a:solidFill>
                    <a:srgbClr val="003399"/>
                  </a:solidFill>
                  <a:latin typeface="Arial" panose="020B0604020202020204" pitchFamily="34" charset="0"/>
                  <a:cs typeface="Arial" panose="020B0604020202020204" pitchFamily="34" charset="0"/>
                </a:defRPr>
              </a:lvl7pPr>
              <a:lvl8pPr marL="3429000" indent="-771525" defTabSz="642938" eaLnBrk="0" fontAlgn="base" hangingPunct="0">
                <a:spcBef>
                  <a:spcPct val="20000"/>
                </a:spcBef>
                <a:spcAft>
                  <a:spcPct val="0"/>
                </a:spcAft>
                <a:buChar char="»"/>
                <a:defRPr sz="1400">
                  <a:solidFill>
                    <a:srgbClr val="003399"/>
                  </a:solidFill>
                  <a:latin typeface="Arial" panose="020B0604020202020204" pitchFamily="34" charset="0"/>
                  <a:cs typeface="Arial" panose="020B0604020202020204" pitchFamily="34" charset="0"/>
                </a:defRPr>
              </a:lvl8pPr>
              <a:lvl9pPr marL="3886200" indent="-771525" defTabSz="642938" eaLnBrk="0" fontAlgn="base" hangingPunct="0">
                <a:spcBef>
                  <a:spcPct val="20000"/>
                </a:spcBef>
                <a:spcAft>
                  <a:spcPct val="0"/>
                </a:spcAft>
                <a:buChar char="»"/>
                <a:defRPr sz="1400">
                  <a:solidFill>
                    <a:srgbClr val="003399"/>
                  </a:solidFill>
                  <a:latin typeface="Arial" panose="020B0604020202020204" pitchFamily="34" charset="0"/>
                  <a:cs typeface="Arial" panose="020B0604020202020204" pitchFamily="34" charset="0"/>
                </a:defRPr>
              </a:lvl9pPr>
            </a:lstStyle>
            <a:p>
              <a:pPr marL="0" indent="0">
                <a:buNone/>
              </a:pPr>
              <a:r>
                <a:rPr lang="as-IN" sz="4000" b="1" dirty="0">
                  <a:ln w="11430"/>
                  <a:solidFill>
                    <a:srgbClr val="FF0000"/>
                  </a:solidFill>
                  <a:latin typeface="SolaimanLipi" pitchFamily="2" charset="0"/>
                  <a:cs typeface="SolaimanLipi" pitchFamily="2" charset="0"/>
                </a:rPr>
                <a:t>সমস্যা বিশ্লেষণ</a:t>
              </a:r>
            </a:p>
          </p:txBody>
        </p:sp>
      </p:grpSp>
      <p:sp>
        <p:nvSpPr>
          <p:cNvPr id="3" name="Rectangle 2"/>
          <p:cNvSpPr/>
          <p:nvPr/>
        </p:nvSpPr>
        <p:spPr>
          <a:xfrm>
            <a:off x="583096" y="889931"/>
            <a:ext cx="7023652" cy="1323439"/>
          </a:xfrm>
          <a:prstGeom prst="rect">
            <a:avLst/>
          </a:prstGeom>
        </p:spPr>
        <p:txBody>
          <a:bodyPr wrap="square">
            <a:spAutoFit/>
          </a:bodyPr>
          <a:lstStyle/>
          <a:p>
            <a:pPr algn="just"/>
            <a:r>
              <a:rPr lang="en-US" sz="2000" dirty="0" err="1">
                <a:ln w="11430"/>
                <a:solidFill>
                  <a:srgbClr val="002060"/>
                </a:solidFill>
                <a:latin typeface="SolaimanLipi" pitchFamily="2" charset="0"/>
                <a:cs typeface="SolaimanLipi" pitchFamily="2" charset="0"/>
              </a:rPr>
              <a:t>যার</a:t>
            </a:r>
            <a:r>
              <a:rPr lang="en-US" sz="2000" dirty="0">
                <a:ln w="11430"/>
                <a:solidFill>
                  <a:srgbClr val="002060"/>
                </a:solidFill>
                <a:latin typeface="SolaimanLipi" pitchFamily="2" charset="0"/>
                <a:cs typeface="SolaimanLipi" pitchFamily="2" charset="0"/>
              </a:rPr>
              <a:t> </a:t>
            </a:r>
            <a:r>
              <a:rPr lang="en-US" sz="2000" dirty="0" err="1">
                <a:ln w="11430"/>
                <a:solidFill>
                  <a:srgbClr val="002060"/>
                </a:solidFill>
                <a:latin typeface="SolaimanLipi" pitchFamily="2" charset="0"/>
                <a:cs typeface="SolaimanLipi" pitchFamily="2" charset="0"/>
              </a:rPr>
              <a:t>মাধ্যমে</a:t>
            </a:r>
            <a:r>
              <a:rPr lang="en-US" sz="2000" dirty="0">
                <a:ln w="11430"/>
                <a:solidFill>
                  <a:srgbClr val="002060"/>
                </a:solidFill>
                <a:latin typeface="SolaimanLipi" pitchFamily="2" charset="0"/>
                <a:cs typeface="SolaimanLipi" pitchFamily="2" charset="0"/>
              </a:rPr>
              <a:t> </a:t>
            </a:r>
            <a:r>
              <a:rPr lang="en-US" sz="2000" dirty="0" err="1">
                <a:ln w="11430"/>
                <a:solidFill>
                  <a:srgbClr val="002060"/>
                </a:solidFill>
                <a:latin typeface="SolaimanLipi" pitchFamily="2" charset="0"/>
                <a:cs typeface="SolaimanLipi" pitchFamily="2" charset="0"/>
              </a:rPr>
              <a:t>সিস্টেমে</a:t>
            </a:r>
            <a:r>
              <a:rPr lang="en-US" sz="2000" dirty="0">
                <a:ln w="11430"/>
                <a:solidFill>
                  <a:srgbClr val="002060"/>
                </a:solidFill>
                <a:latin typeface="SolaimanLipi" pitchFamily="2" charset="0"/>
                <a:cs typeface="SolaimanLipi" pitchFamily="2" charset="0"/>
              </a:rPr>
              <a:t> </a:t>
            </a:r>
            <a:r>
              <a:rPr lang="en-US" sz="2000" dirty="0" err="1">
                <a:ln w="11430"/>
                <a:solidFill>
                  <a:srgbClr val="002060"/>
                </a:solidFill>
                <a:latin typeface="SolaimanLipi" pitchFamily="2" charset="0"/>
                <a:cs typeface="SolaimanLipi" pitchFamily="2" charset="0"/>
              </a:rPr>
              <a:t>ব্যবহৃত</a:t>
            </a:r>
            <a:r>
              <a:rPr lang="en-US" sz="2000" dirty="0">
                <a:ln w="11430"/>
                <a:solidFill>
                  <a:srgbClr val="002060"/>
                </a:solidFill>
                <a:latin typeface="SolaimanLipi" pitchFamily="2" charset="0"/>
                <a:cs typeface="SolaimanLipi" pitchFamily="2" charset="0"/>
              </a:rPr>
              <a:t> </a:t>
            </a:r>
            <a:r>
              <a:rPr lang="en-US" sz="2000" dirty="0" err="1">
                <a:ln w="11430"/>
                <a:solidFill>
                  <a:srgbClr val="002060"/>
                </a:solidFill>
                <a:latin typeface="SolaimanLipi" pitchFamily="2" charset="0"/>
                <a:cs typeface="SolaimanLipi" pitchFamily="2" charset="0"/>
              </a:rPr>
              <a:t>উপাদান</a:t>
            </a:r>
            <a:r>
              <a:rPr lang="en-US" sz="2000" dirty="0">
                <a:ln w="11430"/>
                <a:solidFill>
                  <a:srgbClr val="002060"/>
                </a:solidFill>
                <a:latin typeface="SolaimanLipi" pitchFamily="2" charset="0"/>
                <a:cs typeface="SolaimanLipi" pitchFamily="2" charset="0"/>
              </a:rPr>
              <a:t> ও </a:t>
            </a:r>
            <a:r>
              <a:rPr lang="en-US" sz="2000" dirty="0" err="1">
                <a:ln w="11430"/>
                <a:solidFill>
                  <a:srgbClr val="002060"/>
                </a:solidFill>
                <a:latin typeface="SolaimanLipi" pitchFamily="2" charset="0"/>
                <a:cs typeface="SolaimanLipi" pitchFamily="2" charset="0"/>
              </a:rPr>
              <a:t>বিষয়বস্তু</a:t>
            </a:r>
            <a:r>
              <a:rPr lang="en-US" sz="2000" dirty="0">
                <a:ln w="11430"/>
                <a:solidFill>
                  <a:srgbClr val="002060"/>
                </a:solidFill>
                <a:latin typeface="SolaimanLipi" pitchFamily="2" charset="0"/>
                <a:cs typeface="SolaimanLipi" pitchFamily="2" charset="0"/>
              </a:rPr>
              <a:t> </a:t>
            </a:r>
            <a:r>
              <a:rPr lang="en-US" sz="2000" dirty="0" err="1">
                <a:ln w="11430"/>
                <a:solidFill>
                  <a:srgbClr val="002060"/>
                </a:solidFill>
                <a:latin typeface="SolaimanLipi" pitchFamily="2" charset="0"/>
                <a:cs typeface="SolaimanLipi" pitchFamily="2" charset="0"/>
              </a:rPr>
              <a:t>বিশ্লেষণ</a:t>
            </a:r>
            <a:r>
              <a:rPr lang="en-US" sz="2000" dirty="0">
                <a:ln w="11430"/>
                <a:solidFill>
                  <a:srgbClr val="002060"/>
                </a:solidFill>
                <a:latin typeface="SolaimanLipi" pitchFamily="2" charset="0"/>
                <a:cs typeface="SolaimanLipi" pitchFamily="2" charset="0"/>
              </a:rPr>
              <a:t> </a:t>
            </a:r>
            <a:r>
              <a:rPr lang="en-US" sz="2000" dirty="0" err="1">
                <a:ln w="11430"/>
                <a:solidFill>
                  <a:srgbClr val="002060"/>
                </a:solidFill>
                <a:latin typeface="SolaimanLipi" pitchFamily="2" charset="0"/>
                <a:cs typeface="SolaimanLipi" pitchFamily="2" charset="0"/>
              </a:rPr>
              <a:t>করে</a:t>
            </a:r>
            <a:r>
              <a:rPr lang="en-US" sz="2000" dirty="0">
                <a:ln w="11430"/>
                <a:solidFill>
                  <a:srgbClr val="002060"/>
                </a:solidFill>
                <a:latin typeface="SolaimanLipi" pitchFamily="2" charset="0"/>
                <a:cs typeface="SolaimanLipi" pitchFamily="2" charset="0"/>
              </a:rPr>
              <a:t> </a:t>
            </a:r>
            <a:r>
              <a:rPr lang="en-US" sz="2000" dirty="0" err="1">
                <a:ln w="11430"/>
                <a:solidFill>
                  <a:srgbClr val="002060"/>
                </a:solidFill>
                <a:latin typeface="SolaimanLipi" pitchFamily="2" charset="0"/>
                <a:cs typeface="SolaimanLipi" pitchFamily="2" charset="0"/>
              </a:rPr>
              <a:t>সমস্যা নিরুপন, সমস্যার কারণ চিহ্নিতকরণ, ডেটা সংগ্রহ এবং সমস্যা সমাধানের জন্য নতুন সিস্টেম তৈরীর সর্বোচ্চ পরিকল্পনা প্রণয়ন</a:t>
            </a:r>
            <a:r>
              <a:rPr lang="en-US" sz="2000" dirty="0">
                <a:ln w="11430"/>
                <a:solidFill>
                  <a:srgbClr val="002060"/>
                </a:solidFill>
                <a:latin typeface="SolaimanLipi" pitchFamily="2" charset="0"/>
                <a:cs typeface="SolaimanLipi" pitchFamily="2" charset="0"/>
              </a:rPr>
              <a:t> </a:t>
            </a:r>
            <a:r>
              <a:rPr lang="en-US" sz="2000" dirty="0" err="1">
                <a:ln w="11430"/>
                <a:solidFill>
                  <a:srgbClr val="002060"/>
                </a:solidFill>
                <a:latin typeface="SolaimanLipi" pitchFamily="2" charset="0"/>
                <a:cs typeface="SolaimanLipi" pitchFamily="2" charset="0"/>
              </a:rPr>
              <a:t>করা</a:t>
            </a:r>
            <a:r>
              <a:rPr lang="en-US" sz="2000" dirty="0">
                <a:ln w="11430"/>
                <a:solidFill>
                  <a:srgbClr val="002060"/>
                </a:solidFill>
                <a:latin typeface="SolaimanLipi" pitchFamily="2" charset="0"/>
                <a:cs typeface="SolaimanLipi" pitchFamily="2" charset="0"/>
              </a:rPr>
              <a:t> </a:t>
            </a:r>
            <a:r>
              <a:rPr lang="en-US" sz="2000" dirty="0" err="1">
                <a:ln w="11430"/>
                <a:solidFill>
                  <a:srgbClr val="002060"/>
                </a:solidFill>
                <a:latin typeface="SolaimanLipi" pitchFamily="2" charset="0"/>
                <a:cs typeface="SolaimanLipi" pitchFamily="2" charset="0"/>
              </a:rPr>
              <a:t>হয়</a:t>
            </a:r>
            <a:r>
              <a:rPr lang="en-US" sz="2000" dirty="0">
                <a:ln w="11430"/>
                <a:solidFill>
                  <a:srgbClr val="002060"/>
                </a:solidFill>
                <a:latin typeface="SolaimanLipi" pitchFamily="2" charset="0"/>
                <a:cs typeface="SolaimanLipi" pitchFamily="2" charset="0"/>
              </a:rPr>
              <a:t>।</a:t>
            </a:r>
          </a:p>
        </p:txBody>
      </p:sp>
      <p:sp>
        <p:nvSpPr>
          <p:cNvPr id="4" name="Rectangle 3"/>
          <p:cNvSpPr/>
          <p:nvPr/>
        </p:nvSpPr>
        <p:spPr>
          <a:xfrm>
            <a:off x="583096" y="2267516"/>
            <a:ext cx="7489342" cy="1938992"/>
          </a:xfrm>
          <a:prstGeom prst="rect">
            <a:avLst/>
          </a:prstGeom>
        </p:spPr>
        <p:txBody>
          <a:bodyPr wrap="square">
            <a:spAutoFit/>
          </a:bodyPr>
          <a:lstStyle/>
          <a:p>
            <a:pPr algn="just"/>
            <a:r>
              <a:rPr lang="as-IN" sz="2400" dirty="0">
                <a:ln w="11430"/>
                <a:solidFill>
                  <a:srgbClr val="002060"/>
                </a:solidFill>
                <a:latin typeface="SolaimanLipi" pitchFamily="2" charset="0"/>
                <a:cs typeface="SolaimanLipi" pitchFamily="2" charset="0"/>
              </a:rPr>
              <a:t>সমস্যা নির্দিষ্টকরণের পর সমস্যাটিকে ক্ষুদ্র ক্ষুদ্র অংশে ভাগ করতে হবে। এই ধাপে নি</a:t>
            </a:r>
            <a:r>
              <a:rPr lang="en-US" sz="2400" dirty="0" err="1">
                <a:ln w="11430"/>
                <a:solidFill>
                  <a:srgbClr val="002060"/>
                </a:solidFill>
                <a:latin typeface="SolaimanLipi" pitchFamily="2" charset="0"/>
                <a:cs typeface="SolaimanLipi" pitchFamily="2" charset="0"/>
              </a:rPr>
              <a:t>ম্ন</a:t>
            </a:r>
            <a:r>
              <a:rPr lang="as-IN" sz="2400" dirty="0">
                <a:ln w="11430"/>
                <a:solidFill>
                  <a:srgbClr val="002060"/>
                </a:solidFill>
                <a:latin typeface="SolaimanLipi" pitchFamily="2" charset="0"/>
                <a:cs typeface="SolaimanLipi" pitchFamily="2" charset="0"/>
              </a:rPr>
              <a:t>লিখিত বিষয়গুলোর ওপর গুরুত্ব দিতে হবে</a:t>
            </a:r>
            <a:r>
              <a:rPr lang="en-US" sz="2400" dirty="0">
                <a:ln w="11430"/>
                <a:solidFill>
                  <a:srgbClr val="002060"/>
                </a:solidFill>
                <a:latin typeface="SolaimanLipi" pitchFamily="2" charset="0"/>
                <a:cs typeface="SolaimanLipi" pitchFamily="2" charset="0"/>
              </a:rPr>
              <a:t>। </a:t>
            </a:r>
            <a:r>
              <a:rPr lang="en-US" sz="2400" dirty="0" err="1">
                <a:ln w="11430"/>
                <a:solidFill>
                  <a:srgbClr val="002060"/>
                </a:solidFill>
                <a:latin typeface="SolaimanLipi" pitchFamily="2" charset="0"/>
                <a:cs typeface="SolaimanLipi" pitchFamily="2" charset="0"/>
              </a:rPr>
              <a:t>যথা</a:t>
            </a:r>
            <a:r>
              <a:rPr lang="en-US" sz="2400" dirty="0">
                <a:ln w="11430"/>
                <a:solidFill>
                  <a:srgbClr val="002060"/>
                </a:solidFill>
                <a:latin typeface="SolaimanLipi" pitchFamily="2" charset="0"/>
                <a:cs typeface="SolaimanLipi" pitchFamily="2" charset="0"/>
              </a:rPr>
              <a:t>: </a:t>
            </a:r>
            <a:r>
              <a:rPr lang="as-IN" sz="2400" dirty="0">
                <a:ln w="11430"/>
                <a:solidFill>
                  <a:srgbClr val="002060"/>
                </a:solidFill>
                <a:latin typeface="SolaimanLipi" pitchFamily="2" charset="0"/>
                <a:cs typeface="SolaimanLipi" pitchFamily="2" charset="0"/>
              </a:rPr>
              <a:t>-</a:t>
            </a:r>
            <a:endParaRPr lang="en-US" sz="2400" dirty="0">
              <a:ln w="11430"/>
              <a:solidFill>
                <a:srgbClr val="002060"/>
              </a:solidFill>
              <a:latin typeface="SolaimanLipi" pitchFamily="2" charset="0"/>
              <a:cs typeface="SolaimanLipi" pitchFamily="2" charset="0"/>
            </a:endParaRPr>
          </a:p>
          <a:p>
            <a:pPr algn="just"/>
            <a:r>
              <a:rPr lang="en-US" sz="2400" dirty="0">
                <a:ln w="11430"/>
                <a:solidFill>
                  <a:srgbClr val="002060"/>
                </a:solidFill>
                <a:latin typeface="SolaimanLipi" pitchFamily="2" charset="0"/>
                <a:cs typeface="SolaimanLipi" pitchFamily="2" charset="0"/>
              </a:rPr>
              <a:t>	</a:t>
            </a:r>
            <a:r>
              <a:rPr lang="as-IN" sz="2400" dirty="0">
                <a:ln w="11430"/>
                <a:solidFill>
                  <a:srgbClr val="002060"/>
                </a:solidFill>
                <a:latin typeface="SolaimanLipi" pitchFamily="2" charset="0"/>
                <a:cs typeface="SolaimanLipi" pitchFamily="2" charset="0"/>
              </a:rPr>
              <a:t>ক. সমস্যার গাণিতিক মডেল তৈরি।</a:t>
            </a:r>
          </a:p>
          <a:p>
            <a:pPr algn="just"/>
            <a:r>
              <a:rPr lang="en-US" sz="2400" dirty="0">
                <a:ln w="11430"/>
                <a:solidFill>
                  <a:srgbClr val="002060"/>
                </a:solidFill>
                <a:latin typeface="SolaimanLipi" pitchFamily="2" charset="0"/>
                <a:cs typeface="SolaimanLipi" pitchFamily="2" charset="0"/>
              </a:rPr>
              <a:t>	</a:t>
            </a:r>
            <a:r>
              <a:rPr lang="as-IN" sz="2400" dirty="0">
                <a:ln w="11430"/>
                <a:solidFill>
                  <a:srgbClr val="002060"/>
                </a:solidFill>
                <a:latin typeface="SolaimanLipi" pitchFamily="2" charset="0"/>
                <a:cs typeface="SolaimanLipi" pitchFamily="2" charset="0"/>
              </a:rPr>
              <a:t>খ. সমস্যার সমাধানে কত সময় লাগবে তা নিরূপণ।</a:t>
            </a:r>
          </a:p>
        </p:txBody>
      </p:sp>
      <p:sp>
        <p:nvSpPr>
          <p:cNvPr id="5" name="Rectangle 4"/>
          <p:cNvSpPr/>
          <p:nvPr/>
        </p:nvSpPr>
        <p:spPr>
          <a:xfrm>
            <a:off x="583097" y="4357135"/>
            <a:ext cx="7341704" cy="2456057"/>
          </a:xfrm>
          <a:prstGeom prst="rect">
            <a:avLst/>
          </a:prstGeom>
        </p:spPr>
        <p:txBody>
          <a:bodyPr wrap="square">
            <a:spAutoFit/>
          </a:bodyPr>
          <a:lstStyle/>
          <a:p>
            <a:pPr algn="just">
              <a:lnSpc>
                <a:spcPct val="80000"/>
              </a:lnSpc>
            </a:pPr>
            <a:r>
              <a:rPr lang="as-IN" sz="2400" dirty="0">
                <a:ln w="11430"/>
                <a:solidFill>
                  <a:srgbClr val="002060"/>
                </a:solidFill>
                <a:latin typeface="SolaimanLipi" pitchFamily="2" charset="0"/>
                <a:cs typeface="SolaimanLipi" pitchFamily="2" charset="0"/>
              </a:rPr>
              <a:t>সমস্যা বিশ্লেষণের ক্ষেত্রে বিভিন্ন টুলস বা পদ্ধতি ব্যবহার করা হয়।</a:t>
            </a:r>
            <a:endParaRPr lang="en-US" sz="2400" dirty="0">
              <a:ln w="11430"/>
              <a:solidFill>
                <a:srgbClr val="002060"/>
              </a:solidFill>
              <a:latin typeface="SolaimanLipi" pitchFamily="2" charset="0"/>
              <a:cs typeface="SolaimanLipi" pitchFamily="2" charset="0"/>
            </a:endParaRPr>
          </a:p>
          <a:p>
            <a:pPr indent="-342900" algn="just">
              <a:lnSpc>
                <a:spcPct val="80000"/>
              </a:lnSpc>
              <a:buFont typeface="Arial" panose="020B0604020202020204" pitchFamily="34" charset="0"/>
              <a:buChar char="•"/>
            </a:pPr>
            <a:r>
              <a:rPr lang="en-US" sz="2400" dirty="0" err="1">
                <a:ln w="11430"/>
                <a:solidFill>
                  <a:srgbClr val="002060"/>
                </a:solidFill>
                <a:latin typeface="SolaimanLipi" pitchFamily="2" charset="0"/>
                <a:cs typeface="SolaimanLipi" pitchFamily="2" charset="0"/>
              </a:rPr>
              <a:t>ডেটা</a:t>
            </a:r>
            <a:r>
              <a:rPr lang="en-US" sz="2400" dirty="0">
                <a:ln w="11430"/>
                <a:solidFill>
                  <a:srgbClr val="002060"/>
                </a:solidFill>
                <a:latin typeface="SolaimanLipi" pitchFamily="2" charset="0"/>
                <a:cs typeface="SolaimanLipi" pitchFamily="2" charset="0"/>
              </a:rPr>
              <a:t> </a:t>
            </a:r>
            <a:r>
              <a:rPr lang="en-US" sz="2400" dirty="0" err="1">
                <a:ln w="11430"/>
                <a:solidFill>
                  <a:srgbClr val="002060"/>
                </a:solidFill>
                <a:latin typeface="SolaimanLipi" pitchFamily="2" charset="0"/>
                <a:cs typeface="SolaimanLipi" pitchFamily="2" charset="0"/>
              </a:rPr>
              <a:t>ফ্লো</a:t>
            </a:r>
            <a:r>
              <a:rPr lang="en-US" sz="2400" dirty="0">
                <a:ln w="11430"/>
                <a:solidFill>
                  <a:srgbClr val="002060"/>
                </a:solidFill>
                <a:latin typeface="SolaimanLipi" pitchFamily="2" charset="0"/>
                <a:cs typeface="SolaimanLipi" pitchFamily="2" charset="0"/>
              </a:rPr>
              <a:t> </a:t>
            </a:r>
            <a:r>
              <a:rPr lang="en-US" sz="2400" dirty="0" err="1">
                <a:ln w="11430"/>
                <a:solidFill>
                  <a:srgbClr val="002060"/>
                </a:solidFill>
                <a:latin typeface="SolaimanLipi" pitchFamily="2" charset="0"/>
                <a:cs typeface="SolaimanLipi" pitchFamily="2" charset="0"/>
              </a:rPr>
              <a:t>ডায়াগ্রাম</a:t>
            </a:r>
            <a:r>
              <a:rPr lang="en-US" sz="2400" dirty="0">
                <a:ln w="11430"/>
                <a:solidFill>
                  <a:srgbClr val="002060"/>
                </a:solidFill>
                <a:latin typeface="SolaimanLipi" pitchFamily="2" charset="0"/>
                <a:cs typeface="SolaimanLipi" pitchFamily="2" charset="0"/>
              </a:rPr>
              <a:t> </a:t>
            </a:r>
          </a:p>
          <a:p>
            <a:pPr indent="-342900" algn="just">
              <a:lnSpc>
                <a:spcPct val="80000"/>
              </a:lnSpc>
              <a:buFont typeface="Arial" panose="020B0604020202020204" pitchFamily="34" charset="0"/>
              <a:buChar char="•"/>
            </a:pPr>
            <a:r>
              <a:rPr lang="en-US" sz="2400" dirty="0" err="1">
                <a:ln w="11430"/>
                <a:solidFill>
                  <a:srgbClr val="002060"/>
                </a:solidFill>
                <a:latin typeface="SolaimanLipi" pitchFamily="2" charset="0"/>
                <a:cs typeface="SolaimanLipi" pitchFamily="2" charset="0"/>
              </a:rPr>
              <a:t>ডেটা</a:t>
            </a:r>
            <a:r>
              <a:rPr lang="en-US" sz="2400" dirty="0">
                <a:ln w="11430"/>
                <a:solidFill>
                  <a:srgbClr val="002060"/>
                </a:solidFill>
                <a:latin typeface="SolaimanLipi" pitchFamily="2" charset="0"/>
                <a:cs typeface="SolaimanLipi" pitchFamily="2" charset="0"/>
              </a:rPr>
              <a:t> </a:t>
            </a:r>
            <a:r>
              <a:rPr lang="en-US" sz="2400" dirty="0" err="1">
                <a:ln w="11430"/>
                <a:solidFill>
                  <a:srgbClr val="002060"/>
                </a:solidFill>
                <a:latin typeface="SolaimanLipi" pitchFamily="2" charset="0"/>
                <a:cs typeface="SolaimanLipi" pitchFamily="2" charset="0"/>
              </a:rPr>
              <a:t>ডিকশনারী</a:t>
            </a:r>
            <a:endParaRPr lang="en-US" sz="2400" dirty="0">
              <a:ln w="11430"/>
              <a:solidFill>
                <a:srgbClr val="002060"/>
              </a:solidFill>
              <a:latin typeface="SolaimanLipi" pitchFamily="2" charset="0"/>
              <a:cs typeface="SolaimanLipi" pitchFamily="2" charset="0"/>
            </a:endParaRPr>
          </a:p>
          <a:p>
            <a:pPr indent="-342900" algn="just">
              <a:lnSpc>
                <a:spcPct val="80000"/>
              </a:lnSpc>
              <a:buFont typeface="Arial" panose="020B0604020202020204" pitchFamily="34" charset="0"/>
              <a:buChar char="•"/>
            </a:pPr>
            <a:r>
              <a:rPr lang="en-US" sz="2400" dirty="0" err="1">
                <a:ln w="11430"/>
                <a:solidFill>
                  <a:srgbClr val="002060"/>
                </a:solidFill>
                <a:latin typeface="SolaimanLipi" pitchFamily="2" charset="0"/>
                <a:cs typeface="SolaimanLipi" pitchFamily="2" charset="0"/>
              </a:rPr>
              <a:t>স্ট্রাকচার্ড</a:t>
            </a:r>
            <a:r>
              <a:rPr lang="en-US" sz="2400" dirty="0">
                <a:ln w="11430"/>
                <a:solidFill>
                  <a:srgbClr val="002060"/>
                </a:solidFill>
                <a:latin typeface="SolaimanLipi" pitchFamily="2" charset="0"/>
                <a:cs typeface="SolaimanLipi" pitchFamily="2" charset="0"/>
              </a:rPr>
              <a:t> </a:t>
            </a:r>
            <a:r>
              <a:rPr lang="en-US" sz="2400" dirty="0" err="1">
                <a:ln w="11430"/>
                <a:solidFill>
                  <a:srgbClr val="002060"/>
                </a:solidFill>
                <a:latin typeface="SolaimanLipi" pitchFamily="2" charset="0"/>
                <a:cs typeface="SolaimanLipi" pitchFamily="2" charset="0"/>
              </a:rPr>
              <a:t>ইংলিশ</a:t>
            </a:r>
            <a:endParaRPr lang="en-US" sz="2400" dirty="0">
              <a:ln w="11430"/>
              <a:solidFill>
                <a:srgbClr val="002060"/>
              </a:solidFill>
              <a:latin typeface="SolaimanLipi" pitchFamily="2" charset="0"/>
              <a:cs typeface="SolaimanLipi" pitchFamily="2" charset="0"/>
            </a:endParaRPr>
          </a:p>
          <a:p>
            <a:pPr indent="-342900" algn="just">
              <a:lnSpc>
                <a:spcPct val="80000"/>
              </a:lnSpc>
              <a:buFont typeface="Arial" panose="020B0604020202020204" pitchFamily="34" charset="0"/>
              <a:buChar char="•"/>
            </a:pPr>
            <a:r>
              <a:rPr lang="en-US" sz="2400" dirty="0" err="1">
                <a:ln w="11430"/>
                <a:solidFill>
                  <a:srgbClr val="002060"/>
                </a:solidFill>
                <a:latin typeface="SolaimanLipi" pitchFamily="2" charset="0"/>
                <a:cs typeface="SolaimanLipi" pitchFamily="2" charset="0"/>
              </a:rPr>
              <a:t>ডিসিশন</a:t>
            </a:r>
            <a:r>
              <a:rPr lang="en-US" sz="2400" dirty="0">
                <a:ln w="11430"/>
                <a:solidFill>
                  <a:srgbClr val="002060"/>
                </a:solidFill>
                <a:latin typeface="SolaimanLipi" pitchFamily="2" charset="0"/>
                <a:cs typeface="SolaimanLipi" pitchFamily="2" charset="0"/>
              </a:rPr>
              <a:t> </a:t>
            </a:r>
            <a:r>
              <a:rPr lang="en-US" sz="2400" dirty="0" err="1">
                <a:ln w="11430"/>
                <a:solidFill>
                  <a:srgbClr val="002060"/>
                </a:solidFill>
                <a:latin typeface="SolaimanLipi" pitchFamily="2" charset="0"/>
                <a:cs typeface="SolaimanLipi" pitchFamily="2" charset="0"/>
              </a:rPr>
              <a:t>ট্রি</a:t>
            </a:r>
            <a:endParaRPr lang="en-US" sz="2400" dirty="0">
              <a:ln w="11430"/>
              <a:solidFill>
                <a:srgbClr val="002060"/>
              </a:solidFill>
              <a:latin typeface="SolaimanLipi" pitchFamily="2" charset="0"/>
              <a:cs typeface="SolaimanLipi" pitchFamily="2" charset="0"/>
            </a:endParaRPr>
          </a:p>
          <a:p>
            <a:pPr indent="-342900" algn="just">
              <a:lnSpc>
                <a:spcPct val="80000"/>
              </a:lnSpc>
              <a:buFont typeface="Arial" panose="020B0604020202020204" pitchFamily="34" charset="0"/>
              <a:buChar char="•"/>
            </a:pPr>
            <a:r>
              <a:rPr lang="en-US" sz="2400" dirty="0" err="1">
                <a:ln w="11430"/>
                <a:solidFill>
                  <a:srgbClr val="002060"/>
                </a:solidFill>
                <a:latin typeface="SolaimanLipi" pitchFamily="2" charset="0"/>
                <a:cs typeface="SolaimanLipi" pitchFamily="2" charset="0"/>
              </a:rPr>
              <a:t>ডিসিশন</a:t>
            </a:r>
            <a:r>
              <a:rPr lang="en-US" sz="2400" dirty="0">
                <a:ln w="11430"/>
                <a:solidFill>
                  <a:srgbClr val="002060"/>
                </a:solidFill>
                <a:latin typeface="SolaimanLipi" pitchFamily="2" charset="0"/>
                <a:cs typeface="SolaimanLipi" pitchFamily="2" charset="0"/>
              </a:rPr>
              <a:t> </a:t>
            </a:r>
            <a:r>
              <a:rPr lang="en-US" sz="2400" dirty="0" err="1">
                <a:ln w="11430"/>
                <a:solidFill>
                  <a:srgbClr val="002060"/>
                </a:solidFill>
                <a:latin typeface="SolaimanLipi" pitchFamily="2" charset="0"/>
                <a:cs typeface="SolaimanLipi" pitchFamily="2" charset="0"/>
              </a:rPr>
              <a:t>টেবিল</a:t>
            </a:r>
            <a:endParaRPr lang="en-US" sz="2400" dirty="0">
              <a:ln w="11430"/>
              <a:solidFill>
                <a:srgbClr val="002060"/>
              </a:solidFill>
              <a:latin typeface="SolaimanLipi" pitchFamily="2" charset="0"/>
              <a:cs typeface="SolaimanLipi" pitchFamily="2" charset="0"/>
            </a:endParaRPr>
          </a:p>
          <a:p>
            <a:pPr indent="-342900" algn="just">
              <a:lnSpc>
                <a:spcPct val="80000"/>
              </a:lnSpc>
              <a:buFont typeface="Arial" panose="020B0604020202020204" pitchFamily="34" charset="0"/>
              <a:buChar char="•"/>
            </a:pPr>
            <a:r>
              <a:rPr lang="en-US" sz="2400" dirty="0" err="1">
                <a:ln w="11430"/>
                <a:solidFill>
                  <a:srgbClr val="002060"/>
                </a:solidFill>
                <a:latin typeface="SolaimanLipi" pitchFamily="2" charset="0"/>
                <a:cs typeface="SolaimanLipi" pitchFamily="2" charset="0"/>
              </a:rPr>
              <a:t>সিস্টেম</a:t>
            </a:r>
            <a:r>
              <a:rPr lang="en-US" sz="2400" dirty="0">
                <a:ln w="11430"/>
                <a:solidFill>
                  <a:srgbClr val="002060"/>
                </a:solidFill>
                <a:latin typeface="SolaimanLipi" pitchFamily="2" charset="0"/>
                <a:cs typeface="SolaimanLipi" pitchFamily="2" charset="0"/>
              </a:rPr>
              <a:t> </a:t>
            </a:r>
            <a:r>
              <a:rPr lang="en-US" sz="2400" dirty="0" err="1">
                <a:ln w="11430"/>
                <a:solidFill>
                  <a:srgbClr val="002060"/>
                </a:solidFill>
                <a:latin typeface="SolaimanLipi" pitchFamily="2" charset="0"/>
                <a:cs typeface="SolaimanLipi" pitchFamily="2" charset="0"/>
              </a:rPr>
              <a:t>ফ্লোচার্ট</a:t>
            </a:r>
            <a:endParaRPr lang="en-US" sz="2400" dirty="0">
              <a:ln w="11430"/>
              <a:solidFill>
                <a:srgbClr val="002060"/>
              </a:solidFill>
              <a:latin typeface="SolaimanLipi" pitchFamily="2" charset="0"/>
              <a:cs typeface="SolaimanLipi" pitchFamily="2" charset="0"/>
            </a:endParaRPr>
          </a:p>
        </p:txBody>
      </p:sp>
    </p:spTree>
    <p:extLst>
      <p:ext uri="{BB962C8B-B14F-4D97-AF65-F5344CB8AC3E}">
        <p14:creationId xmlns:p14="http://schemas.microsoft.com/office/powerpoint/2010/main" val="388271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736</TotalTime>
  <Words>824</Words>
  <Application>Microsoft Office PowerPoint</Application>
  <PresentationFormat>Widescreen</PresentationFormat>
  <Paragraphs>119</Paragraphs>
  <Slides>22</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Arial</vt:lpstr>
      <vt:lpstr>Calibri</vt:lpstr>
      <vt:lpstr>Calibri Light</vt:lpstr>
      <vt:lpstr>NikoshBAN</vt:lpstr>
      <vt:lpstr>SolaimanLipi</vt:lpstr>
      <vt:lpstr>Times New Roman</vt:lpstr>
      <vt:lpstr>Trebuchet MS</vt:lpstr>
      <vt:lpstr>Wingdings</vt:lpstr>
      <vt:lpstr>Wingdings 3</vt:lpstr>
      <vt:lpstr>Office Theme</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একক কাজ</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Asad</dc:creator>
  <cp:lastModifiedBy>Abdul Jalil</cp:lastModifiedBy>
  <cp:revision>254</cp:revision>
  <dcterms:created xsi:type="dcterms:W3CDTF">2016-06-02T06:44:34Z</dcterms:created>
  <dcterms:modified xsi:type="dcterms:W3CDTF">2026-06-04T17:04:29Z</dcterms:modified>
</cp:coreProperties>
</file>