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2:31:13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 4929 369 0,'0'-4'89'0,"-4"-1"3"16,-1 1-37-16,-1-1-38 0,0 0 0 0,0-1-2 16,-1 1-3-16,-1-1-2 0,1 1-3 15,-1-2-1-15,-1 1-3 0,1 0-1 16,1 1-1-16,-1-2 0 0,3-1-1 16,-1 3 0-16,1 1-1 0,3-1-1 15,-1 2-1-15,2 0-1 0,-1 2-2 0,1-1-2 16,3 4 0-16,-1-1-1 0,0-2 0 15,2 3 2-15,-1 1 1 0,-1 0 2 16,1 2 1-16,0-3 2 0,1 1 0 16,0 4 1-16,-2-4-1 0,2 3 1 15,1-1 0-15,-1 3-1 0,0-2 1 16,3 4 0-16,-2 0 0 0,3 2 1 16,-1-1-1-16,2 2 0 0,-1 0 0 15,3 4 1-15,0-2-1 0,3 0 1 16,0 4-1-16,2 0 1 0,1 4-1 0,3 1 1 15,2 2-1-15,0 0 0 0,2 0 0 16,0-6 1-16,0-2-1 16,-2-5 1-16,-3-5 0 0,-3-5 0 0,-1-3 1 15,-2-4 1-15,-1-6 2 0,3-2 1 16,1-5 3-16,4-6 1 0,5-5 1 16,3-5 1-16,7-5 2 0,2-6-2 0,4-9-1 15,3-3-2-15,8-2-2 0,2-2-2 16,4 0-1-16,0 2-8 0,10 8-12 15,1 8-92-15,1 9-88 0,-5 5-231 16</inkml:trace>
  <inkml:trace contextRef="#ctx0" brushRef="#br0" timeOffset="20164.1438">5917 6958 314 0,'-5'-5'77'0,"-2"-1"3"0,0-1-48 15,3-1-10-15,-2 3-3 0,3-2-4 16,1 2-6-16,0-1-2 0,0 1-3 16,0-2-3-16,0 1 0 0,1 0 0 15,0-2-1-15,-2 3 0 0,1-2 0 16,0 0 1-16,0 1-2 0,2 4 1 16,-1-1-1-16,1 2 0 0,0-1-1 15,1 1 0-15,1 1 1 0,1 0-1 16,1-1 0-16,2 2 0 0,-1-1 1 0,3 0 0 15,-1 1 0-15,2 2-1 0,0 2 0 16,2 2 1-16,2 1-1 0,2-1 1 16,3 5 0-16,-1 0 0 0,2-1 1 15,2 1 0-15,0-1 0 0,-2 0 0 16,0 0 0-16,1-1 0 0,-2 1 0 16,0-1 1-16,-3 1-1 0,0 0 0 0,2-2 1 15,0-1 0-15,1-2 0 16,2-6 0-16,4-2 1 0,4-5 2 0,6-2 1 15,3-5 2-15,8-3 1 0,4-3 0 16,3-5-1-16,3-4 0 0,4-4-2 16,5-2-7-16,-1 0-15 0,3 4-71 15,3-1-73-15,-1 3-185 0</inkml:trace>
  <inkml:trace contextRef="#ctx0" brushRef="#br0" timeOffset="48756.2931">26434 9534 234 0,'-10'5'65'16,"2"-7"5"-16,2 0-31 0,1 0-7 0,1 0-3 16,0 0-3-16,1-1-6 0,1 0-6 15,2 2-4-15,-2-1-2 0,1 0-3 16,1 1-1-16,0 0-2 0,0 1-1 16,0-1 0-16,0-1 0 0,0 4 1 15,-1-2 0-15,1-2 1 0,0 2 1 16,-1 3 1-16,1-4 1 0,1 2 1 15,-2-1 1-15,2-1 1 0,-1-1-2 0,0 2 0 16,0 0-1-16,0 2-2 0,0-2-1 16,1 0-1-16,-1 0-1 0,0-2-1 15,1 2-1-15,0-3 1 0,1 3-1 16,0-3 0-16,3 3 0 0,-1-2 1 16,0 1 0-16,1 0 0 0,-1-2 0 15,1 1 0-15,-1 1 1 0,-2 0-1 16,1 0 1-16,0 0-1 0,-1 0 0 0,0 1 1 15,0-1-1-15,-1 1 0 0,1-3 1 16,1 3-1-16,-1-1 1 0,-1 0 0 16,1 0 0-16,-1 0 0 0,1-1 0 15,-2 2 0-15,2-1-1 0,-1 1 1 16,0 0 0-16,0 0-1 0,0 0 1 16,0 1-1-16,1 0 1 0,1 1-1 0,2 1 0 15,0 1-1-15,3 4 1 0,2 4-1 16,1 4 0-16,3 4 1 0,2 0 0 15,4 8 0-15,2 1 0 0,0 0 0 16,-2-3 1-16,-2-3-1 0,-1-2 0 16,-3-4 1-16,-4-6-1 0,-2-4 2 15,-3-4 0-15,1-2 2 0,-1-1 3 16,2-1 2-16,0-3 2 0,4-4 1 16,2-3 2-16,5-2-1 0,2-2-2 0,3-7-2 15,3-6-2-15,1-1-2 0,3-7-2 16,1-3-2-16,0 1-5 0,3-5-5 15,1 1-9-15,3-1-16 0,-2 0-74 16,-1 3-83-16,-5-1-201 0</inkml:trace>
  <inkml:trace contextRef="#ctx0" brushRef="#br0" timeOffset="54108.914">26718 7371 105 0,'-1'-1'33'0,"-1"-3"2"0,0 3-2 16,0 1-14-16,0 0-4 0,-2-1-2 15,1 0-1-15,0 1-2 0,-1 0 0 16,2 0-1-16,-1 0-2 0,1-1-2 0,-2 1-5 16,2 1-6-16,0-1-8 0,0 0-8 15,-1 0-8-15,-1 0-7 0,1 1-5 16,0 0 0-16,-2 0-12 0,1 0-5 15</inkml:trace>
  <inkml:trace contextRef="#ctx0" brushRef="#br0" timeOffset="54716.4333">26645 7368 21 0,'0'0'15'0,"0"0"7"15,1 0 8-15,-1 0 5 0,0 0 7 16,0 0 4-16,0 2 1 0,0-2-1 0,0-2-5 16,-1 2-6-16,1 0-5 0,1-1-4 15,-2 1-4-15,1 0-3 0,0 3-3 16,0-3-2-16,1-2-1 0,-2 2-1 15,1 0-1-15,1 2-3 0,-1-4 0 16,0 1-2-16,0 0 0 0,0 2-1 0,1-1 0 16,-1 1-1-16,-1-1 0 15,1 0 0-15,0 0 1 0,0 2-1 0,0-2 1 16,-1 0 0-16,1 0 0 0,0 0 0 16,0 0 0-16,-1 0-1 0,1-2-1 15,1 2-1-15,-1 0-1 0,0 2-1 16,0 0 0-16,1 2-1 0,-1 4 1 15,1 1 0-15,0 2 0 0,2 1 0 16,-1 2 0-16,0 3 0 0,2 3 0 16,1 3 0-16,0 1 0 0,1 7 0 0,-1 2-1 15,3 1 1-15,-1-4 0 0,0-1 0 16,1-4 0-16,-1-2 0 0,1-5 0 16,0-4 0-16,-2-2 0 0,1-1 1 15,-2-1-1-15,1-3 1 0,-2 0-1 16,1-1 0-16,-3-2 1 0,0 0-1 15,0 1 1-15,0-2-1 0,-1 0 1 0,-1 0 0 16,0 2-1-16,0-2 1 0,0 1-1 16,0-1 1-16,0 0-1 0,0-1 1 15,0-1-1-15,0-1 1 0,0 0 0 16,2 0 0-16,-2 0 1 0,1-1 0 16,0 2 1-16,-1-1-1 0,1 1 0 15,-1-1 0-15,-1 0 0 0,0-2-1 16,1 2 0-16,-1 0 0 0,1 0 1 15,0 0 1-15,1 0 4 0,-1 1 2 16,0 0 3-16,1-3 3 0,1-3 3 0,3-4 3 16,2-11 3-16,5-5 1 0,6-13-1 15,9-16-1-15,12-11-4 0,18-12-2 16,8-11-9-16,14-7-15 0,14-11-23 16,16-2-89-16,8-4-11 0,0-5-86 15,-8-1-174-15</inkml:trace>
  <inkml:trace contextRef="#ctx0" brushRef="#br0" timeOffset="58577.6736">26408 13972 225 0,'-3'0'67'0,"1"-2"5"0,0 2-14 16,1-1-16-16,0 1-8 0,1-1-6 16,-2 1-2-16,2 0-4 0,-1 0-3 15,0-1-3-15,2 1-3 0,-1-1-3 16,0 2-1-16,0-2-2 0,0 1-1 0,0 0-1 16,0 0-1-16,0 0 1 0,1 0 0 15,-1-1 1-15,0 1-1 0,0-1 1 16,-1 1-1-16,1-3 0 0,0 2-1 15,0 1-1-15,0-1-1 0,0 1-1 16,0-1 0-16,0 1-1 0,0 0 0 16,0 1 1-16,0-1-2 0,0 0 1 15,0 0-1-15,0 2 0 0,3 2 0 0,1 2-1 16,3 2 1-16,1 3 0 0,4 2 1 16,3 4 0-16,4 4-1 0,1 1 0 15,2 1-1-15,-1 0 0 0,-2-2 0 16,-2-2 0-16,-1-4 0 0,-5-3 0 15,-2-4 2-15,-1-5 0 0,-3-2 3 16,2-3 3-16,-1-5 3 0,1-3 3 16,1-5 3-16,1-6 1 0,3-3 0 0,5-10-3 15,3-4-2-15,6-8-8 0,5-2-10 16,5-5-15-16,3-7-51 0,4-8-42 16,4-4-82-16,0-4-183 0</inkml:trace>
  <inkml:trace contextRef="#ctx0" brushRef="#br0" timeOffset="98156.5287">29978 14671 143 0,'-4'0'59'0,"0"1"6"0,1-2-2 15,-1 0-10-15,1-1-9 0,2 3-9 16,-1-3-8-16,0-1-9 0,-1 0-5 16,1 0-4-16,0-1-3 0,1-2-1 15,-1 0-1-15,1 0-1 0,-2 1 0 16,1 0 0-16,1 3 0 0,0 1 0 16,-1-1 1-16,0 1-2 0,1 1 0 15,-2-1 0-15,2 1-1 0,0-3 1 16,0 3 0-16,0-1 2 0,0 1 0 0,0 0 2 15,2 0 0-15,-1 0 1 0,0-1 0 16,0 1 0-16,0-1-2 0,1 0-1 16,0-2-2-16,-1 1 0 0,1-1-2 15,0 1 0-15,1-1 0 0,1 1-1 16,-2 1 1-16,1 0-1 0,-1 1 0 16,1-2 0-16,-2 1-1 0,2 4 0 15,1-1-1-15,-1 1 0 0,1 4 0 16,1 1-1-16,1 4 0 0,-1 3 0 0,1-1-1 15,-1 2 0-15,0 0 0 0,0-3 2 16,-1-3 0-16,-1-3 1 0,1-2 1 16,0-2 1-16,-1-2 1 0,0 0 2 15,1-2 2-15,1 1 5 0,1-1 5 16,4-2 4-16,4-3 3 0,1-4 3 16,6-1 1-16,5-4-2 0,5-7-4 15,1-5-6-15,6-3-3 0,0-5-5 0,5-1-2 16,4-7-3-16,2-1-2 15,4 2-3-15,2-1-4 0,1 0-6 0,0 4-8 16,-3-1-9-16,-1 4-12 0,-2 6-54 16,-6 0-10-16,-4 6-61 0,-4 2-118 15</inkml:trace>
  <inkml:trace contextRef="#ctx0" brushRef="#br0" timeOffset="104433.8812">26073 14303 112 0,'-3'-1'34'0,"-1"1"6"0,0-1-7 0,1-1-2 16,1 0 4-16,0-1 4 0,-1 0 0 16,0 2-1-16,1-1-3 0,1-2-4 15,-1 3-4-15,1 0-5 0,-1 0-4 16,1 0-4-16,1 0-4 0,-1 1-4 16,1 0-2-16,0 0-4 0,1 0-1 15,0 1-2-15,1-1 0 0,1 1-1 16,0 1-1-16,3 3-1 0,-1 1 0 0,2 3 1 15,0 2-1-15,2 5 1 0,0 4-1 16,0 3 1-16,-1 4-1 0,2 1-2 16,1 4-1-16,0 2 0 0,0-2-1 15,0-2 1-15,1-1 2 0,1-6 1 16,-1-5 1-16,0-6 2 0,0-3 2 16,-2-5 1-16,1-4 2 0,0-1 2 15,0-4 4-15,1-1 3 0,0-2 2 0,2-3 2 16,2-6 1-16,0 0-1 0,3-5-2 15,2-4-1-15,3-5-3 0,2-3-3 16,1-4-1-16,4 0-2 0,4-2-2 16,0-3-3-16,4-1-6 0,3-1-12 15,3 3-39-15,-1-2-24 0,1-1-56 16,-1 1-123-16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2:33:35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19880 14811 322 0,'-3'0'70'0,"0"0"0"0,-1-1-51 16,2 1-13-16,-1 0-1 0,1 0-1 15,1 0 1-15,0 1 0 0,-1 1-1 16,0-2-1-16,1 0 0 0,1 1-1 0,-1-1-1 16,1 0-1-16,0 1 0 0,-1-1-1 15,1 2 0-15,0-1 0 0,0 1 0 16,0 0 0-16,1 1 0 0,0 0 0 16,1-1 1-16,1 0-1 0,0 2 1 15,0-2-1-15,0 0 1 0,1 1 0 16,-1-1 0-16,1 3 0 0,1 0-1 15,0 1 1-15,2 1 0 0,-1 2 0 16,1-2 0-16,1 2 0 0,0-3-1 16,2 1 1-16,-1-2-1 0,1 0 1 0,0-5 0 15,3 0 2-15,0-6 3 0,1-4 2 16,0-5 1-16,3-5 2 0,2-3 0 16,0-3-1-16,4-4-2 0,1-3-2 15,4-2-2-15,0-1-7 0,2-3-9 16,0 1-52-16,2-1-17 0,1 3-58 15,-4 2-129-15</inkml:trace>
  <inkml:trace contextRef="#ctx0" brushRef="#br0" timeOffset="2084.4307">13059 9444 286 0,'2'-5'71'16,"-1"0"2"-16,-4 1-25 0,0 1-28 15,2 0-9-15,0 0-2 0,0 2 0 16,1-1-2-16,-1 1 0 0,0 1-2 16,0-1 0-16,0 1 0 0,0 0 0 0,-1 0-1 15,1 0-2-15,1-1 0 0,0 1-2 16,0 0-2-16,0 1 0 0,3 0-1 16,-2 2-1-16,4 5 1 0,1 4 0 15,3 1 0-15,4 5 1 0,2 6 0 16,3 7 1-16,5 0 0 0,-1 4-1 15,4 0 1-15,0 4 0 0,0-3-1 16,-1-8 0-16,1-7 0 0,-3-11 2 16,1-13 3-16,1-16 7 0,1-19 4 0,4-16 3 15,4-15 3-15,7-13 0 0,5-9-1 16,6-6-4-16,2-3-8 0,5 2-17 16,7-2-84-16,0-3-80 0,-7 4-206 15</inkml:trace>
  <inkml:trace contextRef="#ctx0" brushRef="#br0" timeOffset="18199.731">24292 5968 254 0,'-1'0'67'0,"0"0"4"0,1 0-33 15,-1-1-9-15,2 1-5 0,0 1-5 0,-2 0-5 16,1 1-4-16,-1 1-3 0,-2 1-3 16,2 7-2-16,-3 1 0 0,-2-1-1 15,1 3 0-15,1 2 0 0,-1 0 0 16,0-2 0-16,0-4 0 0,1-1 0 15,2-1-1-15,-2-3 1 0,3-3-1 0,-2 0 0 16,3-2 0-16,-1 0 0 0,1-2 0 16,-1 1-1-16,2 2 1 0,0 1 1 15,1-1-1-15,-1 1 0 0,2 0 0 16,-1 1-1-16,0-2-1 0,1-1 1 16,1 1 0-16,-2-2 0 0,2-1 1 15,-1-2 0-15,2-3 1 0,-2 0 0 16,0-3 1-16,0 0-1 0,-3 0 0 15,1-1 0-15,-2 0 0 0,-2 1-1 16,1 1-1-16,-2 1 1 0,-3 0-1 0,0 3-1 16,-3 0 1-16,-1 4 0 0,0 3 1 15,-2 2-1-15,2 0 1 0,0 3 0 16,1 0 0-16,0 2 0 0,1-1 1 16,0-1 0-16,4 3 0 0,-2 0 0 15,2 0 0-15,1 0 0 0,0 1 0 16,1 1-1-16,2 2 0 0,0-2-1 15,2 1 0-15,0-1 0 0,2-2-1 0,2-1 1 16,-1-4-1-16,3-3 1 0,-1-2 1 16,1-2 0-16,2-4 1 0,0-4 0 15,3-1 1-15,0-2-1 0,2-1 0 16,-1-2 0-16,0 1 0 0,-2 2 0 16,0 0 0-16,-3 2 1 0,-3 0 0 15,-1-1 1-15,-1 2 1 0,-3 0 1 16,0 0 0-16,-3 2 0 0,0 1 0 0,-1 1-1 15,-2 3-1-15,-1 4-1 0,-3 3-2 16,0 6 1-16,-2 1-1 0,0 6 0 16,2 0 0-16,1 3 0 0,0-3 0 15,4 2 0-15,3-3 0 0,3 1-3 16,4-4-10-16,3-2-72 0,3-9-70 16,4-4-182-16</inkml:trace>
  <inkml:trace contextRef="#ctx0" brushRef="#br0" timeOffset="26577.0169">24534 14177 167 0,'-9'7'39'0,"0"-2"-3"16,4-5-27-16,2-1-15 0,1-3-8 15,0-6-6-15,2-1-3 0,0-3 1 16,2-3 1-16,0-1-3 0,0-2-1 16,0 1-11-16,-1 3-24 0</inkml:trace>
  <inkml:trace contextRef="#ctx0" brushRef="#br0" timeOffset="27442.2017">24262 14025 146 0,'-4'5'40'0,"-3"-1"3"15,3-1-16-15,-2 0-2 0,1 0-4 16,1 2-1-16,0-2 2 0,0 0 1 16,1 2 1-16,-1-2-1 0,1 0-2 15,2 0-1-15,-1-1 0 0,0-1-3 0,-1-1-4 16,1 1-3-16,1 1-2 0,0-1-2 16,0 1-2-16,0 1 0 0,0 0-2 15,1 0 0-15,0 0-2 0,1 1 0 16,0-2 0-16,1 0 0 0,3-2 0 15,-2 0 0-15,2-2 1 0,2 0 1 16,1-4 0-16,-1 1 0 0,1-2 0 0,1 0 0 16,-2-2 0-16,1 1-1 0,-1 0 0 15,-1 0-1-15,0-2 1 0,0-2-1 16,2 1 1-16,-3-2-1 0,2 1 1 16,-3 0 0-16,2 1 0 0,-2 2 0 15,-2 2 2-15,-1 2 0 0,-1 3 2 16,-1 1-1-16,-1 1 0 0,-2 3 0 15,-3 0-1-15,-2 3 0 0,0 3-1 0,-2 2-2 16,0 4 0-16,-2-2 1 16,-1 2-1-16,1 0 1 0,3 1-1 0,-2-3 1 15,2-2 0-15,2 0 0 0,0-3 0 16,1-2 0-16,1 0 1 0,0-3 0 16,2-1 0-16,1 0 1 0,-1-2 0 15,1 1 0-15,2-1 0 0,1 1 0 16,-1-1-2-16,1 0 0 0,2 0 0 15,0-1-2-15,2 0 1 0,1 0 0 0,2-2 0 16,1-2 0-16,2-1 1 0,2 0 0 16,3 0-1-16,0-2 1 0,1-2-1 15,3 0-1-15,1 2-8 0,1-3-18 16,-1-5-62-16,3 1-72 0,0 0-178 16</inkml:trace>
  <inkml:trace contextRef="#ctx0" brushRef="#br0" timeOffset="35033.4998">14870 14248 258 0,'-3'-3'65'0,"1"0"2"0,-2-1-18 16,0 0-28-16,0-1-15 0,1-2-3 16,0-1 0-16,1 1-1 0,0 0 0 15,1-2-3-15,1 1-1 0,0 1-3 16,0-1-7-16,1 3-8 0,1-3-10 15,0 2-10-15,1 0-9 0,1 3-6 0,-1-2 1 16,3 3 4-16,-3 0 9 0,1 1 10 16,0 1 12-16,-1 3 12 0,-1-3 17 15,0 1 9-15,0-1 7 0,-2 1 5 16,1 1 3-16,0-2-1 0,-1-2-3 16,0 4-8-16,0-4-9 0,1 4-3 15,-1-1-6-15,0 3-4 0,-1-1-5 16,1 1-5-16,0 2-6 0,-1 3-3 0,0 0-7 15,-1 1-1-15,0-3 0 0,1 0 5 16,0 1 11-16,0-4 16 0,1-2 17 16,-1-1 5-16,1-3 2 0,0-2 1 15,1-3 0-15,0-3-4 0,1-1-8 16,2-2-10-16,-1 0 1 0,1-2 1 16,1 4 0-16,0-1 0 0,-1 1-2 15,2 1-2-15,-2 0-1 0,1 1-2 16,-2 1-1-16,0 0-1 0,2 1 0 0,-3 3-3 15,1 0 1-15,0 2-1 0,0 4 0 16,-1 3 0-16,0 1 0 0,-1 3 0 16,-2 4 2-16,0 2-1 0,-1 1 2 15,0 2 0-15,-3 1 0 0,-1 2 1 16,0-2 0-16,-1-3 3 0,2-1 7 16,-2-2 7-16,3-5 6 0,0-1 4 0,1-5 2 15,1-2-1-15,3-1-3 0,2-2-7 16,1-4-7-16,1-2-7 0,4-5-4 15,3-3-3-15,3-4-7 0,1-2-19 16,4-5-59-16,0-1-69 0,1-6-169 16</inkml:trace>
  <inkml:trace contextRef="#ctx0" brushRef="#br0" timeOffset="60575.7338">24317 14112 210 0,'-2'-1'55'0,"1"1"1"0,-2-1-18 16,-1 1-16-16,2 0-14 0,-1-1-7 15,-1 1-1-15,2 0-2 0,0 1-5 16,-1-1-5-16,2 1-6 0,-3-1-9 15,2 3-11-15,0-1-6 0,0 0-3 16,-1 0 3-16,1 4 5 0,-1-4 7 16,2 2 10-16,-1 1 13 0,-1-1 10 0,0-2 8 15,0 1 4-15,0-1 2 16,1 1 2-16,-3-1 4 0,3 1 8 0,0-2 6 16,1 2 5-16,0-2 2 0,1-1-1 15,0 0-2-15,0-1-3 0,3-3-6 16,-1-1-7-16,3-2-5 0,0-3-5 15,3 1-1-15,0-5-2 0,2-1-1 16,0 0-3-16,1 0-3 0,1 3-1 16,-1-1-1-16,0 2-1 0,-1 0-2 15,2 0-5-15,-2 0-7 0,-1 1-26 0,-1-3-34 16,1 0-53-16,1 0-123 0</inkml:trace>
  <inkml:trace contextRef="#ctx0" brushRef="#br0" timeOffset="61544.9603">24270 12268 264 0,'-2'-5'64'0,"1"2"1"0,0-3-32 16,-2 1-17-16,5-2-6 16,-1 1-3-16,0-1-2 0,1 0-2 0,1-4-2 15,2 1-1-15,0-1 0 0,1-2 0 16,1-2-1-16,2 0 1 0,0 0-1 15,1 2 1-15,-2-1-1 0,1 2 0 16,0 3 0-16,-3-1 0 0,0 2 0 16,-2 1 1-16,0 1 0 0,-2 2 1 15,-1 0 3-15,-1 2-1 0,-2 2-2 16,-1 0 0-16,-1 2 0 0,-2 4 0 16,-2-1-2-16,-2 3-1 0,-1 2 1 0,-2 3 1 15,-1 4 1-15,-1 1 1 0,-1-1 0 16,1 4 1-16,-1-1 2 0,0 0 1 15,2-3 2-15,0-3 1 0,4-1 1 16,1-4 2-16,3-3 1 0,2-1-1 16,2-1-1-16,1-2-2 0,0-3-2 15,1 0-2-15,1 0-2 0,-1-3-2 0,2 1-1 16,1-4 0-16,3-1-1 0,0 0 1 16,2-2 0-16,2-1 0 0,2-2-1 15,-1-1 0-15,2 2 1 0,-2-1-1 16,1-1 0-16,0 2 0 0,-2 1 1 15,0 5-2-15,-1 0 0 0,-2 1-2 16,-1 2-3-16,-2 1-3 0,-1 4-3 16,-1 1-11-16,-2 2-30 0,-1 3-27 15,-2 4-53-15,-2 0-117 0</inkml:trace>
  <inkml:trace contextRef="#ctx0" brushRef="#br0" timeOffset="89399.9215">24177 5968 150 0,'0'-1'44'0,"1"-1"1"16,-1 1-16-16,0 0-9 15,0-2-4-15,-1 2-4 0,1-2-4 0,-1 2-4 16,1-2-3-16,-1 1 0 0,1-2-2 16,0 3 1-16,0-1-1 0,0 1-2 15,0 0-4-15,-1 1-6 0,1 0-2 16,-2 2-1-16,0 0 0 0,0 3 0 16,-1-2 0-16,-2 3 4 0,2-1 6 15,-3 2 1-15,-1-2 2 0,-2 1-1 0,-2-1 2 16,-1 3 0-16,-1 2 1 0,-6-2 0 15,1 3 1-15,-2-1 0 0,1 1 0 16,2-2 3-16,2-3 4 0,0-1 8 16,8-2 4-16,1-2 2 0,5 1 0 15,2-3 1-15,4 1-1 0,1-3-4 16,1 1-7-16,2-3-3 0,5 2-3 16,0-3 0-16,1 0-1 0,3 1-1 0,-1-1-2 15,4 1 1-15,-2-1-1 0,-4 2 2 16,-1 1-1-16,4 0 0 0,-1 1 1 15,2 2 0-15,1 1-3 0,2 4-22 16,3-1-31-16,5 1-42 0,-3 3-105 16</inkml:trace>
  <inkml:trace contextRef="#ctx0" brushRef="#br0" timeOffset="90480.4904">24168 12070 33 0,'-1'3'16'15,"0"-1"5"-15,0 1-1 0,-1 4 1 0,-1-1-2 16,0 3-1-16,0 2-1 0,0 2-2 16,-2 2-3-16,1 1-3 0,1 0-1 15,-2 1-1-15,2-1 1 0,-2-1 1 16,2 2 1-16,0-4 2 0,0-1 2 16,-1-2 4-16,1-4 2 0,2 0 3 0,-1-3 1 15,1-2 2-15,1 0 1 0,-1-1 0 16,2-1-2-16,-1 0-2 0,0-1-4 15,0 0-4-15,1-5-4 0,0-1-3 16,1-1-3-16,1-3-2 0,1 0 0 16,0-3-2-16,1 0-1 0,1 2 0 15,2-2 0-15,-1-1 0 0,2 2 1 16,0 0-2-16,1 0 1 0,-2 1 0 16,2 3-1-16,-1 2-1 0,-1-1-3 0,-2 3-5 15,2 0-28-15,-3 3-41 16,2 1-57-16,-2-1-140 0</inkml:trace>
  <inkml:trace contextRef="#ctx0" brushRef="#br0" timeOffset="113958.4935">5383 5360 162 0,'-5'-4'56'0,"0"0"5"0,-1-1-11 16,0 1-10-16,0 1-3 0,-2-3-7 0,-1 2-8 15,1-1-6-15,-1 0-5 0,0-1-4 16,0 0-3-16,1-1-2 0,-1 2 0 15,0-2-2-15,0 1 0 0,2-1-2 16,-1 2 0-16,0 0-1 0,2 1-1 16,0 0 0-16,2 1 0 0,-2 0-2 15,2 1 0-15,0 1-1 0,-1 0-1 16,1-1-2-16,2 2 1 0,-1 0-1 16,1 0 1-16,2 0-1 0,0 0-5 0,0 0-5 15,1 0 1-15,3-1 0 0,0 1 2 16,3-1 0-16,0 2 5 0,4-1 4 15,2-1 9-15,1 1 0 0,1 0 0 16,1 0-1-16,1 0 1 0,1 0-1 16,-1 1 0-16,-1 2 0 0,1 0-1 15,-1 0 0-15,1 3 0 0,-2-1-1 16,0 2 0-16,-1-1 0 0,2 2 0 0,-2 0 0 16,0 1 0-16,-3-1 1 0,0 0 1 15,0-1 2-15,-2 1 2 0,-3-2 1 16,1 0 2-16,-3-1 1 0,1-1 0 15,-2 0 1-15,-1 2 1 0,0-3 2 16,1 3 3-16,-3-4 2 0,-1 1 3 16,-4-2 0-16,1 3 0 0,-3 0-2 15,0 0-2-15,-2-2-4 0,-2 3-2 0,-2-2-3 16,1-1-1-16,-3-1-2 0,1-2 0 16,0 0-1-16,0-1-1 0,1-1 0 15,-1 0 0-15,3 0-1 0,2-1 0 16,-2 0 0-16,2 0-1 0,0 0 1 15,-1-1 0-15,3 0 0 0,-3-1 0 16,1 0 1-16,1-1-1 0,2 1 1 16,-1 1-1-16,3-1 0 0,0 0 0 0,2 1 1 15,1-2-1-15,2 1 0 0,1 0 0 16,4-2 0-16,1 2 0 0,1-2-1 16,4 1-1-16,0 1 0 0,3-1 0 15,0 2 0-15,2 1-1 0,2-1 1 16,3 1 0-16,1-1 1 0,3 2-1 15,1-1 1-15,0-1 0 0,0-2 1 16,0 0-1-16,-2-2 1 0,-3 0-1 0,-1-1 0 16,-2 1 0-16,1 0 1 0,-4 3-1 15,0-1 0-15,-3 4-1 0,0 1-5 16,0 2-32-16,-4 4-37 0,-6 4-58 16,-4 1-140-16</inkml:trace>
  <inkml:trace contextRef="#ctx0" brushRef="#br0" timeOffset="115679.4411">6300 9450 93 0,'1'0'24'16,"0"-1"2"-16,1 1-3 0,-4 1-14 16,2-2-5-16,-1 0-6 0,0-1-11 15,1-1-12-15,-3 0-1 0,0 0-17 0,-2-2-27 16</inkml:trace>
  <inkml:trace contextRef="#ctx0" brushRef="#br0" timeOffset="116042.9927">6198 9411 204 0,'4'-7'54'0,"0"-3"3"16,3-2-27-16,3-1-9 0,0-2-5 16,3 0-4-16,0 0-4 0,1 0-3 15,2 1-3-15,2 1-1 0,-1 2-1 16,1 3-1-16,-1-2 1 0,2 2-2 15,-2 4 0-15,-3 0 0 0,-1 2-3 16,-2 3 0-16,-1-1-2 0,-3 4 2 16,-1-1 0-16,-2 0 1 0,-2 0 2 15,-2 3 1-15,-2 1 3 0,-2 2 0 0,-4 2 1 16,-1 1 0-16,-2 4-1 0,-1 0 0 16,-1 2 1-16,-1-2 0 0,0 1-1 15,0-3 1-15,0 0 0 0,2-2 0 16,2-3 1-16,3-1-2 0,1-3 1 15,2-2-1-15,3-1 0 0,0-2-2 16,0 2-1-16,1-2-2 0,1 1-6 0,0-1-14 16,0 0-21-16,2 1-15 0,1 0-39 15,0-1-78-15</inkml:trace>
  <inkml:trace contextRef="#ctx0" brushRef="#br0" timeOffset="139180.375">24162 12235 169 0,'-10'10'47'16,"0"-2"4"-16,4 0-20 0,0-4-4 0,1 1-4 16,1-5-2-16,2 2-3 15,1-3-2-15,0 0-3 0,1 1-3 0,0-2-4 16,0 1-3-16,1-3-1 0,0 0-3 15,0-3 0-15,1 2-1 0,1-3 1 16,1 0 0-16,0 0-1 0,2 2-1 16,-1 0-2-16,2 1-1 0,-1 1-4 15,1 0 0-15,0 0-1 0,0 2 0 16,0 0 1-16,-1 0 1 0,1 1 0 0,-1-2 2 16,1 1 0-16,-2-1 1 15,2 0 0-15,-2-2 0 0,0 1 1 0,-1 1 1 16,2-2 1-16,-4 3 2 0,-1 0 2 15,-2 0 1-15,0 1 2 0,-3 2 0 16,0-2 1-16,-1 1 0 0,-3 1 0 16,1 2-2-16,-1 0 1 0,-1 3 1 15,0-2 1-15,0 3 2 0,0 1 2 16,1 0 1-16,0 0 1 0,3-3 1 0,-2 2-1 16,3-1 1-16,0-1-1 0,2-3-1 15,0-2-3-15,1 1-2 0,1 0-1 16,1-2-1-16,-1-1-1 0,2 1-2 15,-1-1-1-15,3-2 1 0,0 2 0 16,0-3 0-16,2 0 0 0,0 0-1 16,2-1 0-16,0-1 0 0,0 1-1 15,-1-2-3-15,0 3-1 0,-2 1-4 0,-2-1-1 16,1 3-1-16,-3 1 1 16,-1 0 2-16,0 2 2 0,-2-1 4 0,-2 2 4 15,1 1 5-15,0 2 2 0,-2-1 3 16,1 2 0-16,0-2 1 0,0 3-1 15,1-3-1-15,0-2-2 0,0 0-3 16,0-3-1-16,1 3-2 0,0-2-1 16,1 0-1-16,0 0 0 0,-2 2-1 15,3-1-1-15,-1-1 1 0,1-1-2 0,0 2 0 16,-1-2 0-16,2 2-1 0,-1-2 1 16,0 1 0-16,1 1 0 0,1-1 1 15,-1 0 1-15,0 1-1 0,0-2 2 16,0 1-1-16,-2 0 1 0,2-1 1 15,-1 1 0-15,0 0 0 0,-1 0 0 16,0 0 0-16,1 0-1 0,0 0 0 16,-1 0-1-16,1-2 0 0,-1 1-1 0,1 0-1 15,0 1 0-15,-2-1 0 0,2 0-1 16,0 0 1-16,0 0 0 0,2 0 0 16,-2 0 2-16,0 0 0 0,0-1 0 15,0 2 1-15,-2 0 1 0,4 0 1 16,-4 2 0-16,2-2 1 0,0 0 0 15,0 0-1-15,-1-2 0 0,1 2 0 0,0 0-2 16,-1-1 0-16,1 0 0 0,0 2-1 16,1-1 0-16,-2 0 0 0,2 0 0 15,-1 0 0-15,0 0-1 0,0 0 1 16,0-1-1-16,0 0 0 0,0 2 0 16,0-1-1-16,0-1 2 0,1 1-1 15,-1-1 0-15,0 2 0 0,2-2 0 16,-2 1 0-16,0 0-2 0,0 0 1 15,1 0-1-15,-1 1 0 0,0-3-1 0,0 2 1 16,1 1 0-16,-2-2-1 0,2 0-2 16,0 1-7-16,0-1-12 0,1 0-19 15,-1 1-24-15,0-4-1 0,1 4-37 16,-3-4-52-16</inkml:trace>
  <inkml:trace contextRef="#ctx0" brushRef="#br0" timeOffset="171204.332">5971 15257 243 0,'-3'-3'65'0,"2"2"3"0,-1-1-20 16,0-2-22-16,1 2-7 0,0 1-1 16,0 0-3-16,1 1-3 0,-2-1-3 15,2 0-3-15,-1 2-4 0,0-1-3 16,1 1-5-16,-1-1-3 0,0 0-1 16,-1 0 1-16,0 0 1 0,1 0 2 15,-3 0 3-15,1-2 4 0,0 1 6 16,1-1 2-16,-2 0 1 0,1 0 2 0,0 0 1 15,1 0 0-15,-1 0 0 0,0 0-3 16,1 0 0-16,0-1-3 0,-1 2-1 16,1 0-2-16,-1 0-1 0,0 1-2 15,1-1 0-15,-2 0-2 0,2 1 1 0,-1 0-1 16,1 0 0-16,0-3 0 0,1 3-1 16,0-1 0-16,1 1-2 0,-1 0-2 15,2 0-3-15,-1 0-3 0,1 1-1 16,2 1 0-16,0 0 0 0,1 0 1 15,2 0 1-15,1 3 1 0,3 1 1 16,0 1 0-16,3 3-3 0,1 1-3 16,2 1-2-16,0 3-2 0,1 1 1 15,0 2 0-15,1-2 1 0,-2-1 3 0,0-2 2 16,-3-3 3-16,1-5 5 0,-1-4 3 16,-2-2 5-16,1-4 5 0,-1-3 4 15,-1 0 4-15,-1-1 2 0,-1 1 3 16,0 0-1-16,-2 1 0 0,-2 2-2 15,-1 2-3-15,-1 0-1 0,0 2-3 16,-1 0-1-16,-2 1-1 0,-1-1-3 16,0 0-5-16,-2 0-6 0,-2 0-8 15,0 0-14-15,-4 0-15 0,-2-1-18 0,-3-2-12 16,0 3-2-16,-2-1 3 0,-2 1-17 16,-1 0-2-16</inkml:trace>
  <inkml:trace contextRef="#ctx0" brushRef="#br0" timeOffset="171472.5438">5845 15293 216 0,'-6'0'59'0,"3"-1"0"0,1 1-23 15,-1-1-17-15,3 1-15 0,2-1-5 16,0 0-4-16,1 1-1 0,2-2 0 16,3 0 2-16,1-2 3 0,3 0 5 15,0 0 1-15,3-2-1 0,2 0 0 16,1 0 0-16,2 1-1 0,0-1 0 15,2 1-2-15,2 0 0 0,-1 2 0 0,0 0-1 16,-2-1 1-16,-1 1-1 0,0 1 3 16,-1-1 2-16,-3-1 5 0,0-1 2 15,-2 2 3-15,-1-2 1 0,-1 0 1 16,0-1-2-16,-2 1-3 0,-1 0-4 16,-1 2-5-16,0 3-8 0,-1 2-25 15,-1 2-44-15,-1 4-59 0,-4 6-142 16</inkml:trace>
  <inkml:trace contextRef="#ctx0" brushRef="#br0" timeOffset="175301.8027">5497 17077 143 0,'-2'-3'29'0,"1"-3"0"0,0 1-20 15,1-1-10-15,0 2-1 0,0-1 0 16,0 2 0-16,0-1 0 0,-1 2-3 16,0-1-6-16,-1 0-7 0,0 1-9 15,-1 0-2-15,1 1-16 0,-1-3-21 0</inkml:trace>
  <inkml:trace contextRef="#ctx0" brushRef="#br0" timeOffset="175837.8138">5455 17000 122 0,'-2'-2'37'16,"1"-1"2"-16,0 0-5 0,0-1-10 15,0 2-4-15,0-1 2 0,1 2 1 16,-1 0-1-16,-1-2-1 0,1 3-3 0,0-1-1 16,-2 1-4-16,0 0-3 0,0-1-3 15,1 0-2-15,-2 1 1 0,1-1 0 16,1 1 1-16,0-1 1 0,-1 1-1 16,1-1 1-16,1 1-2 0,0-1-1 15,0 1-1-15,0 0 0 0,0 0-2 16,0 0 0-16,1-1 0 0,0 1-2 15,0 0 0-15,1 0-1 0,0 1 1 16,0-1-1-16,2 1 1 0,2 1 1 0,1-1 0 16,1 1 1-16,2 2 0 0,1-1 0 15,4 0 0-15,0 0 0 0,1 1-1 16,2-2 0-16,0 0 1 0,2-1-1 16,-1-1 0-16,0 0 0 0,-1-1 0 15,-1-1 0-15,0 0 0 0,-2-3 1 16,-1 1 0-16,-3 0 0 0,0-2 1 15,-1 2 1-15,-1-1-1 0,-3 2-1 0,-1 1 1 16,-2 1-2-16,0 0 0 0,-2 0 1 16,-1 2 0-16,-1 0 0 0,-3-1-1 15,0 2 0-15,-3-1 0 0,0 0 0 16,-1 1-1-16,-1-1-1 0,0-1 1 16,0 2 0-16,0-4 0 0,0 2 1 15,2 0-1-15,-2 0 0 0,0 0 0 16,1 0 0-16,-1 2-1 0,2 0 2 0,1 0-1 15,1-1 1-15,1 2-1 0,2-1 0 16,0 2 0-16,3-1-1 0,1 0 1 16,2 2-1-16,2-1 1 0,2-1 1 15,1 2 0-15,2-2 0 0,3-2 0 16,2-1-2-16,1-2-6 0,3-2-20 16,2-3-53-16,2-3-63 0,1 0-156 15</inkml:trace>
  <inkml:trace contextRef="#ctx0" brushRef="#br0" timeOffset="179065.4762">4655 17922 295 0,'-2'-3'68'0,"-1"2"1"0,1-2-37 16,0 0-25-16,1 1-2 0,0-1-1 16,0 1 1-16,1 0-3 0,-1 1-1 15,1 0 0-15,0 1-2 0,0 0 0 16,0-1-3-16,1 0 0 0,1 0-1 15,0-1 0-15,1 0 0 0,3-1 0 16,-1 0 2-16,3-1 1 0,1 0 1 16,1 0 1-16,2-1-1 0,2 1 1 0,1 1 0 15,4 0 0-15,1 2 0 0,-1 1 0 16,3 0 0-16,1 1-1 0,-3-1 1 16,1 3 0-16,-5-3-1 0,0 1-1 15,-3-2-1-15,-4 1-1 0,-3-2 0 16,0 2 1-16,-4-2 2 0,-1 1 5 15,-1 0 6-15,-1 1 1 0,-1-1 2 0,-2 1-1 16,0 0 1-16,0-1-1 0,-2 0-4 16,-1 1-4-16,1-6 0 0,-1 2-1 15,2-2 1-15,-1 1-1 0,1 1-2 16,1-1-1-16,-2 1-2 0,3 3 0 16,-2 1-3-16,2 1-1 0,0-1 0 15,1 0-1-15,-2 0 0 0,2 5 2 16,0 2 0-16,1-2 3 0,0 1 1 15,1 0 1-15,1 2 1 0,0 0 1 0,3-4 0 16,1-1 1-16,1 1 1 0,4-2-1 16,1 1 0-16,1-1-1 0,3-3-4 15,3 1-11-15,0-3-54 0,1 0-6 16,0-1-50-16,1 0-106 0</inkml:trace>
  <inkml:trace contextRef="#ctx0" brushRef="#br0" timeOffset="180130.4215">5812 17862 388 0,'-4'2'85'0,"1"-4"-1"0,0 2-61 15,0-1-16-15,1 0-4 0,2-4-1 0,2-2 0 16,-1-2-2-16,3 2 0 0,2-4 0 16,0-2 0-16,2 0 0 0,2 3-2 15,2-1-2-15,0 2-1 0,1 0-3 16,0 2-3-16,2 1-3 0,1 4-2 16,0 2-2-16,3 3 0 0,-1 0 2 15,3 3 2-15,1 0 4 0,1 3 2 0,0-1 3 16,1 0 2-16,0 0 2 15,1 0 0-15,0 4 1 0,1-2 0 0,-1 0 1 16,1-1-1-16,0 0 1 0,-2 0-1 16,-1 0 0-16,-3-4 1 0,-2 0-1 15,-3 0 0-15,-4-1 1 0,-2-1-1 16,-3-1 1-16,-3-1 2 0,-1 0 3 16,-2-2 3-16,0 1 4 0,-1 1 1 15,-5-3-4-15,-1 1-12 0,-4-2-18 0,-2 0-13 16,-5 1-14-16,-2 0-20 0,-3 1-11 15,2 2-31-15,-4 1-35 0</inkml:trace>
  <inkml:trace contextRef="#ctx0" brushRef="#br0" timeOffset="180314.6623">6008 17906 177 0,'-17'0'53'0,"3"-1"6"0,0 0-2 16,2 0-19-16,2 1-9 0,2 0-2 15,3 0 2-15,0 0-3 0,2-1-6 0,2 1-6 16,1 0-3-16,3-1-2 0,2 0 2 15,5-4 0-15,4 0 1 0,6-1 2 16,7 0 1-16,6-7 3 0,5 0-2 16,6 0-4-16,6 1-4 0,5 1-2 15,6 0-4-15,4 1-11 0,3 4-23 16,1 2-65-16,0 0-77 0,-4 3-188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2:37:33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24246 10762 293 0,'-3'6'76'0,"-1"-5"3"16,3 0-26-16,-2-3-27 0,2 1-7 15,-1-1-5-15,1-2-3 0,-2 2-3 16,2 0-3-16,-1-2-3 0,1 0-1 16,0 1-2-16,0-1-1 0,1-1-4 15,-1 1-1-15,0-2-3 0,1 1-2 0,0-1-2 16,1 3 1-16,-1 0-1 0,0 0 3 15,1 0 2-15,-1 2 2 0,0-2 1 16,0 5 3-16,0-3 0 0,1 0 2 16,-2 1 1-16,1 0 0 0,0 0 0 15,1 0 1-15,-1-1 0 0,-1 1 0 16,1 0 0-16,1 0 1 0,-1 0 3 16,0-1 1-16,-1 1-1 0,1-4 1 0,1 1 0 15,1-1 0-15,0-2 0 0,-1 1-3 16,3-1-1-16,-1-1 1 0,0 2-1 15,0 0 0-15,0 2 0 0,-1-2 0 16,0 3 0-16,-2 1-1 0,1 1 0 16,0-1 0-16,-2 1-1 0,2-1 1 15,-1 1-1-15,0-1 0 0,0 0-1 16,1 1 1-16,0 1-1 0,3 0 1 0,-1 0-1 16,0 3 1-16,1 1 0 0,0-1 0 15,-1 3 0-15,2-3 1 0,-2 1-1 16,1 0 0-16,0-2-1 0,0 0 0 15,-1 1-2-15,1-1-1 0,-2 1-2 16,0 0-1-16,-1-1-2 0,0 0 0 16,-1-2 2-16,0 1 1 0,0 2 2 15,-1-3 1-15,-1-2 3 0,-1 1 0 0,-1-2 1 16,1 2 0-16,0-3-1 0,-3-1 0 16,3 1 0-16,0 0 1 0,0 1 1 15,1-1 2-15,-1 1 2 0,1 0 2 16,1-2 2-16,0 3 1 0,1 0 1 15,-3 0 0-15,5 0 0 0,-1-1-2 16,0 0-1-16,1 2-2 0,0-3-1 16,1 3 0-16,1 0-1 0,-1 3-1 0,0 2-1 15,3 1-1-15,-3 0-1 0,0 4-6 16,3 0-13-16,-1 2-69 0,2-2-71 16,-2-3-181-16</inkml:trace>
  <inkml:trace contextRef="#ctx0" brushRef="#br0" timeOffset="18077.4677">24405 16962 252 0,'-2'5'58'16,"2"-1"0"-16,-3-1-25 0,1-1-28 16,1-1-4-16,1 0 0 0,-1-1 0 15,0 0-1-15,1 1 1 0,0-1-1 0,0 0 1 16,0 0-1-16,-1-1-1 0,0 1 0 16,-3-1 0-16,2 0 2 0,1 0 2 15,-2 0 1-15,1 0 2 0,-2 0 4 16,2 0 3-16,0 0 0 0,1 1-1 15,-1 0-2-15,1 1-3 0,-1 1-1 16,1 1-3-16,1 2-1 0,0 0-2 0,0 1 0 16,0-1-1-16,-1-1 2 0,2 2-1 15,-1-3 3-15,0-1 0 0,0-1 3 16,0 1 2-16,0-2 1 0,0 1 0 16,0-1 1-16,0 0 0 0,-1 0-1 15,1 0-1-15,0-1-2 0,0-1 0 16,0 1-2-16,0 1 0 0,0 0-1 15,-1-1-2-15,2 2 0 0,-1 0 0 16,0-2-1-16,1 2 0 0,-1-1 0 0,0 0 1 16,0 0 1-16,0-1 1 0,0 1 1 15,0-1 2-15,0 1 2 0,0 0 1 16,0 1 3-16,-1-1-1 0,1 0 0 16,0 1 0-16,0-1-2 0,0 0-1 15,0 0-2-15,-1 0-2 0,2 0-1 16,-2 0-1-16,0 0-2 0,-1 2-1 0,0-1-2 15,0 1 1-15,-1-1-1 0,0 2 0 16,1 0-1-16,1 2 2 0,1-2 0 16,-1-1 1-16,1 2 0 0,0-3 0 15,0 0 0-15,0 0 1 0,0-1-1 16,0 0-1-16,0 1 0 0,0-1 1 16,1-1-1-16,0 1 1 0,0 0 0 15,1-1 1-15,0 0-1 0,3 1 1 16,0-2 0-16,1 2 0 0,-1-3-1 0,2 0-1 15,0 2-2-15,2-1-5 0,-1-3-7 16,2 0-9-16,2-3-71 0,-1-3-74 16,4-4-181-16</inkml:trace>
  <inkml:trace contextRef="#ctx0" brushRef="#br0" timeOffset="19644.7153">24286 10738 176 0,'-6'6'39'0,"1"-4"-3"0,0-3-23 16,1-2-17-16,1-2-6 0,0 0-3 0,2-1 0 15,-1 0 2-15,0 1 1 0,-1 1 3 16,0 0 2-16,0 1 1 0,-2 1 3 15,-1 1 1-15,0 1 6 0,0 0 8 16,-1 0 12-16,1 0 7 0,-1 0 7 16,3 0 4-16,0-1 2 0,1 0-3 15,0-2-6-15,2 0-9 0,1 3-7 16,-1-2-6-16,0 0-4 0,0 1-3 0,1-2-3 16,1 2-2-16,1 1-2 0,-2-4 0 15,2 3-2-15,0 0 1 0,3 0-1 16,-2 1 1-16,1 0-1 0,1 0 1 15,1 3-1-15,1-1 1 0,2 3 0 16,-1 2 0-16,1 4 0 0,1 3 0 16,1 1 0-16,1 2 0 0,0 2 0 15,0-1 1-15,1-3-1 0,0-1 0 0,-1-5 1 16,0-4-1-16,-1-2 0 0,-1-4 0 16,-1-3-1-16,0 0-2 0,-3-3-2 15,1-2-2-15,-3 1-4 0,1-3-1 16,-3 1-2-16,-1-1 1 0,-2-1 2 15,-1 1 2-15,-2 1 4 0,0 2 6 16,-1 2 7-16,0-2 6 0,0 3 6 16,1 1 4-16,1 0 1 0,2 2 0 15,1-1-2-15,1-1-5 0,2 1-6 0,2 0-5 16,1 1-3-16,2 0-3 0,2 5-1 16,3 2-9-16,2 5-33 0,0 3-53 15,-1 4-72-15,-2-2-177 0</inkml:trace>
  <inkml:trace contextRef="#ctx0" brushRef="#br0" timeOffset="40040.8995">24245 17236 298 0,'2'11'74'16,"-2"-6"-1"-16,-1-1-24 0,1-6-34 16,1 0-4-16,4-1-4 0,1-4 0 15,1-1 0-15,2-4 0 0,1-4 0 16,1-1-2-16,0-3-2 0,1-3-2 15,-1 0 0-15,0-2 0 0,-1 0 0 0,0 2-1 16,-1 0 0-16,-2 0 0 0,1 2-1 16,-2 1 0-16,0 3 0 0,-1 0 0 15,0 3-1-15,-1 2 0 0,-2 1 0 16,1 4 0-16,-1 2 1 0,-1 1 0 16,-1 3 1-16,0 1 1 0,-2 1 1 15,-1 3 0-15,0-1 0 0,-1 3-1 16,-2 2 2-16,1 1-1 0,-3 2 0 0,1 1 0 15,0-1 1-15,1 1 1 0,0-1 0 16,0-2 0-16,2 0 0 0,2-4 0 16,0 1 0-16,1-4-1 0,-1 0 0 15,2-2-2-15,2 0 1 0,-1-1-1 16,2-1-1-16,-1-1 0 0,3 1 0 16,-1-1 0-16,2-1 0 0,1-1-2 15,1 0-3-15,0-3-6 0,1-2-11 16,1-4-41-16,0-1-24 0,0-3-59 0,0-4-125 15</inkml:trace>
  <inkml:trace contextRef="#ctx0" brushRef="#br0" timeOffset="41241.2919">24280 10708 242 0,'-3'11'71'16,"-2"-5"5"-16,2 0-12 0,1-3-32 16,3 0-8-16,0-4-3 0,3-2-6 15,3 0-6-15,-1-4-4 0,3-1-3 16,3 0-1-16,0-5-1 0,3 3-2 0,-1-1-2 15,0-1-3-15,1 3-4 0,0 1-6 16,-3 2-9-16,-1 2-12 0,-2 2-7 16,-2 2-3-16,-2-1-1 0,-1 3 2 15,-3-1 6-15,-1 0 9 0,-2 2 14 16,-1-2 11-16,0-1 10 0,-1 1 8 16,-3-1 5-16,1 1 5 0,-3 0 3 15,0 0 6-15,-1 0 1 0,0 1 1 0,1 0-2 16,0 0-3-16,-2-1-1 0,1 2-3 15,1-3-5-15,2 2-2 0,0-1-3 16,-1-1-1-16,4 2-1 0,1 0-1 16,2-2-1-16,2 1-2 0,1-2-2 15,4 1-1-15,2-2-4 0,4 0-12 16,3-1-66-16,4-3-66 0,0-1-171 16</inkml:trace>
  <inkml:trace contextRef="#ctx0" brushRef="#br0" timeOffset="50412.1596">16936 15533 122 0,'-6'10'41'0,"-1"1"4"16,3-5-10-16,-2-2-11 0,1 2-4 15,0-1-2-15,-1-1-7 0,2 0-5 16,-2-1-2-16,2-1 0 0,0-1 0 16,1 0 0-16,1 0 1 0,0-2-1 15,1 1 0-15,1-2-1 0,0-1 0 16,0 1-2-16,1-2 0 0,-1-1-1 15,2 2 0-15,-1-3-1 0,3 3 0 16,-1 0 0-16,0-1 0 0,2 0 0 0,-1 2 0 16,0 0 0-16,2-1 0 0,-2 0 0 15,2 0 1-15,-1 2-1 0,2 1 1 16,-2-4 0-16,2 0 0 0,-3-1 0 16,2-1 0-16,-1 1 0 0,1-4 0 15,-2 0 1-15,0 2-1 0,1 1 0 16,-1 0 1-16,-1 2-1 0,0 1 0 15,-1-2 0-15,0 2 1 0,-1-1-1 16,0 0-1-16,1 1 1 0,-1 0-2 0,-1 0-6 16,1 0-8-16,1 2-6 0,-2 2-1 15,0 2 0-15,0 1 0 0,-2 3 1 16,1 1 7-16,0 3 8 0,-1 1 6 16,-1 3 1-16,0-3 1 0,-2-1 0 15,2-2 1-15,0 1 2 0,-1-4 8 16,2-1 5-16,0-2 5 0,1 0 3 0,1-2 1 15,-1 0 0-15,2-2-3 0,-1-1-7 16,1-2-5-16,1 0-5 0,1-3-3 16,1 0-1-16,1-2-1 0,0-2-1 15,1 1 1-15,1-2 0 0,0-2-1 16,2 0 1-16,-1-2-1 0,2 2 1 16,1 0 0-16,1-2-1 0,-1 0 0 15,0 1-10-15,1-1-24 0,0 3-23 0,-1-1-40 16,-3 3-97-16</inkml:trace>
  <inkml:trace contextRef="#ctx0" brushRef="#br0" timeOffset="51363.1049">17083 16929 46 0,'-3'10'16'0,"0"-1"1"16,0-3-1-16,-1 2-10 0,1 0-1 15,1-3 0-15,0 1-2 0,-1-1-1 16,1-1-2-16,0 1 0 0,0-2 0 15,1 0 0-15,-1 0-1 0,0 0 1 16,0-2-1-16,1 1 0 0,-1 0-1 0,1-1 0 16,0 2 1-16,1-3 0 0,0 0 1 15,-1 2-1-15,1-3 1 0,0 2 0 16,0 0 1-16,0-1 0 0,0 0 0 16,0 1-1-16,0-2 0 0,1 2-1 15,-1-2 0-15,0 1-1 0,0 0 0 16,0 0 0-16,0-1 5 0,0-1 3 15,1-3 1-15,-1 0 0 0,1-3 2 16,0-1-1-16,0 1 0 0,-1-1-4 0,1 0-3 16,-1 2-1-16,0 3 0 0,0-1-2 15,0 2-2-15,0 1-3 0,-1 2-15 16,0 4-17-16,-2 0-41 0</inkml:trace>
  <inkml:trace contextRef="#ctx0" brushRef="#br0" timeOffset="51510.346">16977 17130 253 0,'-1'2'69'0,"0"-2"1"16,0 0-20-16,0 0-27 0,1-1-16 15,1 0-2-15,1-3-3 0,1 1-4 16,1-5-7-16,1 2-30 0,1-7-30 16,-1-3-49-16,-2-5-124 0</inkml:trace>
  <inkml:trace contextRef="#ctx0" brushRef="#br0" timeOffset="53049.1931">24490 16925 323 0,'-2'2'79'0,"1"-2"4"0,-2-1-44 15,0 2-15-15,2-2-5 0,-1 1-4 0,1 0-4 16,0 0-3-16,-1 0-4 0,1 0-3 16,-2 0-3-16,2 0-2 0,-1 0-3 15,0 1-4-15,1-1-5 0,0 0-9 16,0 0-17-16,1 1-26 0,-1-2-14 15,1 0-48-15,1-1-89 0</inkml:trace>
  <inkml:trace contextRef="#ctx0" brushRef="#br0" timeOffset="54424.9171">24214 15509 168 0,'0'-4'38'0,"1"-2"0"0,-1 0-22 0,0 0-12 16,1 1-3-16,0-1-1 0,0 1 0 15,-1-1-1-15,0 0-2 0,0 2-4 16,0-1-4-16,-1 1-4 0,1-1-3 16,-1 1-1-16,0 1 2 0,1-1 2 15,-1 1 6-15,0-1 7 0,0-1 7 16,0 1 6-16,-1 1 4 0,-1-2 1 0,1 2 2 16,0 1-1-16,0 1 1 0,-1-1-1 15,-1 2-2-15,1 0-2 0,0 2 0 16,-1-2-1-16,1 2-1 0,-1-3-1 15,0 3 0-15,1-2 1 0,0 2 2 16,0-2 3-16,0 1 1 0,1-2 4 16,1 2 2-16,0-1 1 0,0 0 0 15,1 0 0-15,0 1 0 0,-1-1-4 0,1 1-3 16,0-1-4-16,0 2-3 16,0-4-3-16,2 2-3 0,-1-2-3 0,1 1 0 15,1-1-1-15,-1 1-1 0,1-1 1 16,0 2-2-16,1-1 1 0,-1 1-1 15,1 0 1-15,0 1-1 0,1 0 1 16,-1 3 0-16,3-1 1 0,0 3-1 16,0 3 1-16,2 3 0 0,1 0 0 0,1 1 0 15,-1 1 0-15,1 0 0 0,-3 1 0 16,1-1-1-16,-1-2 1 0,-1-1 0 16,0-1 0-16,0-3 0 0,-4 0 1 15,1-3-2-15,-3 0 1 0,2-3-1 16,-1 1 0-16,-2-2-1 0,-1 1 0 15,1-1 0-15,-1 0 1 0,1 0-1 16,-2 1 2-16,1-3 0 0,-2 1 0 16,0-3 1-16,0-1-1 0,-3-3 0 0,-1 1 0 15,1-4-1-15,-2-3 0 0,2-2 0 16,0-2-1-16,0-2 1 0,-1 2-1 16,0-1 1-16,2 1-1 0,-1 2 1 15,1 0 0-15,0 2 0 0,0 3 2 16,2 0-1-16,-2 2 2 0,2 2 0 15,0 1 1-15,2 3-1 0,-1 2-1 16,1 1 1-16,-2 2-1 0,2 1-1 0,1 2-1 16,0 0 1-16,1 2-1 0,2-1 1 15,-1 3 0-15,2 1 1 0,2-4-1 16,1 1 1-16,2 2-1 0,1-1 1 16,0 3-1-16,1-2 0 0,0 3 0 15,1 4 0-15,2 0-3 0,-1-1-12 16,1 0-70-16,2-2-71 0,-1-3-182 15</inkml:trace>
  <inkml:trace contextRef="#ctx0" brushRef="#br0" timeOffset="86627.6701">23293 15641 175 0,'-12'1'56'0,"2"-2"4"0,0-1-6 16,1-2-19-16,2 1-11 0,-1-1-6 16,1-1-4-16,1 1-5 0,0-2-2 15,2 2-3-15,0-3-1 0,1 3-1 0,2-1-2 16,2 0-1-16,0-1 0 0,4-3 0 16,1-2 0-16,3 0 1 0,1-6 0 15,3-3 1-15,5-4 1 0,0-1 0 16,2-3 0-16,3-4 0 0,2-1 0 15,-1 0-1-15,4 2 0 0,-4-3-1 16,1 0 0-16,-2 5-1 0,-2 3 1 16,-1 3-2-16,-2 2 1 0,-2 4-3 15,-3 5-2-15,-2 3-8 0,-3 1-8 16,-1 4-11-16,-2 2-10 0,-2 4-13 0,-3 4-7 16,-4 2-30-16,-1 3-39 0</inkml:trace>
  <inkml:trace contextRef="#ctx0" brushRef="#br0" timeOffset="86921.7104">23363 15624 98 0,'3'-1'39'0,"-1"-2"7"15,-1 0-6-15,2-5-1 0,-1 0-1 16,1-3-3-16,-1-3-3 0,3-1-6 16,-1-3-3-16,3 0-4 0,0-4-2 15,3-1-2-15,2-1-4 0,2-3-3 16,4-1-4-16,2-1-13 0,3-1-60 0,1 0-61 15,0 1-152-15</inkml:trace>
  <inkml:trace contextRef="#ctx0" brushRef="#br0" timeOffset="90309.6967">24197 13557 330 0,'-3'2'80'0,"-1"-2"3"0,1 0-51 15,1 0-6-15,2 0-1 0,-2 1-2 16,4-2-1-16,0-1-1 0,3 0 1 16,4-6 0-16,4-5-2 0,7-6-2 0,7-6-2 15,8-7-2-15,8-6-4 0,4-7-7 16,6-3-8-16,1-1-11 0,2-4-13 15,1 4-51-15,-2 1-31 0,-2 3-75 16,-6 4-154-16</inkml:trace>
  <inkml:trace contextRef="#ctx0" brushRef="#br0" timeOffset="90657.382">24177 13953 314 0,'12'-16'73'0,"3"-1"3"15,3-2-47-15,4-1-12 0,3 1-1 16,3-3-3-16,4-1-1 0,2-4-3 16,3 0-1-16,4-4-3 0,4-5-3 0,5-7-10 15,5-4-61-15,5-6-13 0,6-3-60 16,-4-2-131-16</inkml:trace>
  <inkml:trace contextRef="#ctx0" brushRef="#br0" timeOffset="93920.6422">9650 10596 315 0,'-3'-3'78'0,"0"-2"3"15,1 1-40-15,1 1-21 0,-2-1-3 16,3 2-2-16,-1-1-3 0,1 3-4 0,-1-2-2 16,0 2-2-16,1 0-1 0,-2 1 0 15,1 2-2-15,0-1 1 0,-2 1-1 16,2 0-1-16,-1 1 0 0,1-2 1 15,1 0 0-15,-1-1 0 0,2-1 2 16,0-1 2-16,2-2 0 0,1-2 2 16,1-2 0-16,1 0-1 0,-1-1 0 15,2 0-2-15,0 3-1 0,2-2-2 0,0 2 0 16,2 0 0-16,2 1 0 0,2 0-1 16,4 1 1-16,2-2 0 0,4 4-2 15,4 0-3-15,1 4-11 0,4 2-60 16,3 5-20-16,2 4-67 0,-1 3-148 15</inkml:trace>
  <inkml:trace contextRef="#ctx0" brushRef="#br0" timeOffset="94573.6647">10865 10693 115 0,'2'-3'35'0,"0"-1"1"0,0-1-14 0,0 3-7 15,-1-2-7-15,1 0-15 0,-1 2-20 16,-1-1-8-16,3 1-24 0,-2 2-44 16</inkml:trace>
  <inkml:trace contextRef="#ctx0" brushRef="#br0" timeOffset="94852.783">10792 10699 317 0,'-4'-6'81'0,"0"0"1"16,2-2-43-16,1 2-11 0,0-4-8 16,2 1-5-16,0 0-6 0,0-1-2 15,1 2-2-15,1 0-2 0,0-1 0 16,2 3-2-16,0-2 0 0,1 0-1 0,-1-1 0 16,2 3 0-16,0-1 0 0,1 1 0 15,-1 0 0-15,2 1 0 0,2 0 1 16,2 1 1-16,0 1 0 0,3 3 1 15,1 0 0-15,3 2 1 0,2 3-1 16,1 6 0-16,2 4-1 0,2 1-1 16,5 3 0-16,2 1-4 0,3 3-11 15,6 2-77-15,2-4-75 0,0-3-196 0</inkml:trace>
  <inkml:trace contextRef="#ctx0" brushRef="#br0" timeOffset="110419.5011">10876 11694 51 0,'2'-9'15'0,"1"-1"-2"16,0 2-12-16,0 1-10 0,2 1-15 15,-1 0-23-15</inkml:trace>
  <inkml:trace contextRef="#ctx0" brushRef="#br0" timeOffset="110671.9467">10917 11575 109 0,'-1'-3'26'0,"0"-2"0"0,1-2-17 16,0-3-4-16,0-1-1 0,1-1-2 0,1 0-1 15,0-1-1-15,0 0 0 0,0-2 0 16,2 3 0-16,-2 1 0 0,0 1-2 16,-1-1-4-16,0 2-7 0,-1 1-7 15,-1 3-6-15,-1-1-17 0,1 2-29 16</inkml:trace>
  <inkml:trace contextRef="#ctx0" brushRef="#br0" timeOffset="111320.7717">10766 11506 63 0,'-6'4'24'0,"2"-2"0"15,0 0-3-15,1-3-2 0,1 2-4 0,0 0-2 16,0-1-1-16,0 0-1 0,2 0-2 16,-1 0-2-16,1 1-2 0,0-1-1 15,1 1-2-15,2 2-1 0,-1 2-1 16,1-1 0-16,2 2 0 0,0 1 0 16,1 1 0-16,-1 0 0 0,0 1 0 15,3-2 0-15,-1 3 0 0,0 1 0 16,2 1 0-16,0 1 0 0,0 5 0 15,1-1 1-15,-3 1 1 0,2 0 2 0,-1 0 5 16,-1-2 3-16,2-1 4 0,0-3 4 16,0-4 5-16,-1 1 1 0,1-1 2 15,0-4-3-15,-1 2-1 0,-3-3-3 16,2-1-3-16,-2 1-3 0,1-1-3 16,-2-1-1-16,-1 1-2 0,1-1-1 15,-2-1-1-15,0 1-1 0,-1 0-1 16,-1 1-1-16,0 1-1 0,0-2-1 0,-1 1 0 15,-1 0 0-15,-2 1-1 0,0-1 0 16,-1 3 0-16,-2-2 0 0,-1-1 0 16,0 1 0-16,-1-1-1 0,-1-1 0 15,0-2 0-15,0 1-1 0,0-1 0 16,0-4-2-16,2 2 0 0,-1-1-3 16,1-1-1-16,2 0-2 0,-1-3-4 0,1-1-5 15,-1 4-6-15,2-3-5 0,0 0-2 16,1 1-3-16,0-3-3 0,1 2-3 15,3 1-4-15,0-3 0 0,2 0 2 16,2-1 3-16,1 1 5 0,1 1 6 16,1-1 7-16,1 2 9 0,2 2 8 15,0 0 8-15,2 0 6 0,1 0 7 16,1 2 8-16,3 0 9 0,-1-2 9 16,3 0 10-16,1 1 2 0,2 1 0 15,4-1-4-15,2-2-5 0,3-1-8 0,4 0-11 16,3-1-9-16,3-2-7 0,1-1-9 15,4 3-47-15,1 2-29 0,-2 3-58 16,-3 6-135-16</inkml:trace>
  <inkml:trace contextRef="#ctx0" brushRef="#br0" timeOffset="135486.477">5053 11574 80 0,'-2'-3'19'15,"1"-3"-5"-15,1 1-7 0,1-1-27 16,2-1-16-16,-2 0-28 0</inkml:trace>
  <inkml:trace contextRef="#ctx0" brushRef="#br0" timeOffset="137446.4865">5019 11565 161 0,'-3'2'54'0,"3"-1"8"15,1 0-9-15,-2-2-8 0,0 0-8 16,-1-2-2-16,1 0-3 0,0 1-4 0,-2-1-5 16,-2-1-3-16,3 2 1 0,0 0-4 15,-1 1-3-15,-1 0-3 0,1 1-4 16,2-1-1-16,-1 3-2 0,1-1-2 15,-1-1 0-15,2 0-1 0,-1 0 1 16,1 0-1-16,0 0 0 0,0-3 0 16,1-3-2-16,1 2 0 0,0 0-2 0,0-2 0 15,1 0-1-15,1 0-1 0,0 0 0 16,0 2 0-16,1 0 0 0,1-2 0 16,1 2 1-16,-1 2 0 0,2-2 0 15,1 2 1-15,0 1-1 0,-1-1 1 16,1 0 1-16,2-1 0 0,-1 1 1 15,0 0 0-15,1-1 0 0,1 1 0 16,0-2 1-16,0 2 0 0,0-2-1 16,0-2 1-16,1 1 0 0,0-2 1 0,0 2 0 15,2-2 0-15,-1 2 0 0,2-1 1 16,2 1-1-16,-1 0 1 0,1 2-1 16,1 1-1-16,-1 0 1 0,1 2-1 15,2 1 0-15,-2 3 0 0,2 0 0 16,0 4 0-16,0 0 0 0,0 1 0 15,-2-3 0-15,1 2 0 0,-1-3 0 16,-1 0 0-16,1-2 0 0,-3-2 0 0,2-1 0 16,-1 0 0-16,0-1 0 0,-2 0 0 15,3 0 0-15,-1 0 0 0,2 0 0 16,-1 1 1-16,2 0-1 0,1 0 0 16,1 1 0-16,0-1 0 0,-1 2 0 15,2 0 0-15,-1 2 0 0,1 0 0 16,-2 0 0-16,1 0 0 0,-1 2-1 15,0-1 1-15,0 1 0 0,0-1 0 0,-2 1 0 16,2-1 0-16,0 2 0 0,0-2 0 16,0 2 0-16,-2-3 0 0,1 2 0 15,0-2 0-15,0 1 0 0,0-1 1 16,2-1-1-16,0 1 1 0,1 1-1 16,0-3 1-16,0 4-1 0,0-3 0 15,2 1 0-15,-1 2 0 0,1-3 1 16,-1 2-1-16,0-1 0 0,-1-2 0 0,0 0 0 15,-2-2 0-15,-1 0 0 0,1-1 0 16,-1-1 0-16,0-1 0 0,0 1 0 16,-1-2 0-16,1 2 0 0,1-1 0 15,-2-1 0-15,2 2 0 0,-1 1 0 16,2-1 0-16,-1 2 0 0,1-1 0 16,-3 1 1-16,2 2-1 0,0 0 0 0,0 0 0 15,0 1 0-15,-1 0 0 0,1 1 0 16,1 1 0-16,-1 0 0 0,0 1 0 15,1-2 1-15,-2 2-1 0,1-2 0 16,0 0 0-16,-1 1 0 0,2-2 0 16,0 1 1-16,-1 1-1 0,1 1 0 15,-1 1 0-15,2-1 0 0,1 1-1 16,-1-2 1-16,0 3 0 0,1 0 0 16,2-3 0-16,0 1 0 0,0-1 0 0,0-1 1 15,2-1-1-15,-2-1 0 0,-1-1 0 16,-1-1 0-16,-1 1 0 0,-1-1 0 15,0 2 0-15,-2-2 0 0,2 1 0 16,-1 2 0-16,0 0 0 0,0 0 0 16,1 2 0-16,1-3 0 0,1 3 0 15,-1 1 0-15,0-3 0 0,2-2 0 16,-1 2 0-16,-1-3 0 0,0 3 0 16,1-3 0-16,0 0 1 0,0 1-1 0,1-1 0 15,0 0 0-15,1 0 0 0,-1 1 0 16,-1-2 0-16,2-1 0 0,0-2 0 15,1 3 0-15,0-2 0 0,2-2 0 16,1 1 0-16,2-1 0 0,1 0 0 16,1 0 0-16,2-3 1 0,-3 3-1 15,0-3 0-15,-1 1 0 0,-4 2 0 16,-1-1 0-16,0 2 0 0,-4 1 1 16,-1-1-1-16,0 2 0 0,-2 1-1 0,1 3 1 15,0 1 0-15,-2 0 0 0,0 1 0 16,0 3-1-16,-1-1 1 0,-2 1 0 15,1 0 0-15,1-4 0 0,0 2 0 16,-1 2 0-16,2-5 0 0,-1 0 0 16,2 2 0-16,0-2 0 0,-1 0 0 0,0 0 0 15,1-2 0-15,-2 3 0 0,2 0-1 16,0-1 1-16,0-1 0 0,-1 1 0 16,0-1 0-16,0 0 0 0,-1 1 0 15,1 1 0-15,-1 0 0 0,1-1 0 16,2 0 0-16,1 1 0 0,0-3 0 15,0 0 1-15,-1 0-1 0,3 0 0 16,1 0 0-16,-1 0 0 0,0 1 0 16,1 0 0-16,-1 0 0 0,-1 0 0 0,1 1 0 15,-4-1 0-15,1 0 0 0,-1 0-1 16,-3 2 1-16,2 1 0 0,-2 0 0 16,1 0-1-16,0 0 0 0,0 0 0 15,1 2 0-15,-1-1 1 0,1 0-1 16,2-2 1-16,-1 1 0 0,0 0 0 15,2-1 0-15,0-1 0 0,0-1 0 0,1 0 0 16,0 0 1-16,2-1-1 0,1 0 0 16,1-1 1-16,-1-1-1 0,1 0 1 15,1 1-1-15,-1 0 0 0,-2 0 0 16,1-2 1-16,-1 3-1 0,-2 2 0 16,0 1 0-16,0 0 0 0,0-1 0 15,-1 2 1-15,1-1-1 0,0 0 0 16,0-1 0-16,1-1 0 0,2 1 0 15,-1-1 0-15,0 2 0 0,1-1 0 16,-1 0-1-16,-1 1 1 0,0-2 0 0,-2 0 0 16,0-1 0-16,-1 0 0 0,1 0 0 15,-2 0 0-15,1-1 1 0,0 1-1 16,1 2 0-16,0 1 0 0,0 0 0 16,1 1 0-16,0-1 0 0,-1 1 0 15,1 1 0-15,0-3 0 0,0 1 0 0,-1-2 1 16,0-1-1-16,1 0 1 0,0 0 0 15,0-3 0-15,1 2 1 0,0-2-1 16,0-1 0-16,2 2 0 0,-3-2 0 16,1 2-1-16,0-2 1 0,-2 1-1 15,1 2 0-15,-1-1 0 0,0 0 0 16,0-1 0-16,0 1 0 0,1-1 0 16,0 1 0-16,1-3 0 0,1 0 0 15,0 0 0-15,1-1 0 0,0 0 0 16,-2 1 0-16,-1-2 1 0,-1 0-1 0,-3 0 0 15,-2 1 0-15,-3-1 0 0,-1 0 0 16,-2 2 0-16,-1 1 2 0,-2 0 0 16,0 1 0-16,-3 2 2 0,1 1-1 15,-3-1 2-15,-1 1-1 0,-1 0 1 16,1 1 0-16,-2-1 0 0,0 0 1 16,0-1 1-16,-1 1-1 0,2 0 0 15,-2 0 0-15,1-1-2 0,-1 1-1 16,0 0-1-16,-2 1-5 0,-1 0-6 0,0-1-10 15,-2 2-26-15,-1-1-52 0,-2 0-73 16,0-3-166-16</inkml:trace>
  <inkml:trace contextRef="#ctx0" brushRef="#br0" timeOffset="144573.1672">9692 11580 123 0,'0'-1'37'0,"0"-1"0"0,0 4-5 16,0-2-16-16,0-2-5 0,0 2-6 16,0-1-3-16,0 2-4 0,0-1-5 0,0 0-8 15,0 0-7-15,-1 2-2 0,0-1-2 16,0 1-5-16,-1 1 0 0,-1-1 4 16,0 1 6-16,1 0 7 0,0-1 1 15,-2 0 4-15,2 0 4 0,0 1 3 16,-1-2 2-16,2 2 1 0,-3 0 1 15,1 2 1-15,-1-3 3 0,0 2 2 16,1-1 3-16,1 2 3 0,-1-3 4 0,0 0 2 16,1-1 5-16,2 0 0 0,0-1 1 15,-1 0-1-15,1 0-3 0,0 0-3 16,0 0-4-16,0 2-5 0,1-2-3 16,1 0-1-16,2 0 0 0,0-2 1 15,3 1 0-15,1-1 1 0,4 0 0 16,2-2-1-16,2-3 0 0,2 0-3 0,3 0 0 15,2 0-3-15,2 1 1 0,1-2-1 16,1 1-1-16,1 2 0 0,-2 2 0 16,0-1 1-16,-2 0-1 0,0 0 0 15,1 1 0-15,-2 0 1 0,0-1 0 16,0-2 2-16,1 0 3 0,-1-2 1 16,0 0 1-16,0 0 2 0,-1-1 0 15,-3 2 0-15,-1 0-2 0,-3 2-2 16,-3 1-2-16,-3 0-4 0,-2 3-1 0,-4 0-3 15,-3 2-5-15,-5 3-17 0,-3 1-34 16,-4 2-45-16,-4-1-104 0</inkml:trace>
  <inkml:trace contextRef="#ctx0" brushRef="#br0" timeOffset="145542.794">6480 16240 136 0,'4'0'35'16,"1"-1"1"-16,1 1-22 0,3-2-5 15,1 0-1-15,2 0-4 0,0 1-10 0,0 0-16 16,0 2-14-16,0 0-26 0,-1 2-54 15</inkml:trace>
  <inkml:trace contextRef="#ctx0" brushRef="#br0" timeOffset="151388.0908">8223 16086 155 0,'-2'-2'54'0,"-2"1"6"0,2 0-8 16,0 0-12-16,0-1-7 0,1 2-6 15,-1 0-5-15,-1 0-7 0,2 1-5 16,-1-2-2-16,1 1-2 0,0 1-1 0,1 0-1 15,-1-1-2-15,0-1 0 0,1 0 0 16,0 1 1-16,-1 0-1 0,1-1 1 16,0 0-1-16,0 1-1 0,0 0 0 15,1-1-2-15,-1 1 0 0,2 1-1 16,2 2 1-16,1-2 0 0,1 1 0 16,2 2 2-16,4-3 0 0,0-1-1 15,1 0 1-15,3 0 0 0,-1 2-1 16,1-2 1-16,3 1-1 0,0 0 0 0,-1 3 0 15,3-2 0-15,-1-1-1 0,2-4-1 16,-1 3 1-16,4-2-1 0,-3 0-1 16,1-3 1-16,-3 1 1 0,2 0 0 15,-2 0 0-15,-3-4 1 0,-2 2 0 16,-2 2 0-16,-1 0 0 0,-2-1 0 16,-1 1 0-16,-3 2-4 0,-1 0-2 15,-1 2-1-15,-1-2-1 0,-2 2-1 16,0 0-2-16,-1 0 2 0,0 0 4 0,-1 3 5 15,-1-2 2-15,-1 1 3 0,-2-1 1 16,0 0 2-16,-3 1 0 0,1 0-3 16,-3 0 0-16,0-2-3 0,-1-2 0 15,-1 1-2-15,-1 2 0 0,-2-2-1 16,0-1 0-16,2 1-1 0,-1 1-1 16,0-1-1-16,1 2-1 0,1-2 0 0,1 1-1 15,3 0 0-15,-2 0-3 0,2 0-3 16,0 0-1-16,3 1 0 0,-2 0-1 15,3 1 0-15,-1 2 1 0,0-1 3 16,2 1 4-16,0 3 3 0,-1-1 4 16,2 1 3-16,1 0 2 0,0-1 3 15,1 1 0-15,1-1 1 0,2 1 0 0,1-2 1 16,-1 1-1-16,1-2-1 0,3 1 1 16,1-2 1-16,-1-1 1 0,3-1 0 15,1 0 0-15,3-1 0 0,2-1-2 16,0 1 0-16,2-2-2 0,-1-1 0 15,-2 1 0-15,2-1-2 0,-3 1-1 16,0 1 0-16,-4 0 0 0,0 0-1 16,-2 2-3-16,-2 0 0 0,-1-1-1 15,-2 0-1-15,-2 1-1 0,0 0-2 16,0-1-1-16,-2 1-1 0,0-1-5 0,-1 1-10 16,-3-2-25-16,1 2-31 0,-2 1-54 15,-3 1-121-15</inkml:trace>
  <inkml:trace contextRef="#ctx0" brushRef="#br0" timeOffset="162306.6827">6583 16103 178 0,'1'-2'51'0,"0"1"0"15,-2 3-18-15,0 0-11 0,-2 5-13 0,-2 0-13 16,-1 7-6-16,-2 0-1 16,-1 3-1-16,-1 2 0 0,-1 0 3 0,3-3 9 15,-1-4 13-15,3-1 8 0,2-4 7 16,1-4 5-16,1-1 3 0,-1-2 0 16,3-1-3-16,1 2-7 0,-3-3-6 15,2 3-7-15,1-1-5 0,-2 0-3 16,2-1-1-16,2 1-2 0,0-3 0 15,0 0-1-15,0 1-1 0,3 0-1 16,2-1-1-16,-2 2-1 0,3 0-1 0,0 1 0 16,3-2-1-16,0 2 1 0,2-1 1 15,0 0 0-15,3-2 2 0,0-1 1 16,2-1 0-16,-1-1 0 0,2-2 0 16,2-1 1-16,-1 2-1 0,-1-1 0 15,0 0 0-15,0 0 1 0,0 1-3 16,0 1-7-16,-3 1-25 0,0-1-43 15,-2 4-60-15,-3 3-143 0</inkml:trace>
  <inkml:trace contextRef="#ctx0" brushRef="#br0" timeOffset="163158.038">8276 16138 207 0,'3'0'54'0,"-2"-1"2"16,0 0-21-16,-1 2-16 0,0-1-8 16,0-3-6-16,1 4-2 0,-2-2-2 15,2 2 1-15,-1 5 0 0,0 1-1 16,0 2 0-16,0 3 1 0,-1 1 1 15,2 2-1-15,0 0-1 0,0-7 1 0,1 1 2 16,3-1 3-16,0-3 6 0,3-2 5 16,3-1 4-16,3-1 3 0,3-1 1 15,1-4-1-15,3 0-3 0,1-4-6 16,3 1-6-16,0-2-3 0,3 0-4 16,-1-3-3-16,-1 2-5 0,2 0-6 15,-2 3-10-15,-2-2-56 0,-3 5-10 16,-1 0-57-16,-4 8-116 0</inkml:trace>
  <inkml:trace contextRef="#ctx0" brushRef="#br0" timeOffset="164487.8739">7115 16960 146 0,'-3'2'41'16,"-1"-1"7"-16,-1 2-13 0,1 0-3 0,1-2 2 15,-1 0 1-15,3 0-1 0,0-2-2 16,0 2-6-16,0-2-4 0,2 1-6 15,-1 1-4-15,0-2-4 0,0 1-3 16,0 0-2-16,1 0-1 0,-1 0-2 0,0-1-1 16,1 0 1-16,1-1-1 0,0 0 0 15,-1 0 0-15,1-1 1 0,1-1-1 16,0 0 0-16,1-1 0 0,0-1 0 16,0 1-1-16,1-2-1 0,0 2 1 15,0-1-2-15,0 1 1 0,2 0-1 16,-2 1 1-16,3-1-1 0,0 1-1 15,0 1-1-15,2 0 0 0,1-2-2 16,1 1-1-16,2 2 0 0,2-3 1 16,0 2-1-16,2 1 2 0,1 1 2 15,1 0 1-15,0 1 2 0,1-2 0 0,-2 4 1 16,2-2 0-16,0 0 1 0,-1 0 0 16,-2 0 0-16,1 1 0 0,0-2 0 15,-2 1 0-15,-1-2 0 0,-2 4 0 16,-3-5-1-16,-1 3 1 0,-3 0 0 15,-1 1 1-15,-3-3 1 0,-1 3 3 0,-2-1 3 16,0 3 4-16,-1-3 0 0,-2 1 1 16,-3-2-1-16,-2 3-1 0,-2-2-3 15,-2 1-4-15,-3-1-2 0,-1 1-2 16,0-1 1-16,-2 2-2 0,-1-1 1 16,0 1-1-16,0 1 0 0,-1-1 0 15,1 1 1-15,-1 0-1 0,0 0 0 16,2-1-1-16,-1 0 1 0,0 0-1 15,2 1-1-15,0 1-1 0,2-1 0 16,0 2 0-16,2 1 0 0,0-1 1 0,3 1-1 16,0 0 1-16,1 0 1 0,1-1 0 15,2 1 1-15,1-3 1 0,1 2-1 16,2-3-1-16,-1-1-1 0,5 0 0 16,-1-1 0-16,2 0 2 0,1-1 1 15,4-1 3-15,1-1 4 0,3-1 3 0,1 0 2 16,2-4 0-16,2-1-2 0,1-1 0 15,3 2-3-15,0-1-3 0,2-1-1 16,0 1-3-16,2 3-1 0,0 1-2 16,1 0-6-16,1 0-13 0,0 0-26 15,3 2-28-15,-4-3-51 0,-1 0-113 16</inkml:trace>
  <inkml:trace contextRef="#ctx0" brushRef="#br0" timeOffset="171756.2572">17150 17426 129 0,'-5'43'23'0,"-4"0"-13"16,1-1-11-16,6-3-58 0,5 3-43 15</inkml:trace>
  <inkml:trace contextRef="#ctx0" brushRef="#br0" timeOffset="172754.3407">22037 17032 233 0,'0'-1'66'0,"0"1"4"16,0-1-18-16,0 0-18 0,1 2-11 15,-1 0-5-15,0-2-3 0,2 0-4 0,0-3-1 16,1-1-1-16,0-2-3 0,3-4 0 16,1-3-2-16,3-2 0 0,1-3-2 15,0-1-5-15,2 2-5 0,2-1-9 16,-1 2-29-16,0-1-33 0,-2 3-2 16,0 2-45-16,-3 2-77 0</inkml:trace>
  <inkml:trace contextRef="#ctx0" brushRef="#br0" timeOffset="172950.8221">22109 17070 412 0,'-3'11'97'16,"1"-6"1"-16,-1-2-56 0,2-2-22 15,0 0-12-15,1-2-4 0,0 0-3 0,0 1-3 16,1 0-3-16,1-3-1 0,2-2-1 15,4 1-4-15,2-7-9 0,3-3-9 16,2-7-64-16,4-9 0 0,0-1-58 16,-2-7-114-16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2:41:27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19383 11129 122 0,'-11'0'16'15,"3"-1"-16"-15,1 1-40 0,8 0-58 16</inkml:trace>
  <inkml:trace contextRef="#ctx0" brushRef="#br0" timeOffset="2653.7407">27902 5571 114 0,'6'0'30'16,"-1"-1"0"-16,-3 1-15 0,-1-1-3 16,-1 2-1-16,1 0 1 0,-2 0 1 15,0 0 3-15,0 1 2 0,-3 0 2 0,2 2 2 16,-1-2 1-16,0 1 0 0,-2 1-3 16,2-1-3-16,-1-1-2 0,0 2-2 15,0-2-2-15,0 1-3 0,-1-1-4 16,0 1 0-16,0 0-1 0,0 3 0 15,-1-4-2-15,1 2 0 0,-1-1 1 0,-1 1 0 16,1-3 0-16,-1 0 1 0,-2-1 1 16,1 0-1-16,0-1 0 0,1 1 0 15,1-2-1-15,2-3 1 0,1 0-1 16,0 0 1-16,0-1 0 0,3 2 1 16,-2-2 0-16,1 3-1 0,1 3-1 15,-1 0 0-15,1 0-2 0,0 0-2 16,0 1-2-16,1 3 1 0,0 2-1 15,0 0 0-15,0 2 0 0,1 2 1 0,1 3 1 16,-1 2 1-16,-1 0 1 16,1-2 0-16,1 0 0 0,2 0 1 0,0-2-1 15,2-2 1-15,0-4-1 0,3 0 1 16,-1-2 0-16,1-1 0 0,-2-1 0 16,0-1 0-16,0 1 1 0,0-3 0 15,-2 0 0-15,1 1 1 0,-2 0-1 16,1-1 1-16,-3-2 0 0,0 1 1 0,-2 2 2 15,1 0 1-15,-4 0 1 0,2 0 0 16,-1 0 1-16,1 1-2 0,-2 0-1 16,1-2-3-16,-1 1-2 0,-1 1-3 15,-2 0-4-15,0 3-6 0,-1 0-8 16,0 1-14-16,0 2-21 0,1 1-25 16,-1 0-49-16,3 0-98 0</inkml:trace>
  <inkml:trace contextRef="#ctx0" brushRef="#br0" timeOffset="4002.6942">27888 12923 291 0,'-8'9'66'0,"1"-3"3"16,-1-3-46-16,3 0-4 0,-1 1-3 15,2-3-2-15,1-1 0 0,1 1-1 16,1 0-1-16,-2-1-3 0,2 1-2 0,0-3-2 15,0 3-2-15,1 0-3 0,0-1-1 16,-2-1-5-16,2 0-3 0,1 1-2 16,1 2-3-16,1-3-3 0,1 1-8 15,2-1-5-15,1 0-3 0,1 1 0 16,-3-2 3-16,3 0 2 0,-3 1 3 16,0-2 9-16,-2 1 9 0,-2 2 6 0,2 0 6 15,-2-1 3-15,-1 1 6 0,0-1 4 16,-1 1 5-16,2 1 2 0,-2-1 3 15,1-1-1-15,-1 2-2 0,1-2-4 16,-1 2-3-16,1 0-5 0,-3 2-5 16,1-1-3-16,-4 2-3 0,2 0-3 15,-3 3-1-15,1 2-2 0,-2 3 1 16,1 0 1-16,1 0 0 0,-2 1 0 16,1-1 2-16,1-2 1 0,2-2 0 0,-1-5 0 15,3 0 1-15,0-2-1 16,2-1-1-16,0-1 1 0,0 1-1 0,2-1 2 15,0 0 2-15,1 0 1 0,1-2 1 16,0-2 0-16,2-1 0 0,0-3 0 16,2-2-3-16,1-2-3 0,0 0-6 15,2-3-22-15,3 1-51 0,-1 0-60 16,3-2-153-16</inkml:trace>
  <inkml:trace contextRef="#ctx0" brushRef="#br0" timeOffset="14499.8552">19461 13024 85 0,'1'0'21'0,"-1"-2"0"0,0 1-13 16,-1 1-12-16,0-1-7 0,-2 0-6 15,1-1-2-15,0-2-14 0,-1-2-18 16</inkml:trace>
  <inkml:trace contextRef="#ctx0" brushRef="#br0" timeOffset="14977.3703">19414 12984 9 0,'-7'4'3'16,"-1"1"1"-16,1 0 2 0,-1 2 3 15,0-2 2-15,2 1 4 0,0-1 6 16,1-2 9-16,0 0 8 0,1-2 5 16,2-1 2-16,1 1 1 0,1-1 0 15,-1 0-3-15,2 0-10 0,1-2-8 16,1 0-6-16,5-5-7 0,3-2-3 0,1-1-3 16,2-2-3-16,1-3 0 0,2-2-1 15,4-2-2-15,0 1 0 0,-5 0 0 16,0-2 0-16,2-1 0 0,-1 3 0 15,1-1 0-15,-6 1 0 0,1 1 0 16,-1 0 1-16,0 2-1 0,-2 3 0 16,-2 0 0-16,-2 4 1 0,-1 3 0 15,-5 2 0-15,-2 3-2 0,-4 4-2 0,-2 4 1 16,-3 4-2-16,-1 0 0 0,-3 4 0 16,-1 5-1-16,-5 1 2 0,0 2 2 15,0 0 0-15,-3 1 0 0,-2 3 1 16,-4 0 0-16,0 0 0 0,1-2 0 15,2 0 0-15,0-1 0 0,3-1 0 16,5 2 0-16,3-4 1 0,3-1-1 16,3 2 1-16,1-2-1 0,3-2 1 15,2 0 0-15,0-3-1 0,2-4 0 0,1-2 0 16,0-2-1-16,1-3-1 0,2-3 3 16,-1-3 2-16,4-5 2 0,0-5 1 15,4-4 1-15,4-2 1 0,3-6 0 16,5-5-2-16,7 0-3 0,1-1-1 15,1 1-4-15,0 0-3 0,3-1-8 0,-1 2-21 16,-4-2-30-16,1 1-9 16,-1 1-44-16,2 2-81 0</inkml:trace>
  <inkml:trace contextRef="#ctx0" brushRef="#br0" timeOffset="16222.7217">28007 12951 53 0,'0'-7'21'0,"0"-1"1"0,1 2-2 0,-2 0 0 16,1 1 3-16,-1 2 1 0,0 1-3 16,-1 0-2-16,1 0-2 0,-1 1-3 15,-1-1-3-15,0 4-6 0,-3 0-4 16,1 0-2-16,-3 1-3 0,-1 2-3 15,0 2 0-15,1 0-1 0,-2-1 1 0,1 1 1 16,-2 0 3-16,2-1 5 0,0 0 4 16,1-2 4-16,-1 0 2 0,3-1 2 15,-1-1 4-15,1-1 5 0,3 1 3 16,0-4 1-16,1 2 2 0,1 0 0 16,1-1-1-16,0 0-3 0,1 1-5 15,0-4-5-15,2 2-3 0,1-3-3 16,2-2-1-16,1-1-2 0,0-1-1 15,3-3-1-15,1-2 0 0,1 0-1 16,-1 1-1-16,1 1 0 0,0 0-1 0,-1 1-1 16,0 3 1-16,-2 2-1 0,0 1 0 15,-1 1 0-15,0 0-1 0,-3-1 0 16,1 1-1-16,-1 0-1 0,0 1 1 16,-1 0-2-16,-3 0 1 0,-1-1-2 15,0 2-4-15,-2-1-2 0,-2 2-2 16,-4 1-7-16,-1 1-9 0,-1 2-10 0,-2 2-16 15,-1 1-15-15,0 1 1 0,-2 0-29 16,-2 0-37-16</inkml:trace>
  <inkml:trace contextRef="#ctx0" brushRef="#br0" timeOffset="41981.9926">6848 9877 184 0,'-12'2'59'0,"1"1"5"0,1-1-1 16,3 0-25-16,1-2-8 0,2 0-3 15,-1 0-5-15,3-1-3 0,0 1-4 16,1 0-4-16,1-1-4 0,0 1-6 15,1-1-6-15,1 1-9 0,1-3-7 16,3 0-6-16,4-1-1 0,4-2 0 16,3-4 3-16,5 0 4 0,5-4 4 15,4-2 6-15,5-3 2 0,1-3 0 16,1-1-2-16,3 0 0 0,-2-1 0 16,1 1 3-16,-3 4 2 0,-2 1 3 15,-2 5 3-15,-3 3 4 0,-3 5 0 0,-4 2 1 16,-5 4-1-16,-3 4 3 0,-5 5 1 15,-4 5-1-15,-5 6-1 0,-4 4-2 16,-6 6-13-16,-5 3-34 0,-7 3-4 16,-6 0-32-16,-5 4-67 0</inkml:trace>
  <inkml:trace contextRef="#ctx0" brushRef="#br0" timeOffset="42104.0655">6923 10212 319 0,'-9'6'76'0,"2"-5"1"0,5-4-44 16,2-4-18-16,3-4-5 0,6-2-3 15,3-3-4-15,5-4-2 0,6-4-6 16,4-2-15-16,6-6-48 0,4-2-10 16,6-1-53-16,3-3-108 0</inkml:trace>
  <inkml:trace contextRef="#ctx0" brushRef="#br0" timeOffset="67041.9591">4274 16547 132 0,'3'-5'36'16,"-1"3"2"-16,0 1-6 0,-1-1-17 15,0 2-6-15,2 0-2 0,-3 0-1 16,1 1-1-16,-1-2-1 0,0 2-1 0,0 0-1 15,0-1 1-15,0-2-1 0,0 2 1 16,-1-1-1-16,1 1-1 0,-1 0 0 16,-1-2-1-16,1 0 0 0,0 2 0 15,1-1 0-15,-1-1-1 0,1 0 1 16,0 1-1-16,0 0 0 0,0 0 0 16,1 0 0-16,-1-2 0 0,0 3-1 0,0-1 1 15,0 0 1-15,0 0 5 0,0 0 5 16,0 1 6-16,0 0 2 0,0 0 3 15,0 0 1-15,0 0 1 0,0 0-5 16,0 0-5-16,0 0-5 0,0 1-3 16,2 1-2-16,1-2 0 0,0 3 0 15,0-3 1-15,1 2 0 0,0-1 0 16,0-1 2-16,1-1-1 0,0 1-1 16,1-1 0-16,0 0-1 0,2-2 1 15,1 1-1-15,0-1 0 0,2 0 2 0,3-4 0 16,2-3 1-16,2-4 0 0,1-3 1 15,2-2-1-15,2-1-1 0,-1-5-2 16,2-1 0-16,-2-2-1 0,-1 2-2 16,-1-2 1-16,-1 0-1 0,1 0-1 15,-1-1 1-15,-3 1-1 0,3-2-1 16,-2 0-2-16,3 2-3 0,-1 1-5 16,0 0-15-16,1 4-30 0,1 2-20 0,1 3-53 15,-2 2-105-15</inkml:trace>
  <inkml:trace contextRef="#ctx0" brushRef="#br0" timeOffset="67641.2188">4432 16310 371 0,'-7'10'81'0,"-3"0"0"0,1 0-61 0,1-2-14 16,4 1-1-16,0-2 0 0,2-2-1 15,0 0-2-15,1-2 0 0,1-1-1 16,0-1 0-16,0-2-1 0,1 2 1 16,1-1-1-16,-2 0 1 0,1-1-1 15,0 2 1-15,1-1 0 0,0 1 0 16,0-2 0-16,0 1-1 0,1 1 1 15,0-2-1-15,0 1 1 0,2-1-1 0,-1 1 0 16,1 2 0-16,3-1 0 0,2 1 0 16,2 3 0-16,2 2 1 0,3 2-1 15,0 3 0-15,2 2 1 0,0 1-1 16,-1 4 1-16,0-2-1 0,-2 2 0 16,-1-2 0-16,1-1 0 0,-4-1 1 15,1-4-2-15,-1-2 1 0,-2-5 0 16,-1-4 0-16,1-8 5 0,3-4 4 0,0-7 7 15,5-10 4-15,4-10 4 0,7-11 2 16,7-12-1-16,9-8-3 0,4-10-6 16,9-7-6-16,6 1-13 0,5 2-15 15,3 3-79-15,4 0-14 0,-3 5-75 16,-1 3-162-16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77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3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3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80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4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3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5A2412-52D0-48D6-BDC0-B2B12F7A337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4CB54B-D697-4378-9BE9-4BE05AED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453" y="2483777"/>
            <a:ext cx="5745020" cy="32349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তৌহিদুল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দোয়ারাবাজার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০১৭৩৯০৬৭৪৬৩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E-mail- touhidulislam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6291" y="387927"/>
            <a:ext cx="4673601" cy="64633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-1" b="5381"/>
          <a:stretch/>
        </p:blipFill>
        <p:spPr>
          <a:xfrm>
            <a:off x="8709892" y="1531216"/>
            <a:ext cx="2546062" cy="43338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899563" y="2142836"/>
            <a:ext cx="27709" cy="3722255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25855" y="1795462"/>
            <a:ext cx="46181" cy="4333875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70619" y="2059709"/>
            <a:ext cx="46181" cy="3805382"/>
          </a:xfrm>
          <a:prstGeom prst="line">
            <a:avLst/>
          </a:prstGeom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2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681" y="355455"/>
            <a:ext cx="4326193" cy="1200329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গতিবিদ্যা</a:t>
            </a:r>
            <a:endParaRPr kumimoji="0" lang="en-US" sz="3600" b="0" i="0" u="none" strike="noStrike" kern="1200" cap="none" spc="0" normalizeH="0" baseline="0" noProof="0" dirty="0" smtClean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(Dynamics)</a:t>
            </a:r>
            <a:endParaRPr kumimoji="0" lang="en-US" sz="36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9672" y="1697554"/>
            <a:ext cx="2930013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 -2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801" y="2729566"/>
            <a:ext cx="5149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প্রতিপাদন</a:t>
            </a:r>
            <a:endParaRPr lang="en-US" sz="36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" y="118533"/>
            <a:ext cx="10981710" cy="61991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10640" y="1623960"/>
              <a:ext cx="10393200" cy="367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1621440"/>
                <a:ext cx="10402920" cy="36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0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2" y="262825"/>
            <a:ext cx="9406809" cy="6313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71120" y="1852200"/>
              <a:ext cx="7161480" cy="460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5360" y="1846080"/>
                <a:ext cx="7170840" cy="46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93"/>
            <a:ext cx="9645212" cy="63899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93520" y="3784320"/>
              <a:ext cx="7127280" cy="256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6680" y="3777120"/>
                <a:ext cx="7136640" cy="25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7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5" y="434878"/>
            <a:ext cx="10728463" cy="57904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38640" y="2004840"/>
              <a:ext cx="8554320" cy="396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5400" y="2000880"/>
                <a:ext cx="8564040" cy="39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2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42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NikoshBAN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 Laptop Gallery</dc:creator>
  <cp:lastModifiedBy>Best Laptop Gallery</cp:lastModifiedBy>
  <cp:revision>5</cp:revision>
  <dcterms:created xsi:type="dcterms:W3CDTF">2025-12-15T11:12:49Z</dcterms:created>
  <dcterms:modified xsi:type="dcterms:W3CDTF">2026-05-02T07:12:42Z</dcterms:modified>
</cp:coreProperties>
</file>