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70" r:id="rId5"/>
    <p:sldId id="269" r:id="rId6"/>
    <p:sldId id="283" r:id="rId7"/>
    <p:sldId id="261" r:id="rId8"/>
    <p:sldId id="262" r:id="rId9"/>
    <p:sldId id="276" r:id="rId10"/>
    <p:sldId id="275" r:id="rId11"/>
    <p:sldId id="267" r:id="rId12"/>
    <p:sldId id="280" r:id="rId13"/>
    <p:sldId id="268" r:id="rId14"/>
    <p:sldId id="284" r:id="rId15"/>
    <p:sldId id="277" r:id="rId16"/>
    <p:sldId id="282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F79"/>
    <a:srgbClr val="F04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FF7F-414A-4BE4-8BAB-F674720EF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16421-B9FB-4A91-AB51-2471BA859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9624F-10C1-4F99-A742-E0F3FFA9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B862-CBE2-4EC6-8B4C-A054039689C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BC111-F5C6-4426-B95D-55612E88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92ACC-35F1-44EB-ABED-4CF9B259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72AB-8406-4103-BBF9-7BEAFB42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2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C5229-0A9A-4564-AA80-06313634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16A59-69AA-4BAD-A269-B7EB859B7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DCAF-BDEE-4069-8FC8-6F7828C5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B862-CBE2-4EC6-8B4C-A054039689C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D84DB-1DBC-4571-A431-2E7B18EA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44A3E-A901-43FE-9337-A5218D34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72AB-8406-4103-BBF9-7BEAFB42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3088FD-1D36-4057-8FF4-3298BCA3F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74931-EE27-4E62-A5A8-E524C0CC8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884A9-183E-4087-8671-963FA923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B862-CBE2-4EC6-8B4C-A054039689C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67740-C8F9-41D3-AC03-1C9E6825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F9F02-8A90-4E98-8EB4-61CD1194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72AB-8406-4103-BBF9-7BEAFB42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4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A82A-8B6B-48F0-8DBB-EAC34720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87C1C-E49F-4DD0-B30E-9D38E25CF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0FA02-54DD-46F4-853C-4C0C0ECF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B862-CBE2-4EC6-8B4C-A054039689C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9D3A6-11B7-46A2-9A6F-B9927F56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CF261-E9FA-4DF9-B3DD-8F79AE02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72AB-8406-4103-BBF9-7BEAFB42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6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349A-E028-4B4D-BB74-B50F3B3F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873EF-F844-4A25-83F8-2050B0CCD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A220A-6C40-4123-80CB-49BB86FC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B862-CBE2-4EC6-8B4C-A054039689C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92B3D-A7B2-4CCD-AB7C-17216EBE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C06F-150B-40E7-88EB-7DE7CAA5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72AB-8406-4103-BBF9-7BEAFB42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FE31-3F14-48D3-BEC8-F0648E2D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33D3E-19B7-42D2-8B2F-7CD39A651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084A3-9B33-4A14-9070-2F58BCA60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FB781-D400-4397-AB10-5C5C0F10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B862-CBE2-4EC6-8B4C-A054039689C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3487A-06E9-488B-BE93-869215FB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26D8-64A9-4FEE-B676-B8ACF910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72AB-8406-4103-BBF9-7BEAFB42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4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1EA3-A025-405E-87FB-D15AD1F5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50A8E-0069-4165-A4AC-0E435503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CA222-E492-4785-A62E-6DA78A99C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14D21-84C7-41A0-8DFB-C0C69CF3A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53019-335B-41F3-996C-32F9D2583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907C09-EBB7-4A78-AE9F-ADDC1B64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B862-CBE2-4EC6-8B4C-A054039689C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9865B-561D-4C52-92EA-DEEC3861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E21479-82AB-48EC-9D00-C6529B38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72AB-8406-4103-BBF9-7BEAFB42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0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332F-CAB1-47E2-BF28-747E0B312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52264-EE06-4E58-9096-6AD871D4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B862-CBE2-4EC6-8B4C-A054039689C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0C60A-E1FE-46CB-BB2C-28156341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9438E-9B07-4D09-87B9-19228601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72AB-8406-4103-BBF9-7BEAFB42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5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805579-0755-419F-BD42-4D82A9B7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B862-CBE2-4EC6-8B4C-A054039689C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14EB64-AD08-4F13-A218-0830766C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73F5D-EDCA-47B1-A003-1D430F74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72AB-8406-4103-BBF9-7BEAFB42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23BF-F044-46A9-B1B6-0F12FBDF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E6D78-C92E-4157-B714-B15401F6F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83AA1-1318-4F42-BD19-E01EBFDD3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2229C-F3EC-4518-BFCC-29071671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B862-CBE2-4EC6-8B4C-A054039689C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756D3-E8B2-499D-975D-286A7864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5BB42-49DC-44AE-BD3F-A105007A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72AB-8406-4103-BBF9-7BEAFB42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9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F991-8344-4144-A121-1539525D1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3DD7FA-5711-4A84-A193-01CF01EAA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3147D-9025-4149-8337-DE1965783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B520E-DE62-4E38-8300-55EF14D1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B862-CBE2-4EC6-8B4C-A054039689C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BD5CE-B132-467B-9A3B-34D46EFF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12A2A-709A-4C5B-9657-5089CC85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72AB-8406-4103-BBF9-7BEAFB42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8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1F7A41-8BF5-414A-B7BC-8986E0A5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51586-E3D0-4548-BC42-FE1E66D97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5E986-1E60-46A0-96C1-A66E6271D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AB862-CBE2-4EC6-8B4C-A054039689C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5D2C0-482C-4B13-B800-7E56DAFC3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B0A1A-8D0C-4845-B33B-4FDF5FE15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F72AB-8406-4103-BBF9-7BEAFB42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atural_Beauty_of_BD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91A8A8-E79E-40E1-B913-0AEDB3021DE5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73381-23F8-4B1E-BA03-80D23D65F87D}"/>
              </a:ext>
            </a:extLst>
          </p:cNvPr>
          <p:cNvSpPr/>
          <p:nvPr/>
        </p:nvSpPr>
        <p:spPr>
          <a:xfrm>
            <a:off x="2128407" y="4090182"/>
            <a:ext cx="793518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ubbleGum" panose="00000400000000000000" pitchFamily="2" charset="0"/>
              </a:rPr>
              <a:t>Welcome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098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0F79">
                <a:alpha val="65882"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91A8A8-E79E-40E1-B913-0AEDB3021DE5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F34347-E11B-41F4-AF79-632A036A29E3}"/>
              </a:ext>
            </a:extLst>
          </p:cNvPr>
          <p:cNvSpPr txBox="1"/>
          <p:nvPr/>
        </p:nvSpPr>
        <p:spPr>
          <a:xfrm>
            <a:off x="6791638" y="4266047"/>
            <a:ext cx="1905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FBF61-6E81-49B1-844B-BBFE07DE4D87}"/>
              </a:ext>
            </a:extLst>
          </p:cNvPr>
          <p:cNvSpPr txBox="1"/>
          <p:nvPr/>
        </p:nvSpPr>
        <p:spPr>
          <a:xfrm>
            <a:off x="8400503" y="5028520"/>
            <a:ext cx="25555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latin typeface="NikoshBAN" pitchFamily="2" charset="0"/>
                <a:cs typeface="NikoshBAN" pitchFamily="2" charset="0"/>
              </a:rPr>
              <a:t>at</a:t>
            </a:r>
            <a:endParaRPr lang="en-US" sz="8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DD9509-1000-420C-B5E4-338A45C84FB0}"/>
              </a:ext>
            </a:extLst>
          </p:cNvPr>
          <p:cNvSpPr/>
          <p:nvPr/>
        </p:nvSpPr>
        <p:spPr>
          <a:xfrm>
            <a:off x="1235904" y="4066552"/>
            <a:ext cx="2777026" cy="255118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1D3AD1-2990-4497-9F55-7A73EC9C6EDD}"/>
              </a:ext>
            </a:extLst>
          </p:cNvPr>
          <p:cNvSpPr/>
          <p:nvPr/>
        </p:nvSpPr>
        <p:spPr>
          <a:xfrm>
            <a:off x="1173878" y="1348569"/>
            <a:ext cx="3760729" cy="255118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A4669-3498-40D7-9E29-8DC85AF7B4BC}"/>
              </a:ext>
            </a:extLst>
          </p:cNvPr>
          <p:cNvSpPr txBox="1"/>
          <p:nvPr/>
        </p:nvSpPr>
        <p:spPr>
          <a:xfrm>
            <a:off x="1483703" y="1525875"/>
            <a:ext cx="1905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35E209-8EC8-426E-9751-AEA8B0229BBF}"/>
              </a:ext>
            </a:extLst>
          </p:cNvPr>
          <p:cNvSpPr txBox="1"/>
          <p:nvPr/>
        </p:nvSpPr>
        <p:spPr>
          <a:xfrm>
            <a:off x="3075449" y="2389815"/>
            <a:ext cx="21689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latin typeface="NikoshBAN" pitchFamily="2" charset="0"/>
                <a:cs typeface="NikoshBAN" pitchFamily="2" charset="0"/>
              </a:rPr>
              <a:t>at</a:t>
            </a:r>
            <a:endParaRPr lang="en-US" sz="80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F75A69-A803-4F95-A3FB-48D8EDF47236}"/>
              </a:ext>
            </a:extLst>
          </p:cNvPr>
          <p:cNvSpPr/>
          <p:nvPr/>
        </p:nvSpPr>
        <p:spPr>
          <a:xfrm>
            <a:off x="3364791" y="416530"/>
            <a:ext cx="5641145" cy="759046"/>
          </a:xfrm>
          <a:prstGeom prst="roundRect">
            <a:avLst>
              <a:gd name="adj" fmla="val 50000"/>
            </a:avLst>
          </a:prstGeom>
          <a:solidFill>
            <a:srgbClr val="F90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Look listen and see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6EF08F-54CA-7D07-2969-E84C9D36CC0E}"/>
              </a:ext>
            </a:extLst>
          </p:cNvPr>
          <p:cNvSpPr txBox="1"/>
          <p:nvPr/>
        </p:nvSpPr>
        <p:spPr>
          <a:xfrm>
            <a:off x="1483703" y="1576388"/>
            <a:ext cx="1905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pic>
        <p:nvPicPr>
          <p:cNvPr id="4104" name="Picture 8" descr="A cute brown rat standing on a transparent background. 54046020 PNG">
            <a:extLst>
              <a:ext uri="{FF2B5EF4-FFF2-40B4-BE49-F238E27FC236}">
                <a16:creationId xmlns:a16="http://schemas.microsoft.com/office/drawing/2014/main" id="{2415622E-130F-EB56-3C3B-CE49B44AF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46" y="202911"/>
            <a:ext cx="7890906" cy="442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8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01315 0.390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4" grpId="0" animBg="1"/>
      <p:bldP spid="15" grpId="0"/>
      <p:bldP spid="15" grpId="1"/>
      <p:bldP spid="1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0F79">
                <a:alpha val="65882"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5E9EC8-E510-43BF-A272-31FDE5323D50}"/>
              </a:ext>
            </a:extLst>
          </p:cNvPr>
          <p:cNvSpPr/>
          <p:nvPr/>
        </p:nvSpPr>
        <p:spPr>
          <a:xfrm>
            <a:off x="3364791" y="416529"/>
            <a:ext cx="5641145" cy="818219"/>
          </a:xfrm>
          <a:prstGeom prst="roundRect">
            <a:avLst>
              <a:gd name="adj" fmla="val 50000"/>
            </a:avLst>
          </a:prstGeom>
          <a:solidFill>
            <a:srgbClr val="F90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91A8A8-E79E-40E1-B913-0AEDB3021DE5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C8E03-FB1B-4DF9-81BD-FCC6D8025747}"/>
              </a:ext>
            </a:extLst>
          </p:cNvPr>
          <p:cNvSpPr txBox="1"/>
          <p:nvPr/>
        </p:nvSpPr>
        <p:spPr>
          <a:xfrm>
            <a:off x="3279531" y="568862"/>
            <a:ext cx="5632938" cy="58477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Connect to the text book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BB140-0E2B-4276-A4ED-EB5CD054E70E}"/>
              </a:ext>
            </a:extLst>
          </p:cNvPr>
          <p:cNvSpPr txBox="1"/>
          <p:nvPr/>
        </p:nvSpPr>
        <p:spPr>
          <a:xfrm>
            <a:off x="4321424" y="2828835"/>
            <a:ext cx="3306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the page no- 51, 52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6E7B8-CD64-62F0-95A2-FDDDF6B1D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0" y="1702010"/>
            <a:ext cx="3153215" cy="4315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262A20-4F2D-79E8-F2C3-1EB02EE1C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79" y="1620899"/>
            <a:ext cx="3267531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91A8A8-E79E-40E1-B913-0AEDB3021DE5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6856" y="681234"/>
            <a:ext cx="760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Look listen and say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613CA-37C4-F303-3203-744D9BEFF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0" y="1327565"/>
            <a:ext cx="10628479" cy="51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7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0F79">
                <a:alpha val="65882"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91A8A8-E79E-40E1-B913-0AEDB3021DE5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AE273E-68AA-4CE4-B4C0-AA4008E05339}"/>
              </a:ext>
            </a:extLst>
          </p:cNvPr>
          <p:cNvSpPr/>
          <p:nvPr/>
        </p:nvSpPr>
        <p:spPr>
          <a:xfrm>
            <a:off x="1162748" y="397578"/>
            <a:ext cx="10241852" cy="642203"/>
          </a:xfrm>
          <a:prstGeom prst="roundRect">
            <a:avLst>
              <a:gd name="adj" fmla="val 50000"/>
            </a:avLst>
          </a:prstGeom>
          <a:solidFill>
            <a:srgbClr val="F90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Trace in the air. Trace and write.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53329" y="1702191"/>
            <a:ext cx="11085341" cy="70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3328" y="2051539"/>
            <a:ext cx="11085341" cy="7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3327" y="2400887"/>
            <a:ext cx="11085341" cy="7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53326" y="2750235"/>
            <a:ext cx="11085341" cy="70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3329" y="3739552"/>
            <a:ext cx="11085341" cy="70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3328" y="4088900"/>
            <a:ext cx="11085341" cy="7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3327" y="4438248"/>
            <a:ext cx="11085341" cy="7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3326" y="4787596"/>
            <a:ext cx="11085341" cy="70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14243" y="1480348"/>
            <a:ext cx="8755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24274" y="1625453"/>
            <a:ext cx="6286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63594" y="2408094"/>
            <a:ext cx="1542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dirty="0">
              <a:latin typeface="Kg primary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0A2BB33-6FAB-06FB-9D4F-F69D971FF3B2}"/>
              </a:ext>
            </a:extLst>
          </p:cNvPr>
          <p:cNvSpPr/>
          <p:nvPr/>
        </p:nvSpPr>
        <p:spPr>
          <a:xfrm>
            <a:off x="750012" y="3497518"/>
            <a:ext cx="7425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36172DE-B57B-B2C0-B893-6ED7B17E2F1A}"/>
              </a:ext>
            </a:extLst>
          </p:cNvPr>
          <p:cNvSpPr/>
          <p:nvPr/>
        </p:nvSpPr>
        <p:spPr>
          <a:xfrm>
            <a:off x="1394631" y="3642623"/>
            <a:ext cx="4796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6052BB-8485-F126-EF01-D01597F9F030}"/>
              </a:ext>
            </a:extLst>
          </p:cNvPr>
          <p:cNvSpPr/>
          <p:nvPr/>
        </p:nvSpPr>
        <p:spPr>
          <a:xfrm>
            <a:off x="3073132" y="1456194"/>
            <a:ext cx="8755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DE2BAB-51FD-1E51-B858-2243C36CF17F}"/>
              </a:ext>
            </a:extLst>
          </p:cNvPr>
          <p:cNvSpPr/>
          <p:nvPr/>
        </p:nvSpPr>
        <p:spPr>
          <a:xfrm>
            <a:off x="3883163" y="1601299"/>
            <a:ext cx="6286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2B0A3D-B245-3900-FE25-AD64957E309C}"/>
              </a:ext>
            </a:extLst>
          </p:cNvPr>
          <p:cNvSpPr/>
          <p:nvPr/>
        </p:nvSpPr>
        <p:spPr>
          <a:xfrm>
            <a:off x="5332021" y="1432040"/>
            <a:ext cx="8755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77FC8E-BF0F-95BD-62F8-45B72C13244B}"/>
              </a:ext>
            </a:extLst>
          </p:cNvPr>
          <p:cNvSpPr/>
          <p:nvPr/>
        </p:nvSpPr>
        <p:spPr>
          <a:xfrm>
            <a:off x="6142052" y="1577145"/>
            <a:ext cx="6286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E08B62-3A59-CE76-EE68-B79E0FB562FC}"/>
              </a:ext>
            </a:extLst>
          </p:cNvPr>
          <p:cNvSpPr/>
          <p:nvPr/>
        </p:nvSpPr>
        <p:spPr>
          <a:xfrm>
            <a:off x="7590910" y="1407886"/>
            <a:ext cx="8755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899AE3-DA8D-BEE8-4F7C-26414F1114A7}"/>
              </a:ext>
            </a:extLst>
          </p:cNvPr>
          <p:cNvSpPr/>
          <p:nvPr/>
        </p:nvSpPr>
        <p:spPr>
          <a:xfrm>
            <a:off x="8400941" y="1552991"/>
            <a:ext cx="6286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F009FE-0509-645A-52CB-98FEE8667966}"/>
              </a:ext>
            </a:extLst>
          </p:cNvPr>
          <p:cNvSpPr/>
          <p:nvPr/>
        </p:nvSpPr>
        <p:spPr>
          <a:xfrm>
            <a:off x="9849799" y="1383732"/>
            <a:ext cx="8755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6DCE5A-06E2-49FC-AABD-92F74D371112}"/>
              </a:ext>
            </a:extLst>
          </p:cNvPr>
          <p:cNvSpPr/>
          <p:nvPr/>
        </p:nvSpPr>
        <p:spPr>
          <a:xfrm>
            <a:off x="10659830" y="1528837"/>
            <a:ext cx="6286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44D8A9-466B-93C6-54B6-A5B03508EEB1}"/>
              </a:ext>
            </a:extLst>
          </p:cNvPr>
          <p:cNvSpPr/>
          <p:nvPr/>
        </p:nvSpPr>
        <p:spPr>
          <a:xfrm>
            <a:off x="3051371" y="3491919"/>
            <a:ext cx="7425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C5A91B-C9CE-C984-2431-AF72A4B14AE7}"/>
              </a:ext>
            </a:extLst>
          </p:cNvPr>
          <p:cNvSpPr/>
          <p:nvPr/>
        </p:nvSpPr>
        <p:spPr>
          <a:xfrm>
            <a:off x="3695990" y="3637024"/>
            <a:ext cx="4796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FCB5F8-5686-D481-A972-FE5E20B3973D}"/>
              </a:ext>
            </a:extLst>
          </p:cNvPr>
          <p:cNvSpPr/>
          <p:nvPr/>
        </p:nvSpPr>
        <p:spPr>
          <a:xfrm>
            <a:off x="5352730" y="3486320"/>
            <a:ext cx="7425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B6F04F-FC23-BCDC-D50F-F2192A4BBCD4}"/>
              </a:ext>
            </a:extLst>
          </p:cNvPr>
          <p:cNvSpPr/>
          <p:nvPr/>
        </p:nvSpPr>
        <p:spPr>
          <a:xfrm>
            <a:off x="5997349" y="3631425"/>
            <a:ext cx="4796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337215-7CA5-65B4-468A-A02902F71276}"/>
              </a:ext>
            </a:extLst>
          </p:cNvPr>
          <p:cNvSpPr/>
          <p:nvPr/>
        </p:nvSpPr>
        <p:spPr>
          <a:xfrm>
            <a:off x="7654089" y="3480721"/>
            <a:ext cx="7425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32D6A2F-11E4-B577-8054-4DE08F4C998C}"/>
              </a:ext>
            </a:extLst>
          </p:cNvPr>
          <p:cNvSpPr/>
          <p:nvPr/>
        </p:nvSpPr>
        <p:spPr>
          <a:xfrm>
            <a:off x="8298708" y="3625826"/>
            <a:ext cx="4796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38FB0A3-121D-8CEC-97BA-CACEC085C8B9}"/>
              </a:ext>
            </a:extLst>
          </p:cNvPr>
          <p:cNvSpPr/>
          <p:nvPr/>
        </p:nvSpPr>
        <p:spPr>
          <a:xfrm>
            <a:off x="9955448" y="3475122"/>
            <a:ext cx="7425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DE10DF-DA23-4F7A-9A0B-74D35F431366}"/>
              </a:ext>
            </a:extLst>
          </p:cNvPr>
          <p:cNvSpPr/>
          <p:nvPr/>
        </p:nvSpPr>
        <p:spPr>
          <a:xfrm>
            <a:off x="10600067" y="3620227"/>
            <a:ext cx="4796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646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5" grpId="0"/>
      <p:bldP spid="44" grpId="0"/>
      <p:bldP spid="45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5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D73593-30A5-A8DC-9AFD-78163243D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038B71-0462-DEE5-DD3F-1552C0A446F6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AB405-C429-9AC4-823F-56D8215BB3AD}"/>
              </a:ext>
            </a:extLst>
          </p:cNvPr>
          <p:cNvSpPr txBox="1"/>
          <p:nvPr/>
        </p:nvSpPr>
        <p:spPr>
          <a:xfrm>
            <a:off x="759655" y="576775"/>
            <a:ext cx="9959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Word meaning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A9F2F2-ABF4-0031-5B91-630E818AC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554877"/>
              </p:ext>
            </p:extLst>
          </p:nvPr>
        </p:nvGraphicFramePr>
        <p:xfrm>
          <a:off x="1164897" y="1523707"/>
          <a:ext cx="10406994" cy="475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8998">
                  <a:extLst>
                    <a:ext uri="{9D8B030D-6E8A-4147-A177-3AD203B41FA5}">
                      <a16:colId xmlns:a16="http://schemas.microsoft.com/office/drawing/2014/main" val="2025178747"/>
                    </a:ext>
                  </a:extLst>
                </a:gridCol>
                <a:gridCol w="3468998">
                  <a:extLst>
                    <a:ext uri="{9D8B030D-6E8A-4147-A177-3AD203B41FA5}">
                      <a16:colId xmlns:a16="http://schemas.microsoft.com/office/drawing/2014/main" val="2226114684"/>
                    </a:ext>
                  </a:extLst>
                </a:gridCol>
                <a:gridCol w="3468998">
                  <a:extLst>
                    <a:ext uri="{9D8B030D-6E8A-4147-A177-3AD203B41FA5}">
                      <a16:colId xmlns:a16="http://schemas.microsoft.com/office/drawing/2014/main" val="840787766"/>
                    </a:ext>
                  </a:extLst>
                </a:gridCol>
              </a:tblGrid>
              <a:tr h="11893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b="1" dirty="0"/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852799"/>
                  </a:ext>
                </a:extLst>
              </a:tr>
              <a:tr h="11893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8125"/>
                  </a:ext>
                </a:extLst>
              </a:tr>
              <a:tr h="11893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844379"/>
                  </a:ext>
                </a:extLst>
              </a:tr>
              <a:tr h="11893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8842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722C8ED-A8F8-F832-EF84-73137157A88D}"/>
              </a:ext>
            </a:extLst>
          </p:cNvPr>
          <p:cNvSpPr txBox="1"/>
          <p:nvPr/>
        </p:nvSpPr>
        <p:spPr>
          <a:xfrm>
            <a:off x="5000409" y="1668968"/>
            <a:ext cx="2412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Quilt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9A90C-20D3-ABFA-458D-9C3BDE32E821}"/>
              </a:ext>
            </a:extLst>
          </p:cNvPr>
          <p:cNvSpPr txBox="1"/>
          <p:nvPr/>
        </p:nvSpPr>
        <p:spPr>
          <a:xfrm>
            <a:off x="4840762" y="2881718"/>
            <a:ext cx="3830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Queen</a:t>
            </a:r>
            <a:endParaRPr lang="en-US" sz="5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45CDF0-B55C-B8D4-B0C7-071014950C48}"/>
              </a:ext>
            </a:extLst>
          </p:cNvPr>
          <p:cNvSpPr txBox="1"/>
          <p:nvPr/>
        </p:nvSpPr>
        <p:spPr>
          <a:xfrm>
            <a:off x="4918714" y="4014405"/>
            <a:ext cx="3830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Ruler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4C637B-2005-CC22-FACB-EBB543C525C3}"/>
              </a:ext>
            </a:extLst>
          </p:cNvPr>
          <p:cNvSpPr txBox="1"/>
          <p:nvPr/>
        </p:nvSpPr>
        <p:spPr>
          <a:xfrm>
            <a:off x="4138983" y="5274898"/>
            <a:ext cx="2763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	Rat</a:t>
            </a:r>
            <a:endParaRPr lang="en-US" sz="5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20227B-5A97-947A-DA7B-DCF2ECD36616}"/>
              </a:ext>
            </a:extLst>
          </p:cNvPr>
          <p:cNvSpPr txBox="1"/>
          <p:nvPr/>
        </p:nvSpPr>
        <p:spPr>
          <a:xfrm>
            <a:off x="8475830" y="1668968"/>
            <a:ext cx="241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লেপ</a:t>
            </a:r>
            <a:endParaRPr lang="en-US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479880-258D-8742-9AEB-2EF3240EF209}"/>
              </a:ext>
            </a:extLst>
          </p:cNvPr>
          <p:cNvSpPr txBox="1"/>
          <p:nvPr/>
        </p:nvSpPr>
        <p:spPr>
          <a:xfrm>
            <a:off x="8418660" y="2922220"/>
            <a:ext cx="3153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রানী</a:t>
            </a:r>
            <a:endParaRPr lang="en-US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F7CB3A-5F37-825A-44A2-4DA5E1D16D04}"/>
              </a:ext>
            </a:extLst>
          </p:cNvPr>
          <p:cNvSpPr txBox="1"/>
          <p:nvPr/>
        </p:nvSpPr>
        <p:spPr>
          <a:xfrm>
            <a:off x="8105276" y="4070097"/>
            <a:ext cx="3349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রুলার</a:t>
            </a:r>
            <a:r>
              <a:rPr lang="en-US" sz="4000" b="1" dirty="0"/>
              <a:t>/</a:t>
            </a:r>
            <a:r>
              <a:rPr lang="en-US" sz="4000" b="1" dirty="0" err="1"/>
              <a:t>মাপনি</a:t>
            </a:r>
            <a:r>
              <a:rPr lang="en-US" sz="4000" b="1" dirty="0"/>
              <a:t> </a:t>
            </a:r>
            <a:endParaRPr lang="en-US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68D6D7-1E91-34BC-4740-E3036901FAE5}"/>
              </a:ext>
            </a:extLst>
          </p:cNvPr>
          <p:cNvSpPr txBox="1"/>
          <p:nvPr/>
        </p:nvSpPr>
        <p:spPr>
          <a:xfrm>
            <a:off x="8324755" y="5252582"/>
            <a:ext cx="3404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ইদুর</a:t>
            </a:r>
            <a:endParaRPr lang="en-US" sz="4000" dirty="0"/>
          </a:p>
        </p:txBody>
      </p:sp>
      <p:pic>
        <p:nvPicPr>
          <p:cNvPr id="6" name="Picture 2" descr="A colorful quilt with a colorful patchwork design 55186159 PNG">
            <a:extLst>
              <a:ext uri="{FF2B5EF4-FFF2-40B4-BE49-F238E27FC236}">
                <a16:creationId xmlns:a16="http://schemas.microsoft.com/office/drawing/2014/main" id="{84B7827B-9E90-7E9B-453B-611324DFE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61" y="1554190"/>
            <a:ext cx="1909368" cy="106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Queen with crown on head Images - Free Download on Freepik">
            <a:extLst>
              <a:ext uri="{FF2B5EF4-FFF2-40B4-BE49-F238E27FC236}">
                <a16:creationId xmlns:a16="http://schemas.microsoft.com/office/drawing/2014/main" id="{01FD152A-EA02-1602-82D6-9887494B4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48" y="2768322"/>
            <a:ext cx="1158126" cy="10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wnload Ruler, Metric, Measure. Royalty-Free Vector Graphic - Pixabay">
            <a:extLst>
              <a:ext uri="{FF2B5EF4-FFF2-40B4-BE49-F238E27FC236}">
                <a16:creationId xmlns:a16="http://schemas.microsoft.com/office/drawing/2014/main" id="{2088511E-30BC-B4E0-718B-563F4774C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85" y="3647483"/>
            <a:ext cx="2983120" cy="149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ute brown rat standing on a transparent background. 54046020 PNG">
            <a:extLst>
              <a:ext uri="{FF2B5EF4-FFF2-40B4-BE49-F238E27FC236}">
                <a16:creationId xmlns:a16="http://schemas.microsoft.com/office/drawing/2014/main" id="{7DDD914D-D424-FD18-BCB4-AF4B686BF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19" y="5005954"/>
            <a:ext cx="2188394" cy="12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0F79">
                <a:alpha val="65882"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91A8A8-E79E-40E1-B913-0AEDB3021DE5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D8F7F-E759-4F9D-A1AA-9D49CA465792}"/>
              </a:ext>
            </a:extLst>
          </p:cNvPr>
          <p:cNvSpPr/>
          <p:nvPr/>
        </p:nvSpPr>
        <p:spPr>
          <a:xfrm>
            <a:off x="847644" y="1049720"/>
            <a:ext cx="1049671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Read and match the Small and capital letters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24617" y="2644170"/>
            <a:ext cx="11817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 w="11430">
                  <a:noFill/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endParaRPr lang="en-US" sz="96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6677" y="4207352"/>
            <a:ext cx="11256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 w="11430">
                  <a:noFill/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endParaRPr lang="en-US" sz="96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>
            <a:cxnSpLocks/>
            <a:stCxn id="2" idx="3"/>
          </p:cNvCxnSpPr>
          <p:nvPr/>
        </p:nvCxnSpPr>
        <p:spPr>
          <a:xfrm>
            <a:off x="4006351" y="3429000"/>
            <a:ext cx="5121359" cy="15696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06965" y="3227964"/>
            <a:ext cx="5177465" cy="15598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8" descr="A cute brown rat standing on a transparent background. 54046020 PNG">
            <a:extLst>
              <a:ext uri="{FF2B5EF4-FFF2-40B4-BE49-F238E27FC236}">
                <a16:creationId xmlns:a16="http://schemas.microsoft.com/office/drawing/2014/main" id="{7D6465D0-D8FB-5C3C-6420-1B1EE5534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51" y="1941680"/>
            <a:ext cx="3839006" cy="215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Queen with crown on head Images - Free Download on Freepik">
            <a:extLst>
              <a:ext uri="{FF2B5EF4-FFF2-40B4-BE49-F238E27FC236}">
                <a16:creationId xmlns:a16="http://schemas.microsoft.com/office/drawing/2014/main" id="{FB03A55A-5898-93B3-A9F6-3C8F40A4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3" y="4338252"/>
            <a:ext cx="1753468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14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0F79">
                <a:alpha val="65882"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91A8A8-E79E-40E1-B913-0AEDB3021DE5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D8F7F-E759-4F9D-A1AA-9D49CA465792}"/>
              </a:ext>
            </a:extLst>
          </p:cNvPr>
          <p:cNvSpPr/>
          <p:nvPr/>
        </p:nvSpPr>
        <p:spPr>
          <a:xfrm>
            <a:off x="829441" y="3878689"/>
            <a:ext cx="11123962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dirty="0">
                <a:ln w="3810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non cursive capital letter </a:t>
            </a:r>
          </a:p>
          <a:p>
            <a:pPr algn="ctr"/>
            <a:r>
              <a:rPr lang="en-US" sz="6600" dirty="0">
                <a:ln w="3810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dirty="0" err="1">
                <a:ln w="3810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Qq</a:t>
            </a:r>
            <a:r>
              <a:rPr lang="en-US" sz="6600" dirty="0">
                <a:ln w="3810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Rr”.</a:t>
            </a:r>
          </a:p>
        </p:txBody>
      </p:sp>
      <p:pic>
        <p:nvPicPr>
          <p:cNvPr id="15" name="Picture 2" descr="Most Beautiful House Design In India (see description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3"/>
          <a:stretch/>
        </p:blipFill>
        <p:spPr bwMode="auto">
          <a:xfrm>
            <a:off x="3327827" y="452459"/>
            <a:ext cx="5838880" cy="28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405E9EC8-E510-43BF-A272-31FDE5323D50}"/>
              </a:ext>
            </a:extLst>
          </p:cNvPr>
          <p:cNvSpPr/>
          <p:nvPr/>
        </p:nvSpPr>
        <p:spPr>
          <a:xfrm>
            <a:off x="4568648" y="3236990"/>
            <a:ext cx="3475351" cy="818219"/>
          </a:xfrm>
          <a:prstGeom prst="roundRect">
            <a:avLst>
              <a:gd name="adj" fmla="val 50000"/>
            </a:avLst>
          </a:prstGeom>
          <a:solidFill>
            <a:srgbClr val="F90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7C8E03-FB1B-4DF9-81BD-FCC6D8025747}"/>
              </a:ext>
            </a:extLst>
          </p:cNvPr>
          <p:cNvSpPr txBox="1"/>
          <p:nvPr/>
        </p:nvSpPr>
        <p:spPr>
          <a:xfrm>
            <a:off x="4738379" y="3308957"/>
            <a:ext cx="3135887" cy="70788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594603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0F79">
                <a:alpha val="65882"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91A8A8-E79E-40E1-B913-0AEDB3021DE5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A48B3-BFA4-4F5C-A1D0-DDDF4944C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6185" y="255417"/>
            <a:ext cx="11683218" cy="637046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4CE237-3F21-4DB5-B558-7C6EB5300C9A}"/>
              </a:ext>
            </a:extLst>
          </p:cNvPr>
          <p:cNvSpPr txBox="1"/>
          <p:nvPr/>
        </p:nvSpPr>
        <p:spPr>
          <a:xfrm>
            <a:off x="709555" y="2305620"/>
            <a:ext cx="7808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Allah Hafez</a:t>
            </a:r>
          </a:p>
        </p:txBody>
      </p:sp>
    </p:spTree>
    <p:extLst>
      <p:ext uri="{BB962C8B-B14F-4D97-AF65-F5344CB8AC3E}">
        <p14:creationId xmlns:p14="http://schemas.microsoft.com/office/powerpoint/2010/main" val="54922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0F79">
                <a:alpha val="65882"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91A8A8-E79E-40E1-B913-0AEDB3021DE5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82C315-B98E-489D-8C30-8CF17313E433}"/>
              </a:ext>
            </a:extLst>
          </p:cNvPr>
          <p:cNvSpPr/>
          <p:nvPr/>
        </p:nvSpPr>
        <p:spPr>
          <a:xfrm>
            <a:off x="3892985" y="420375"/>
            <a:ext cx="4559887" cy="866682"/>
          </a:xfrm>
          <a:prstGeom prst="roundRect">
            <a:avLst>
              <a:gd name="adj" fmla="val 50000"/>
            </a:avLst>
          </a:prstGeom>
          <a:solidFill>
            <a:srgbClr val="F90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52D10-9CF1-4DF6-8B04-863769CD26BA}"/>
              </a:ext>
            </a:extLst>
          </p:cNvPr>
          <p:cNvSpPr/>
          <p:nvPr/>
        </p:nvSpPr>
        <p:spPr>
          <a:xfrm>
            <a:off x="4361106" y="469658"/>
            <a:ext cx="3751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Introduce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E0DC30-4FA1-4B7B-BD03-C41BFEFF061A}"/>
              </a:ext>
            </a:extLst>
          </p:cNvPr>
          <p:cNvSpPr/>
          <p:nvPr/>
        </p:nvSpPr>
        <p:spPr>
          <a:xfrm>
            <a:off x="7891975" y="3955633"/>
            <a:ext cx="35742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 English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1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2( Q,R)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17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40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Mininutes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03/02/2023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8939BF-0B68-4DD2-A325-D14F8BC7760A}"/>
              </a:ext>
            </a:extLst>
          </p:cNvPr>
          <p:cNvGrpSpPr/>
          <p:nvPr/>
        </p:nvGrpSpPr>
        <p:grpSpPr>
          <a:xfrm>
            <a:off x="906430" y="431858"/>
            <a:ext cx="3742100" cy="3887479"/>
            <a:chOff x="4918256" y="1005627"/>
            <a:chExt cx="4264498" cy="4269232"/>
          </a:xfrm>
        </p:grpSpPr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2DB30415-E812-438C-BBA8-0A205FC2DD45}"/>
                </a:ext>
              </a:extLst>
            </p:cNvPr>
            <p:cNvSpPr/>
            <p:nvPr/>
          </p:nvSpPr>
          <p:spPr>
            <a:xfrm>
              <a:off x="4918256" y="1005627"/>
              <a:ext cx="4264498" cy="4269232"/>
            </a:xfrm>
            <a:custGeom>
              <a:avLst/>
              <a:gdLst>
                <a:gd name="connsiteX0" fmla="*/ 2318237 w 4264498"/>
                <a:gd name="connsiteY0" fmla="*/ 727569 h 4269232"/>
                <a:gd name="connsiteX1" fmla="*/ 2866115 w 4264498"/>
                <a:gd name="connsiteY1" fmla="*/ 727569 h 4269232"/>
                <a:gd name="connsiteX2" fmla="*/ 3465396 w 4264498"/>
                <a:gd name="connsiteY2" fmla="*/ 1281948 h 4269232"/>
                <a:gd name="connsiteX3" fmla="*/ 3465396 w 4264498"/>
                <a:gd name="connsiteY3" fmla="*/ 1281947 h 4269232"/>
                <a:gd name="connsiteX4" fmla="*/ 4264498 w 4264498"/>
                <a:gd name="connsiteY4" fmla="*/ 2021174 h 4269232"/>
                <a:gd name="connsiteX5" fmla="*/ 3465396 w 4264498"/>
                <a:gd name="connsiteY5" fmla="*/ 2885001 h 4269232"/>
                <a:gd name="connsiteX6" fmla="*/ 3465396 w 4264498"/>
                <a:gd name="connsiteY6" fmla="*/ 2337122 h 4269232"/>
                <a:gd name="connsiteX7" fmla="*/ 3738741 w 4264498"/>
                <a:gd name="connsiteY7" fmla="*/ 2041637 h 4269232"/>
                <a:gd name="connsiteX8" fmla="*/ 3465396 w 4264498"/>
                <a:gd name="connsiteY8" fmla="*/ 1788773 h 4269232"/>
                <a:gd name="connsiteX9" fmla="*/ 3465396 w 4264498"/>
                <a:gd name="connsiteY9" fmla="*/ 1788774 h 4269232"/>
                <a:gd name="connsiteX10" fmla="*/ 1406564 w 4264498"/>
                <a:gd name="connsiteY10" fmla="*/ 727569 h 4269232"/>
                <a:gd name="connsiteX11" fmla="*/ 1913391 w 4264498"/>
                <a:gd name="connsiteY11" fmla="*/ 727569 h 4269232"/>
                <a:gd name="connsiteX12" fmla="*/ 794385 w 4264498"/>
                <a:gd name="connsiteY12" fmla="*/ 1937210 h 4269232"/>
                <a:gd name="connsiteX13" fmla="*/ 525758 w 4264498"/>
                <a:gd name="connsiteY13" fmla="*/ 2227595 h 4269232"/>
                <a:gd name="connsiteX14" fmla="*/ 794385 w 4264498"/>
                <a:gd name="connsiteY14" fmla="*/ 2476095 h 4269232"/>
                <a:gd name="connsiteX15" fmla="*/ 794385 w 4264498"/>
                <a:gd name="connsiteY15" fmla="*/ 2476094 h 4269232"/>
                <a:gd name="connsiteX16" fmla="*/ 1895635 w 4264498"/>
                <a:gd name="connsiteY16" fmla="*/ 3494830 h 4269232"/>
                <a:gd name="connsiteX17" fmla="*/ 2164418 w 4264498"/>
                <a:gd name="connsiteY17" fmla="*/ 3743474 h 4269232"/>
                <a:gd name="connsiteX18" fmla="*/ 2394432 w 4264498"/>
                <a:gd name="connsiteY18" fmla="*/ 3494830 h 4269232"/>
                <a:gd name="connsiteX19" fmla="*/ 2901260 w 4264498"/>
                <a:gd name="connsiteY19" fmla="*/ 3494830 h 4269232"/>
                <a:gd name="connsiteX20" fmla="*/ 2184882 w 4264498"/>
                <a:gd name="connsiteY20" fmla="*/ 4269232 h 4269232"/>
                <a:gd name="connsiteX21" fmla="*/ 1347756 w 4264498"/>
                <a:gd name="connsiteY21" fmla="*/ 3494830 h 4269232"/>
                <a:gd name="connsiteX22" fmla="*/ 794385 w 4264498"/>
                <a:gd name="connsiteY22" fmla="*/ 2982922 h 4269232"/>
                <a:gd name="connsiteX23" fmla="*/ 794385 w 4264498"/>
                <a:gd name="connsiteY23" fmla="*/ 2982923 h 4269232"/>
                <a:gd name="connsiteX24" fmla="*/ 0 w 4264498"/>
                <a:gd name="connsiteY24" fmla="*/ 2248059 h 4269232"/>
                <a:gd name="connsiteX25" fmla="*/ 794385 w 4264498"/>
                <a:gd name="connsiteY25" fmla="*/ 1389332 h 4269232"/>
                <a:gd name="connsiteX26" fmla="*/ 2079617 w 4264498"/>
                <a:gd name="connsiteY26" fmla="*/ 0 h 4269232"/>
                <a:gd name="connsiteX27" fmla="*/ 2866115 w 4264498"/>
                <a:gd name="connsiteY27" fmla="*/ 727569 h 4269232"/>
                <a:gd name="connsiteX28" fmla="*/ 2318237 w 4264498"/>
                <a:gd name="connsiteY28" fmla="*/ 727569 h 4269232"/>
                <a:gd name="connsiteX29" fmla="*/ 2100080 w 4264498"/>
                <a:gd name="connsiteY29" fmla="*/ 525758 h 4269232"/>
                <a:gd name="connsiteX30" fmla="*/ 1913391 w 4264498"/>
                <a:gd name="connsiteY30" fmla="*/ 727569 h 4269232"/>
                <a:gd name="connsiteX31" fmla="*/ 1406564 w 4264498"/>
                <a:gd name="connsiteY31" fmla="*/ 727569 h 42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64498" h="4269232">
                  <a:moveTo>
                    <a:pt x="2318237" y="727569"/>
                  </a:moveTo>
                  <a:lnTo>
                    <a:pt x="2866115" y="727569"/>
                  </a:lnTo>
                  <a:lnTo>
                    <a:pt x="3465396" y="1281948"/>
                  </a:lnTo>
                  <a:lnTo>
                    <a:pt x="3465396" y="1281947"/>
                  </a:lnTo>
                  <a:lnTo>
                    <a:pt x="4264498" y="2021174"/>
                  </a:lnTo>
                  <a:lnTo>
                    <a:pt x="3465396" y="2885001"/>
                  </a:lnTo>
                  <a:lnTo>
                    <a:pt x="3465396" y="2337122"/>
                  </a:lnTo>
                  <a:lnTo>
                    <a:pt x="3738741" y="2041637"/>
                  </a:lnTo>
                  <a:lnTo>
                    <a:pt x="3465396" y="1788773"/>
                  </a:lnTo>
                  <a:lnTo>
                    <a:pt x="3465396" y="1788774"/>
                  </a:lnTo>
                  <a:close/>
                  <a:moveTo>
                    <a:pt x="1406564" y="727569"/>
                  </a:moveTo>
                  <a:lnTo>
                    <a:pt x="1913391" y="727569"/>
                  </a:lnTo>
                  <a:lnTo>
                    <a:pt x="794385" y="1937210"/>
                  </a:lnTo>
                  <a:lnTo>
                    <a:pt x="525758" y="2227595"/>
                  </a:lnTo>
                  <a:lnTo>
                    <a:pt x="794385" y="2476095"/>
                  </a:lnTo>
                  <a:lnTo>
                    <a:pt x="794385" y="2476094"/>
                  </a:lnTo>
                  <a:lnTo>
                    <a:pt x="1895635" y="3494830"/>
                  </a:lnTo>
                  <a:lnTo>
                    <a:pt x="2164418" y="3743474"/>
                  </a:lnTo>
                  <a:lnTo>
                    <a:pt x="2394432" y="3494830"/>
                  </a:lnTo>
                  <a:lnTo>
                    <a:pt x="2901260" y="3494830"/>
                  </a:lnTo>
                  <a:lnTo>
                    <a:pt x="2184882" y="4269232"/>
                  </a:lnTo>
                  <a:lnTo>
                    <a:pt x="1347756" y="3494830"/>
                  </a:lnTo>
                  <a:lnTo>
                    <a:pt x="794385" y="2982922"/>
                  </a:lnTo>
                  <a:lnTo>
                    <a:pt x="794385" y="2982923"/>
                  </a:lnTo>
                  <a:lnTo>
                    <a:pt x="0" y="2248059"/>
                  </a:lnTo>
                  <a:lnTo>
                    <a:pt x="794385" y="1389332"/>
                  </a:lnTo>
                  <a:close/>
                  <a:moveTo>
                    <a:pt x="2079617" y="0"/>
                  </a:moveTo>
                  <a:lnTo>
                    <a:pt x="2866115" y="727569"/>
                  </a:lnTo>
                  <a:lnTo>
                    <a:pt x="2318237" y="727569"/>
                  </a:lnTo>
                  <a:lnTo>
                    <a:pt x="2100080" y="525758"/>
                  </a:lnTo>
                  <a:lnTo>
                    <a:pt x="1913391" y="727569"/>
                  </a:lnTo>
                  <a:lnTo>
                    <a:pt x="1406564" y="72756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4314DA19-488D-4DF0-883A-4631C31CCB49}"/>
                </a:ext>
              </a:extLst>
            </p:cNvPr>
            <p:cNvSpPr/>
            <p:nvPr/>
          </p:nvSpPr>
          <p:spPr>
            <a:xfrm>
              <a:off x="5736952" y="1756611"/>
              <a:ext cx="2671011" cy="2767263"/>
            </a:xfrm>
            <a:custGeom>
              <a:avLst/>
              <a:gdLst>
                <a:gd name="connsiteX0" fmla="*/ 0 w 2671011"/>
                <a:gd name="connsiteY0" fmla="*/ 2255354 h 2767263"/>
                <a:gd name="connsiteX1" fmla="*/ 553371 w 2671011"/>
                <a:gd name="connsiteY1" fmla="*/ 2767262 h 2767263"/>
                <a:gd name="connsiteX2" fmla="*/ 0 w 2671011"/>
                <a:gd name="connsiteY2" fmla="*/ 2767262 h 2767263"/>
                <a:gd name="connsiteX3" fmla="*/ 2671011 w 2671011"/>
                <a:gd name="connsiteY3" fmla="*/ 2157434 h 2767263"/>
                <a:gd name="connsiteX4" fmla="*/ 2671011 w 2671011"/>
                <a:gd name="connsiteY4" fmla="*/ 2767263 h 2767263"/>
                <a:gd name="connsiteX5" fmla="*/ 2106875 w 2671011"/>
                <a:gd name="connsiteY5" fmla="*/ 2767263 h 2767263"/>
                <a:gd name="connsiteX6" fmla="*/ 2071730 w 2671011"/>
                <a:gd name="connsiteY6" fmla="*/ 1 h 2767263"/>
                <a:gd name="connsiteX7" fmla="*/ 2671011 w 2671011"/>
                <a:gd name="connsiteY7" fmla="*/ 1 h 2767263"/>
                <a:gd name="connsiteX8" fmla="*/ 2671011 w 2671011"/>
                <a:gd name="connsiteY8" fmla="*/ 554380 h 2767263"/>
                <a:gd name="connsiteX9" fmla="*/ 0 w 2671011"/>
                <a:gd name="connsiteY9" fmla="*/ 1 h 2767263"/>
                <a:gd name="connsiteX10" fmla="*/ 612179 w 2671011"/>
                <a:gd name="connsiteY10" fmla="*/ 1 h 2767263"/>
                <a:gd name="connsiteX11" fmla="*/ 0 w 2671011"/>
                <a:gd name="connsiteY11" fmla="*/ 661764 h 2767263"/>
                <a:gd name="connsiteX12" fmla="*/ 1119006 w 2671011"/>
                <a:gd name="connsiteY12" fmla="*/ 0 h 2767263"/>
                <a:gd name="connsiteX13" fmla="*/ 1523852 w 2671011"/>
                <a:gd name="connsiteY13" fmla="*/ 0 h 2767263"/>
                <a:gd name="connsiteX14" fmla="*/ 2671011 w 2671011"/>
                <a:gd name="connsiteY14" fmla="*/ 1061205 h 2767263"/>
                <a:gd name="connsiteX15" fmla="*/ 2671011 w 2671011"/>
                <a:gd name="connsiteY15" fmla="*/ 1609554 h 2767263"/>
                <a:gd name="connsiteX16" fmla="*/ 2671011 w 2671011"/>
                <a:gd name="connsiteY16" fmla="*/ 2157433 h 2767263"/>
                <a:gd name="connsiteX17" fmla="*/ 2106875 w 2671011"/>
                <a:gd name="connsiteY17" fmla="*/ 2767262 h 2767263"/>
                <a:gd name="connsiteX18" fmla="*/ 1600047 w 2671011"/>
                <a:gd name="connsiteY18" fmla="*/ 2767262 h 2767263"/>
                <a:gd name="connsiteX19" fmla="*/ 1101250 w 2671011"/>
                <a:gd name="connsiteY19" fmla="*/ 2767262 h 2767263"/>
                <a:gd name="connsiteX20" fmla="*/ 0 w 2671011"/>
                <a:gd name="connsiteY20" fmla="*/ 1748526 h 2767263"/>
                <a:gd name="connsiteX21" fmla="*/ 0 w 2671011"/>
                <a:gd name="connsiteY21" fmla="*/ 1209641 h 276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71011" h="2767263">
                  <a:moveTo>
                    <a:pt x="0" y="2255354"/>
                  </a:moveTo>
                  <a:lnTo>
                    <a:pt x="553371" y="2767262"/>
                  </a:lnTo>
                  <a:lnTo>
                    <a:pt x="0" y="2767262"/>
                  </a:lnTo>
                  <a:close/>
                  <a:moveTo>
                    <a:pt x="2671011" y="2157434"/>
                  </a:moveTo>
                  <a:lnTo>
                    <a:pt x="2671011" y="2767263"/>
                  </a:lnTo>
                  <a:lnTo>
                    <a:pt x="2106875" y="2767263"/>
                  </a:lnTo>
                  <a:close/>
                  <a:moveTo>
                    <a:pt x="2071730" y="1"/>
                  </a:moveTo>
                  <a:lnTo>
                    <a:pt x="2671011" y="1"/>
                  </a:lnTo>
                  <a:lnTo>
                    <a:pt x="2671011" y="554380"/>
                  </a:lnTo>
                  <a:close/>
                  <a:moveTo>
                    <a:pt x="0" y="1"/>
                  </a:moveTo>
                  <a:lnTo>
                    <a:pt x="612179" y="1"/>
                  </a:lnTo>
                  <a:lnTo>
                    <a:pt x="0" y="661764"/>
                  </a:lnTo>
                  <a:close/>
                  <a:moveTo>
                    <a:pt x="1119006" y="0"/>
                  </a:moveTo>
                  <a:lnTo>
                    <a:pt x="1523852" y="0"/>
                  </a:lnTo>
                  <a:lnTo>
                    <a:pt x="2671011" y="1061205"/>
                  </a:lnTo>
                  <a:lnTo>
                    <a:pt x="2671011" y="1609554"/>
                  </a:lnTo>
                  <a:lnTo>
                    <a:pt x="2671011" y="2157433"/>
                  </a:lnTo>
                  <a:lnTo>
                    <a:pt x="2106875" y="2767262"/>
                  </a:lnTo>
                  <a:lnTo>
                    <a:pt x="1600047" y="2767262"/>
                  </a:lnTo>
                  <a:lnTo>
                    <a:pt x="1101250" y="2767262"/>
                  </a:lnTo>
                  <a:lnTo>
                    <a:pt x="0" y="1748526"/>
                  </a:lnTo>
                  <a:lnTo>
                    <a:pt x="0" y="1209641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5852651-E8BE-41F3-AA51-BE6EA8D4EA09}"/>
              </a:ext>
            </a:extLst>
          </p:cNvPr>
          <p:cNvSpPr txBox="1"/>
          <p:nvPr/>
        </p:nvSpPr>
        <p:spPr>
          <a:xfrm>
            <a:off x="437463" y="4401546"/>
            <a:ext cx="4612061" cy="209288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Din Mohammad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1430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1430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Shukundirbag</a:t>
            </a:r>
            <a:r>
              <a:rPr lang="en-US" b="1" dirty="0">
                <a:ln w="11430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1430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Gazipur</a:t>
            </a:r>
            <a:r>
              <a:rPr lang="en-US" b="1" dirty="0">
                <a:ln w="11430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1430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b="1" dirty="0">
                <a:ln w="11430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n w="11430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Gazipur</a:t>
            </a:r>
            <a:r>
              <a:rPr lang="en-US" b="1" dirty="0">
                <a:ln w="11430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1430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Mob: 01720833739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1430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Email: dmshopon1982@gmail.com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85" y="865199"/>
            <a:ext cx="2266806" cy="2930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519">
            <a:off x="5392179" y="1525369"/>
            <a:ext cx="1803172" cy="471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14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91A8A8-E79E-40E1-B913-0AEDB3021DE5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4A3A5-C15E-4CEA-8EDE-C65D4FE9DF66}"/>
              </a:ext>
            </a:extLst>
          </p:cNvPr>
          <p:cNvSpPr txBox="1"/>
          <p:nvPr/>
        </p:nvSpPr>
        <p:spPr>
          <a:xfrm>
            <a:off x="895889" y="634379"/>
            <a:ext cx="10625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োNikoshBAN"/>
                <a:cs typeface="NikoshBAN" panose="02000000000000000000" pitchFamily="2" charset="0"/>
              </a:rPr>
              <a:t>Look at the picture. Say the name of the things</a:t>
            </a:r>
            <a:endParaRPr lang="bn-IN" sz="3600" dirty="0">
              <a:latin typeface="োNikoshBAN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30C6F-07F5-0D8C-B5EE-E48F4B5C8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94" y="1280710"/>
            <a:ext cx="8485612" cy="50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9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0F79">
                <a:alpha val="65882"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91A8A8-E79E-40E1-B913-0AEDB3021DE5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86DDA-6E7B-4F13-BC27-1C3113413B9F}"/>
              </a:ext>
            </a:extLst>
          </p:cNvPr>
          <p:cNvSpPr txBox="1"/>
          <p:nvPr/>
        </p:nvSpPr>
        <p:spPr>
          <a:xfrm>
            <a:off x="3299523" y="2384230"/>
            <a:ext cx="8113155" cy="3770263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39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GB" sz="23900" b="1" dirty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96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239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endParaRPr lang="en-GB" sz="23900" b="1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D8F7F-E759-4F9D-A1AA-9D49CA465792}"/>
              </a:ext>
            </a:extLst>
          </p:cNvPr>
          <p:cNvSpPr/>
          <p:nvPr/>
        </p:nvSpPr>
        <p:spPr>
          <a:xfrm>
            <a:off x="869788" y="1368567"/>
            <a:ext cx="7254501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Our todays lesson</a:t>
            </a:r>
          </a:p>
        </p:txBody>
      </p:sp>
    </p:spTree>
    <p:extLst>
      <p:ext uri="{BB962C8B-B14F-4D97-AF65-F5344CB8AC3E}">
        <p14:creationId xmlns:p14="http://schemas.microsoft.com/office/powerpoint/2010/main" val="4276670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0F79">
                <a:alpha val="65882"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2D45D40-7C89-4781-9E93-0FBB46666854}"/>
              </a:ext>
            </a:extLst>
          </p:cNvPr>
          <p:cNvSpPr/>
          <p:nvPr/>
        </p:nvSpPr>
        <p:spPr>
          <a:xfrm>
            <a:off x="3617784" y="379847"/>
            <a:ext cx="5658564" cy="842857"/>
          </a:xfrm>
          <a:prstGeom prst="roundRect">
            <a:avLst>
              <a:gd name="adj" fmla="val 50000"/>
            </a:avLst>
          </a:prstGeom>
          <a:solidFill>
            <a:srgbClr val="F90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91A8A8-E79E-40E1-B913-0AEDB3021DE5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238509-BDE0-4B3F-9BE6-79AC0A46A5CB}"/>
              </a:ext>
            </a:extLst>
          </p:cNvPr>
          <p:cNvSpPr txBox="1"/>
          <p:nvPr/>
        </p:nvSpPr>
        <p:spPr>
          <a:xfrm>
            <a:off x="3753852" y="476655"/>
            <a:ext cx="643689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6350" h="95250" prst="angle"/>
            </a:sp3d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>
                    <a:schemeClr val="accent1">
                      <a:alpha val="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9360" y="2940242"/>
            <a:ext cx="10102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Students will able to…</a:t>
            </a:r>
            <a:endParaRPr lang="bn-IN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7.2.1 write non-cursive capital letters neatly and legibly.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7.2.2 write non-cursive small letters neatly and legibly.</a:t>
            </a:r>
          </a:p>
        </p:txBody>
      </p:sp>
    </p:spTree>
    <p:extLst>
      <p:ext uri="{BB962C8B-B14F-4D97-AF65-F5344CB8AC3E}">
        <p14:creationId xmlns:p14="http://schemas.microsoft.com/office/powerpoint/2010/main" val="250753582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0F79">
                <a:alpha val="65882"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AE73EB-8B80-F959-6F36-4FA9B1B08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D07BEC-72E6-747D-BE52-1BDBB952D81B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64E25-244A-AE29-7343-E5792D561AFE}"/>
              </a:ext>
            </a:extLst>
          </p:cNvPr>
          <p:cNvSpPr/>
          <p:nvPr/>
        </p:nvSpPr>
        <p:spPr>
          <a:xfrm>
            <a:off x="869788" y="1368567"/>
            <a:ext cx="7254501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Let us sing a song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7B8F37-1652-F02D-9CB7-ED5F1047519A}"/>
              </a:ext>
            </a:extLst>
          </p:cNvPr>
          <p:cNvSpPr txBox="1"/>
          <p:nvPr/>
        </p:nvSpPr>
        <p:spPr>
          <a:xfrm>
            <a:off x="3023038" y="3244334"/>
            <a:ext cx="6140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https://youtu.be/B5csN8gQY4E?si=wHqAohJjSoTAidox</a:t>
            </a:r>
          </a:p>
        </p:txBody>
      </p:sp>
    </p:spTree>
    <p:extLst>
      <p:ext uri="{BB962C8B-B14F-4D97-AF65-F5344CB8AC3E}">
        <p14:creationId xmlns:p14="http://schemas.microsoft.com/office/powerpoint/2010/main" val="309141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0F79">
                <a:alpha val="65882"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91A8A8-E79E-40E1-B913-0AEDB3021DE5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974A74-CEB6-43AE-A25F-D4054CD89F6E}"/>
              </a:ext>
            </a:extLst>
          </p:cNvPr>
          <p:cNvSpPr/>
          <p:nvPr/>
        </p:nvSpPr>
        <p:spPr>
          <a:xfrm>
            <a:off x="1445019" y="3984161"/>
            <a:ext cx="2777026" cy="255118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1342BF-2BC1-4C15-84FB-59CBE42AC8AF}"/>
              </a:ext>
            </a:extLst>
          </p:cNvPr>
          <p:cNvSpPr txBox="1"/>
          <p:nvPr/>
        </p:nvSpPr>
        <p:spPr>
          <a:xfrm>
            <a:off x="7881796" y="4433852"/>
            <a:ext cx="14089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Q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6E4C9E-238F-40FA-AA0A-EF9BD495491E}"/>
              </a:ext>
            </a:extLst>
          </p:cNvPr>
          <p:cNvSpPr txBox="1"/>
          <p:nvPr/>
        </p:nvSpPr>
        <p:spPr>
          <a:xfrm>
            <a:off x="9698448" y="5259753"/>
            <a:ext cx="27733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uilt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1148DF-8B18-43EF-9BDC-5DC1A9DAEE00}"/>
              </a:ext>
            </a:extLst>
          </p:cNvPr>
          <p:cNvSpPr/>
          <p:nvPr/>
        </p:nvSpPr>
        <p:spPr>
          <a:xfrm>
            <a:off x="1021330" y="1152482"/>
            <a:ext cx="4228587" cy="277467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0C1A73-2E44-4AEE-8F10-39A79F429FDE}"/>
              </a:ext>
            </a:extLst>
          </p:cNvPr>
          <p:cNvSpPr txBox="1"/>
          <p:nvPr/>
        </p:nvSpPr>
        <p:spPr>
          <a:xfrm>
            <a:off x="3255511" y="2227506"/>
            <a:ext cx="29311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uilt</a:t>
            </a:r>
            <a:endParaRPr lang="en-US" sz="6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2A2C10-D6A1-4EB6-8B69-F0CACDE1E73C}"/>
              </a:ext>
            </a:extLst>
          </p:cNvPr>
          <p:cNvSpPr txBox="1"/>
          <p:nvPr/>
        </p:nvSpPr>
        <p:spPr>
          <a:xfrm>
            <a:off x="1497214" y="1337283"/>
            <a:ext cx="14089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Q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D6DDA0-AE54-4750-97BF-DC6E4B7FC636}"/>
              </a:ext>
            </a:extLst>
          </p:cNvPr>
          <p:cNvSpPr txBox="1"/>
          <p:nvPr/>
        </p:nvSpPr>
        <p:spPr>
          <a:xfrm>
            <a:off x="1716861" y="3634796"/>
            <a:ext cx="140896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8FCB325-1A83-4242-B179-368C2CC7037A}"/>
              </a:ext>
            </a:extLst>
          </p:cNvPr>
          <p:cNvSpPr/>
          <p:nvPr/>
        </p:nvSpPr>
        <p:spPr>
          <a:xfrm>
            <a:off x="3617170" y="338858"/>
            <a:ext cx="5641145" cy="759046"/>
          </a:xfrm>
          <a:prstGeom prst="roundRect">
            <a:avLst>
              <a:gd name="adj" fmla="val 50000"/>
            </a:avLst>
          </a:prstGeom>
          <a:solidFill>
            <a:srgbClr val="F90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Look listen and see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2A2C10-D6A1-4EB6-8B69-F0CACDE1E73C}"/>
              </a:ext>
            </a:extLst>
          </p:cNvPr>
          <p:cNvSpPr txBox="1"/>
          <p:nvPr/>
        </p:nvSpPr>
        <p:spPr>
          <a:xfrm>
            <a:off x="1560489" y="1349713"/>
            <a:ext cx="14089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Q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A colorful quilt with a colorful patchwork design 55186159 PNG">
            <a:extLst>
              <a:ext uri="{FF2B5EF4-FFF2-40B4-BE49-F238E27FC236}">
                <a16:creationId xmlns:a16="http://schemas.microsoft.com/office/drawing/2014/main" id="{47038AFD-1BE0-8486-220B-7ED66095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59" y="1349713"/>
            <a:ext cx="5883087" cy="32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71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4114 0.403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5" grpId="0"/>
      <p:bldP spid="26" grpId="0" animBg="1"/>
      <p:bldP spid="28" grpId="0"/>
      <p:bldP spid="30" grpId="0"/>
      <p:bldP spid="31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0F79">
                <a:alpha val="65882"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91A8A8-E79E-40E1-B913-0AEDB3021DE5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A0117-F6BC-4E18-9E35-E2ED3C532167}"/>
              </a:ext>
            </a:extLst>
          </p:cNvPr>
          <p:cNvSpPr txBox="1"/>
          <p:nvPr/>
        </p:nvSpPr>
        <p:spPr>
          <a:xfrm>
            <a:off x="6817236" y="4793331"/>
            <a:ext cx="160914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NikoshBAN"/>
              </a:rPr>
              <a:t>Q</a:t>
            </a:r>
            <a:endParaRPr lang="en-US" sz="8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CD71F-8CE2-4FD4-99B4-06CACCE69E66}"/>
              </a:ext>
            </a:extLst>
          </p:cNvPr>
          <p:cNvSpPr txBox="1"/>
          <p:nvPr/>
        </p:nvSpPr>
        <p:spPr>
          <a:xfrm>
            <a:off x="7970934" y="5197681"/>
            <a:ext cx="43686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ueen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0420AA-93D7-4CA4-835E-BE22BB332A53}"/>
              </a:ext>
            </a:extLst>
          </p:cNvPr>
          <p:cNvSpPr/>
          <p:nvPr/>
        </p:nvSpPr>
        <p:spPr>
          <a:xfrm>
            <a:off x="1445019" y="3984161"/>
            <a:ext cx="2777026" cy="255118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019CBE-1C07-4C78-BF36-C54579CBB491}"/>
              </a:ext>
            </a:extLst>
          </p:cNvPr>
          <p:cNvSpPr/>
          <p:nvPr/>
        </p:nvSpPr>
        <p:spPr>
          <a:xfrm>
            <a:off x="408920" y="1258293"/>
            <a:ext cx="6130718" cy="255118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280717-1326-4B65-ACEF-704F26931729}"/>
              </a:ext>
            </a:extLst>
          </p:cNvPr>
          <p:cNvSpPr txBox="1"/>
          <p:nvPr/>
        </p:nvSpPr>
        <p:spPr>
          <a:xfrm>
            <a:off x="3190852" y="2234826"/>
            <a:ext cx="43678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ueen</a:t>
            </a:r>
            <a:endParaRPr lang="en-US" sz="6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0FDA2A-8292-4DD6-8553-08CE194111D8}"/>
              </a:ext>
            </a:extLst>
          </p:cNvPr>
          <p:cNvSpPr txBox="1"/>
          <p:nvPr/>
        </p:nvSpPr>
        <p:spPr>
          <a:xfrm>
            <a:off x="1389466" y="1447810"/>
            <a:ext cx="14089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Q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DF3705-1101-40A5-8D34-23C0EBADC8C9}"/>
              </a:ext>
            </a:extLst>
          </p:cNvPr>
          <p:cNvSpPr txBox="1"/>
          <p:nvPr/>
        </p:nvSpPr>
        <p:spPr>
          <a:xfrm>
            <a:off x="1716861" y="3634796"/>
            <a:ext cx="140896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D6AC44-BACE-4B8F-89FE-385C265CCAA5}"/>
              </a:ext>
            </a:extLst>
          </p:cNvPr>
          <p:cNvSpPr/>
          <p:nvPr/>
        </p:nvSpPr>
        <p:spPr>
          <a:xfrm>
            <a:off x="3617170" y="338858"/>
            <a:ext cx="5641145" cy="759046"/>
          </a:xfrm>
          <a:prstGeom prst="roundRect">
            <a:avLst>
              <a:gd name="adj" fmla="val 50000"/>
            </a:avLst>
          </a:prstGeom>
          <a:solidFill>
            <a:srgbClr val="F90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Look listen and see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58569-C2A2-1499-E17E-97236BECE2FC}"/>
              </a:ext>
            </a:extLst>
          </p:cNvPr>
          <p:cNvSpPr txBox="1"/>
          <p:nvPr/>
        </p:nvSpPr>
        <p:spPr>
          <a:xfrm>
            <a:off x="1424568" y="1447810"/>
            <a:ext cx="14089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Q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Queen with crown on head Images - Free Download on Freepik">
            <a:extLst>
              <a:ext uri="{FF2B5EF4-FFF2-40B4-BE49-F238E27FC236}">
                <a16:creationId xmlns:a16="http://schemas.microsoft.com/office/drawing/2014/main" id="{4E28B073-1FBB-EBE3-36D9-003272FDA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10" y="1304438"/>
            <a:ext cx="3515178" cy="351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24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05456 0.408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91A8A8-E79E-40E1-B913-0AEDB3021DE5}"/>
              </a:ext>
            </a:extLst>
          </p:cNvPr>
          <p:cNvSpPr/>
          <p:nvPr/>
        </p:nvSpPr>
        <p:spPr>
          <a:xfrm>
            <a:off x="101600" y="101600"/>
            <a:ext cx="11988800" cy="6654800"/>
          </a:xfrm>
          <a:prstGeom prst="rect">
            <a:avLst/>
          </a:prstGeom>
          <a:noFill/>
          <a:ln w="282575">
            <a:gradFill>
              <a:gsLst>
                <a:gs pos="0">
                  <a:srgbClr val="FF0000"/>
                </a:gs>
                <a:gs pos="78000">
                  <a:srgbClr val="00B050"/>
                </a:gs>
                <a:gs pos="53000">
                  <a:srgbClr val="FFC000"/>
                </a:gs>
                <a:gs pos="22000">
                  <a:schemeClr val="accent2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0000"/>
                  </a:gs>
                  <a:gs pos="75000">
                    <a:srgbClr val="0070C0"/>
                  </a:gs>
                  <a:gs pos="37000">
                    <a:srgbClr val="FFFF00"/>
                  </a:gs>
                  <a:gs pos="100000">
                    <a:srgbClr val="00B0F0"/>
                  </a:gs>
                </a:gsLst>
                <a:lin ang="5400000" scaled="1"/>
              </a:gra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6EDA1-D49A-4226-A7DE-313C450047F6}"/>
              </a:ext>
            </a:extLst>
          </p:cNvPr>
          <p:cNvSpPr txBox="1"/>
          <p:nvPr/>
        </p:nvSpPr>
        <p:spPr>
          <a:xfrm>
            <a:off x="6027848" y="4248609"/>
            <a:ext cx="27124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R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14EEC1-4B38-4F3C-B101-FF57C12532CA}"/>
              </a:ext>
            </a:extLst>
          </p:cNvPr>
          <p:cNvSpPr/>
          <p:nvPr/>
        </p:nvSpPr>
        <p:spPr>
          <a:xfrm>
            <a:off x="8104517" y="4994920"/>
            <a:ext cx="24849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uler</a:t>
            </a:r>
            <a:endParaRPr lang="en-US" sz="88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AD5715-FC73-43AE-8A15-BF4ECBE40F99}"/>
              </a:ext>
            </a:extLst>
          </p:cNvPr>
          <p:cNvSpPr/>
          <p:nvPr/>
        </p:nvSpPr>
        <p:spPr>
          <a:xfrm>
            <a:off x="877269" y="1346181"/>
            <a:ext cx="4642360" cy="255118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E1154D-5780-4AB6-83F8-75692B56BEC5}"/>
              </a:ext>
            </a:extLst>
          </p:cNvPr>
          <p:cNvSpPr/>
          <p:nvPr/>
        </p:nvSpPr>
        <p:spPr>
          <a:xfrm>
            <a:off x="1249006" y="3991801"/>
            <a:ext cx="2777026" cy="255118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40A411-B728-4188-8E84-DA6D31712B11}"/>
              </a:ext>
            </a:extLst>
          </p:cNvPr>
          <p:cNvSpPr txBox="1"/>
          <p:nvPr/>
        </p:nvSpPr>
        <p:spPr>
          <a:xfrm>
            <a:off x="1249006" y="1671273"/>
            <a:ext cx="13416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R</a:t>
            </a:r>
            <a:r>
              <a:rPr lang="bn-IN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BFBBC2-402C-4D4B-814C-A4508FA05578}"/>
              </a:ext>
            </a:extLst>
          </p:cNvPr>
          <p:cNvSpPr/>
          <p:nvPr/>
        </p:nvSpPr>
        <p:spPr>
          <a:xfrm>
            <a:off x="2560121" y="2204851"/>
            <a:ext cx="22781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uler</a:t>
            </a:r>
            <a:endParaRPr lang="en-US" sz="80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9E0FA9-6D11-49E2-AF11-B32143E7DC48}"/>
              </a:ext>
            </a:extLst>
          </p:cNvPr>
          <p:cNvSpPr/>
          <p:nvPr/>
        </p:nvSpPr>
        <p:spPr>
          <a:xfrm>
            <a:off x="3364791" y="416530"/>
            <a:ext cx="5641145" cy="759046"/>
          </a:xfrm>
          <a:prstGeom prst="roundRect">
            <a:avLst>
              <a:gd name="adj" fmla="val 50000"/>
            </a:avLst>
          </a:prstGeom>
          <a:solidFill>
            <a:srgbClr val="F90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Look listen and see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E7EAE6-5EB0-B3B1-E7F6-6B6BC1E551D3}"/>
              </a:ext>
            </a:extLst>
          </p:cNvPr>
          <p:cNvSpPr txBox="1"/>
          <p:nvPr/>
        </p:nvSpPr>
        <p:spPr>
          <a:xfrm>
            <a:off x="1217574" y="1728592"/>
            <a:ext cx="13416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R</a:t>
            </a:r>
            <a:r>
              <a:rPr lang="bn-IN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074" name="Picture 2" descr="Download Ruler, Metric, Measure. Royalty-Free Vector Graphic - Pixabay">
            <a:extLst>
              <a:ext uri="{FF2B5EF4-FFF2-40B4-BE49-F238E27FC236}">
                <a16:creationId xmlns:a16="http://schemas.microsoft.com/office/drawing/2014/main" id="{0E6E0E16-ECDE-ECE9-CC91-655735E31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1156">
            <a:off x="5117970" y="1255269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5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05508 0.3719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  <p:bldP spid="13" grpId="0"/>
      <p:bldP spid="14" grpId="0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231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BubbleGum</vt:lpstr>
      <vt:lpstr>Calibri</vt:lpstr>
      <vt:lpstr>Calibri Light</vt:lpstr>
      <vt:lpstr>Kg primary</vt:lpstr>
      <vt:lpstr>NikoshBAN</vt:lpstr>
      <vt:lpstr>Times New Roman</vt:lpstr>
      <vt:lpstr>োNikoshBAN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DELL</cp:lastModifiedBy>
  <cp:revision>46</cp:revision>
  <dcterms:created xsi:type="dcterms:W3CDTF">2021-11-30T05:02:21Z</dcterms:created>
  <dcterms:modified xsi:type="dcterms:W3CDTF">2026-05-26T12:38:27Z</dcterms:modified>
</cp:coreProperties>
</file>