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1A43"/>
    <a:srgbClr val="00AA48"/>
    <a:srgbClr val="1ECEBD"/>
    <a:srgbClr val="FFE3E3"/>
    <a:srgbClr val="31938A"/>
    <a:srgbClr val="EB0000"/>
    <a:srgbClr val="FF6699"/>
    <a:srgbClr val="FA0000"/>
    <a:srgbClr val="9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5" autoAdjust="0"/>
  </p:normalViewPr>
  <p:slideViewPr>
    <p:cSldViewPr snapToGrid="0">
      <p:cViewPr>
        <p:scale>
          <a:sx n="70" d="100"/>
          <a:sy n="70" d="100"/>
        </p:scale>
        <p:origin x="-1308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B3CD7A6C-072C-461E-9297-2B8415E4EB1F}" type="datetimeFigureOut">
              <a:rPr lang="en-US" smtClean="0"/>
              <a:pPr/>
              <a:t>6/3/2026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EE5165C-AB0A-44CD-9A4B-4578D8D34B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4079" cy="68478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75280" y="-57389"/>
            <a:ext cx="6207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041823" y="184035"/>
            <a:ext cx="3732551" cy="839450"/>
          </a:xfrm>
          <a:prstGeom prst="roundRect">
            <a:avLst/>
          </a:prstGeom>
          <a:solidFill>
            <a:srgbClr val="00B050"/>
          </a:solidFill>
          <a:ln>
            <a:solidFill>
              <a:srgbClr val="001A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675878"/>
              </p:ext>
            </p:extLst>
          </p:nvPr>
        </p:nvGraphicFramePr>
        <p:xfrm>
          <a:off x="1054359" y="1131805"/>
          <a:ext cx="1017969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0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1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75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0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103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103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2980" y="2299547"/>
            <a:ext cx="889775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007" y="2917487"/>
            <a:ext cx="54476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8492" y="3688368"/>
            <a:ext cx="212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 .</a:t>
            </a:r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41771" y="3719578"/>
            <a:ext cx="212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 .</a:t>
            </a:r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28491" y="4493984"/>
            <a:ext cx="2128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 .</a:t>
            </a:r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61-70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162091" y="4491900"/>
            <a:ext cx="228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ঘ .</a:t>
            </a:r>
            <a:r>
              <a:rPr lang="en-US" dirty="0"/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71-80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681170" y="5413134"/>
            <a:ext cx="17502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dirty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dirty="0" smtClean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51-60</a:t>
            </a:r>
            <a:endParaRPr lang="en-US" dirty="0">
              <a:solidFill>
                <a:srgbClr val="66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7015" y="359219"/>
            <a:ext cx="266762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১৫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9" grpId="0"/>
      <p:bldP spid="10" grpId="0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750182" y="348111"/>
            <a:ext cx="4408298" cy="1328289"/>
          </a:xfrm>
          <a:prstGeom prst="ellipse">
            <a:avLst/>
          </a:prstGeom>
          <a:solidFill>
            <a:srgbClr val="00B050"/>
          </a:solidFill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401085"/>
              </p:ext>
            </p:extLst>
          </p:nvPr>
        </p:nvGraphicFramePr>
        <p:xfrm>
          <a:off x="1314996" y="2819061"/>
          <a:ext cx="10273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0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3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920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465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856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7260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EB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2800" dirty="0">
                        <a:solidFill>
                          <a:srgbClr val="EB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EB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solidFill>
                          <a:srgbClr val="EB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EB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98368" y="3967077"/>
            <a:ext cx="7108514" cy="97917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no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0079" y="2184145"/>
            <a:ext cx="500938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591"/>
            <a:ext cx="12282985" cy="70149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60" y="1924343"/>
            <a:ext cx="2820046" cy="28114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: Rounded Corners 2"/>
          <p:cNvSpPr/>
          <p:nvPr/>
        </p:nvSpPr>
        <p:spPr>
          <a:xfrm>
            <a:off x="4053951" y="378534"/>
            <a:ext cx="5526777" cy="1300141"/>
          </a:xfrm>
          <a:prstGeom prst="roundRect">
            <a:avLst/>
          </a:prstGeom>
          <a:solidFill>
            <a:srgbClr val="00B050"/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croll: Horizontal 1"/>
          <p:cNvSpPr/>
          <p:nvPr/>
        </p:nvSpPr>
        <p:spPr>
          <a:xfrm>
            <a:off x="3334421" y="0"/>
            <a:ext cx="5595823" cy="1315185"/>
          </a:xfrm>
          <a:prstGeom prst="horizontalScroll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3040" y="3803532"/>
            <a:ext cx="11816080" cy="2662707"/>
            <a:chOff x="335901" y="3794077"/>
            <a:chExt cx="11122039" cy="2662707"/>
          </a:xfrm>
        </p:grpSpPr>
        <p:sp>
          <p:nvSpPr>
            <p:cNvPr id="8" name="Rectangle: Diagonal Corners Rounded 2"/>
            <p:cNvSpPr/>
            <p:nvPr/>
          </p:nvSpPr>
          <p:spPr>
            <a:xfrm>
              <a:off x="335901" y="3794077"/>
              <a:ext cx="6270171" cy="2662707"/>
            </a:xfrm>
            <a:prstGeom prst="round2DiagRect">
              <a:avLst/>
            </a:prstGeom>
            <a:solidFill>
              <a:srgbClr val="00B0F0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sz="4000" b="1" spc="-15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000" b="1" spc="-15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spc="-15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শেকাব</a:t>
              </a:r>
              <a:r>
                <a:rPr lang="en-US" sz="4000" b="1" spc="-15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-15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spc="-15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indent="0" algn="ctr" fontAlgn="auto">
                <a:lnSpc>
                  <a:spcPct val="100000"/>
                </a:lnSpc>
              </a:pP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8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indent="0" algn="ctr" fontAlgn="auto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140CA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বদরশাহ</a:t>
              </a:r>
              <a:r>
                <a:rPr lang="en-US" sz="3200" b="1" dirty="0" smtClean="0">
                  <a:solidFill>
                    <a:srgbClr val="140CA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140CA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একাডেমী</a:t>
              </a:r>
              <a:endParaRPr lang="en-US" sz="3200" b="1" dirty="0" smtClean="0">
                <a:solidFill>
                  <a:srgbClr val="140CA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indent="0" algn="ctr" fontAlgn="auto">
                <a:lnSpc>
                  <a:spcPct val="100000"/>
                </a:lnSpc>
              </a:pPr>
              <a:r>
                <a:rPr lang="en-US" sz="3200" b="1" dirty="0" err="1" smtClean="0">
                  <a:solidFill>
                    <a:srgbClr val="140CA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3200" b="1" dirty="0" smtClean="0">
                  <a:solidFill>
                    <a:srgbClr val="140CA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 ০১৮৬৬-৩০২৫৩২</a:t>
              </a:r>
            </a:p>
          </p:txBody>
        </p:sp>
        <p:sp>
          <p:nvSpPr>
            <p:cNvPr id="9" name="Rectangle: Diagonal Corners Rounded 4"/>
            <p:cNvSpPr/>
            <p:nvPr/>
          </p:nvSpPr>
          <p:spPr>
            <a:xfrm>
              <a:off x="6971815" y="3794077"/>
              <a:ext cx="4486125" cy="2662707"/>
            </a:xfrm>
            <a:prstGeom prst="round2DiagRect">
              <a:avLst/>
            </a:prstGeom>
            <a:solidFill>
              <a:srgbClr val="FFFF00"/>
            </a:solidFill>
            <a:ln w="762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indent="0" fontAlgn="auto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 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৯ম</a:t>
              </a:r>
            </a:p>
            <a:p>
              <a:pPr indent="0" fontAlgn="auto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		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 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গনিত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indent="0" fontAlgn="auto"/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+mn-ea"/>
                </a:rPr>
                <a:t>অধ্যায়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+mn-ea"/>
                </a:rPr>
                <a:t>	     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+mn-ea"/>
                </a:rPr>
                <a:t>  :   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+mn-ea"/>
                </a:rPr>
                <a:t>১৭</a:t>
              </a:r>
            </a:p>
            <a:p>
              <a:pPr indent="0" fontAlgn="auto"/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sym typeface="+mn-ea"/>
                </a:rPr>
                <a:t>তারিখ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:  ০৩/০৬/২০২৬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খ্রিঃ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 descr="images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926" y="1067277"/>
            <a:ext cx="1944059" cy="2361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58" y="1097470"/>
            <a:ext cx="2001316" cy="23140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80">
          <a:fgClr>
            <a:schemeClr val="bg1"/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148840" y="4013835"/>
            <a:ext cx="8592185" cy="1217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উপরে কোন পাখিটির ছবি সবচেয়ে বেশি?</a:t>
            </a:r>
          </a:p>
        </p:txBody>
      </p:sp>
      <p:sp>
        <p:nvSpPr>
          <p:cNvPr id="3" name="Oval 2"/>
          <p:cNvSpPr/>
          <p:nvPr/>
        </p:nvSpPr>
        <p:spPr>
          <a:xfrm>
            <a:off x="4102100" y="5423535"/>
            <a:ext cx="4097655" cy="1280795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59155" y="767080"/>
            <a:ext cx="10119995" cy="3090545"/>
            <a:chOff x="859155" y="767080"/>
            <a:chExt cx="10119995" cy="3090545"/>
          </a:xfrm>
        </p:grpSpPr>
        <p:pic>
          <p:nvPicPr>
            <p:cNvPr id="5" name="Picture 4" descr="images (1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9155" y="828040"/>
              <a:ext cx="1303020" cy="1246505"/>
            </a:xfrm>
            <a:prstGeom prst="rect">
              <a:avLst/>
            </a:prstGeom>
          </p:spPr>
        </p:pic>
        <p:pic>
          <p:nvPicPr>
            <p:cNvPr id="11" name="Picture 10" descr="images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6980" y="2404745"/>
              <a:ext cx="1311910" cy="1205865"/>
            </a:xfrm>
            <a:prstGeom prst="rect">
              <a:avLst/>
            </a:prstGeom>
          </p:spPr>
        </p:pic>
        <p:pic>
          <p:nvPicPr>
            <p:cNvPr id="14" name="Picture 13" descr="images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90190" y="843280"/>
              <a:ext cx="1311910" cy="1205865"/>
            </a:xfrm>
            <a:prstGeom prst="rect">
              <a:avLst/>
            </a:prstGeom>
          </p:spPr>
        </p:pic>
        <p:pic>
          <p:nvPicPr>
            <p:cNvPr id="19" name="Picture 18" descr="images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8715" y="828040"/>
              <a:ext cx="1311910" cy="1205865"/>
            </a:xfrm>
            <a:prstGeom prst="rect">
              <a:avLst/>
            </a:prstGeom>
          </p:spPr>
        </p:pic>
        <p:pic>
          <p:nvPicPr>
            <p:cNvPr id="20" name="Picture 19" descr="images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67240" y="868680"/>
              <a:ext cx="1311910" cy="1205865"/>
            </a:xfrm>
            <a:prstGeom prst="rect">
              <a:avLst/>
            </a:prstGeom>
          </p:spPr>
        </p:pic>
        <p:pic>
          <p:nvPicPr>
            <p:cNvPr id="21" name="Picture 20" descr="image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63110" y="819150"/>
              <a:ext cx="1532890" cy="1532890"/>
            </a:xfrm>
            <a:prstGeom prst="rect">
              <a:avLst/>
            </a:prstGeom>
          </p:spPr>
        </p:pic>
        <p:pic>
          <p:nvPicPr>
            <p:cNvPr id="22" name="Picture 21" descr="image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4800" y="767080"/>
              <a:ext cx="1716405" cy="1716405"/>
            </a:xfrm>
            <a:prstGeom prst="rect">
              <a:avLst/>
            </a:prstGeom>
          </p:spPr>
        </p:pic>
        <p:pic>
          <p:nvPicPr>
            <p:cNvPr id="23" name="Picture 22" descr="image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2315" y="2239010"/>
              <a:ext cx="1618615" cy="1618615"/>
            </a:xfrm>
            <a:prstGeom prst="rect">
              <a:avLst/>
            </a:prstGeom>
          </p:spPr>
        </p:pic>
        <p:pic>
          <p:nvPicPr>
            <p:cNvPr id="24" name="Picture 23" descr="images (1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66690" y="2364105"/>
              <a:ext cx="1303020" cy="1246505"/>
            </a:xfrm>
            <a:prstGeom prst="rect">
              <a:avLst/>
            </a:prstGeom>
          </p:spPr>
        </p:pic>
        <p:pic>
          <p:nvPicPr>
            <p:cNvPr id="25" name="Picture 24" descr="images (2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3290" y="2364105"/>
              <a:ext cx="1311910" cy="1205865"/>
            </a:xfrm>
            <a:prstGeom prst="rect">
              <a:avLst/>
            </a:prstGeom>
          </p:spPr>
        </p:pic>
        <p:pic>
          <p:nvPicPr>
            <p:cNvPr id="26" name="Picture 25" descr="images (1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87510" y="2428875"/>
              <a:ext cx="1303020" cy="12465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1556" y="567918"/>
            <a:ext cx="9554547" cy="1185687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৫,৮,৫,৭,৬,৫,৪,২,১,৭,৬,৫</a:t>
            </a:r>
          </a:p>
        </p:txBody>
      </p:sp>
      <p:sp>
        <p:nvSpPr>
          <p:cNvPr id="3" name="Rectangle 2"/>
          <p:cNvSpPr/>
          <p:nvPr/>
        </p:nvSpPr>
        <p:spPr>
          <a:xfrm>
            <a:off x="1656816" y="1988482"/>
            <a:ext cx="8783727" cy="96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solidFill>
                  <a:srgbClr val="00AA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25667" y="4016272"/>
            <a:ext cx="7540666" cy="609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এখানে ৫ কে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Oval 4"/>
          <p:cNvSpPr/>
          <p:nvPr/>
        </p:nvSpPr>
        <p:spPr>
          <a:xfrm>
            <a:off x="3427730" y="5024120"/>
            <a:ext cx="5336540" cy="16598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</a:p>
        </p:txBody>
      </p:sp>
      <p:sp>
        <p:nvSpPr>
          <p:cNvPr id="6" name="Rectangle 5"/>
          <p:cNvSpPr/>
          <p:nvPr/>
        </p:nvSpPr>
        <p:spPr>
          <a:xfrm>
            <a:off x="2326937" y="3100883"/>
            <a:ext cx="7540666" cy="7533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50620" y="114300"/>
            <a:ext cx="8118475" cy="6628765"/>
            <a:chOff x="162" y="-62"/>
            <a:chExt cx="12785" cy="10439"/>
          </a:xfrm>
        </p:grpSpPr>
        <p:sp>
          <p:nvSpPr>
            <p:cNvPr id="5" name="Rectangles 4"/>
            <p:cNvSpPr/>
            <p:nvPr/>
          </p:nvSpPr>
          <p:spPr>
            <a:xfrm>
              <a:off x="609" y="144"/>
              <a:ext cx="285" cy="9579"/>
            </a:xfrm>
            <a:prstGeom prst="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lowchart: Alternate Process 3"/>
            <p:cNvSpPr/>
            <p:nvPr/>
          </p:nvSpPr>
          <p:spPr>
            <a:xfrm>
              <a:off x="814" y="467"/>
              <a:ext cx="12133" cy="2079"/>
            </a:xfrm>
            <a:prstGeom prst="flowChartAlternate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66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.......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46" y="-62"/>
              <a:ext cx="571" cy="447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 Same Side Corner Rectangle 6"/>
            <p:cNvSpPr/>
            <p:nvPr/>
          </p:nvSpPr>
          <p:spPr>
            <a:xfrm>
              <a:off x="162" y="9521"/>
              <a:ext cx="1182" cy="856"/>
            </a:xfrm>
            <a:prstGeom prst="round2Same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Flowchart: Alternate Process 13"/>
          <p:cNvSpPr/>
          <p:nvPr/>
        </p:nvSpPr>
        <p:spPr>
          <a:xfrm>
            <a:off x="3497019" y="2540200"/>
            <a:ext cx="4700802" cy="1500505"/>
          </a:xfrm>
          <a:prstGeom prst="flowChartAlternateProcess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0129" y="2600459"/>
            <a:ext cx="5059707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0128" y="3240325"/>
            <a:ext cx="6351951" cy="52197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0129" y="3919411"/>
            <a:ext cx="7550831" cy="523220"/>
          </a:xfrm>
          <a:prstGeom prst="rect">
            <a:avLst/>
          </a:prstGeom>
          <a:solidFill>
            <a:srgbClr val="00AA48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FFE3E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0130" y="4698380"/>
            <a:ext cx="881067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অবিচ্ছিন্ন</a:t>
            </a:r>
            <a:r>
              <a:rPr lang="en-US" sz="2800" dirty="0" smtClean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rgbClr val="001A4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3821716" y="460135"/>
            <a:ext cx="3908120" cy="891581"/>
          </a:xfrm>
          <a:prstGeom prst="ellipse">
            <a:avLst/>
          </a:prstGeom>
          <a:solidFill>
            <a:srgbClr val="FFFF00"/>
          </a:solidFill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0399" y="1535980"/>
            <a:ext cx="437075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4825" y="632378"/>
            <a:ext cx="564233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67315"/>
              </p:ext>
            </p:extLst>
          </p:nvPr>
        </p:nvGraphicFramePr>
        <p:xfrm>
          <a:off x="1631166" y="1148100"/>
          <a:ext cx="806270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93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শ্রেণিসীমা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22183" y="2346090"/>
            <a:ext cx="692465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নিণর্য়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4085" y="2934253"/>
            <a:ext cx="8179835" cy="1077218"/>
          </a:xfrm>
          <a:prstGeom prst="rect">
            <a:avLst/>
          </a:prstGeom>
          <a:solidFill>
            <a:srgbClr val="1ECEBD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16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(51-60)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ইহাই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প্রচুরক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4113" y="4204539"/>
                <a:ext cx="3971934" cy="17617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b="1" dirty="0">
                    <a:latin typeface="NikoshBAN" pitchFamily="2" charset="0"/>
                    <a:cs typeface="NikoshBAN" pitchFamily="2" charset="0"/>
                  </a:rPr>
                  <a:t> ,</a:t>
                </a:r>
              </a:p>
              <a:p>
                <a:r>
                  <a:rPr lang="en-US" sz="3600" b="1" dirty="0" err="1">
                    <a:latin typeface="NikoshBAN" pitchFamily="2" charset="0"/>
                    <a:cs typeface="NikoshBAN" pitchFamily="2" charset="0"/>
                  </a:rPr>
                  <a:t>প্রচুরক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𝑳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𝒉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113" y="4204539"/>
                <a:ext cx="3971934" cy="1761764"/>
              </a:xfrm>
              <a:prstGeom prst="rect">
                <a:avLst/>
              </a:prstGeom>
              <a:blipFill rotWithShape="1">
                <a:blip r:embed="rId2"/>
                <a:stretch>
                  <a:fillRect l="-4601" t="-5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59801" y="4168384"/>
                <a:ext cx="6378199" cy="1569660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এখানে, 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প্রচুরক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শ্রেণির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নিন্মসীমা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L =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51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16 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– 10 =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6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প্রচুরক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গণসংখ্যা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–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পূর্ববর্তী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গণসংখ্যা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= 16 - 9 = 7 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(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প্রচুরক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গণসংখ্যা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–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পরবর্তী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শ্রেণির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গণসংখ্যা</a:t>
                </a:r>
                <a:r>
                  <a:rPr lang="en-US" sz="2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ব্যবধান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10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801" y="4168384"/>
                <a:ext cx="6378199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434" t="-3113" r="-478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79095" y="1139252"/>
                <a:ext cx="7330190" cy="3849195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বসিয়ে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1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𝐿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NikoshBAN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h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</m:t>
                        </m:r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  <m:r>
                          <a:rPr lang="en-US" sz="2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10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𝟔𝟎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𝟏𝟑</m:t>
                        </m:r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51</m:t>
                    </m:r>
                    <m:r>
                      <a:rPr lang="en-US" sz="28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+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62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</m:oMath>
                </a14:m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=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55.62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1139252"/>
                <a:ext cx="7330190" cy="3849195"/>
              </a:xfrm>
              <a:prstGeom prst="rect">
                <a:avLst/>
              </a:prstGeom>
              <a:blipFill rotWithShape="1">
                <a:blip r:embed="rId2"/>
                <a:stretch>
                  <a:fillRect l="-1663" t="-1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379095" y="5216577"/>
                <a:ext cx="4512039" cy="584775"/>
              </a:xfrm>
              <a:prstGeom prst="rect">
                <a:avLst/>
              </a:prstGeom>
              <a:solidFill>
                <a:srgbClr val="00B0F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55.62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095" y="5216577"/>
                <a:ext cx="4512039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875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89781" y="547640"/>
            <a:ext cx="3477718" cy="1394085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FA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317" y="2514941"/>
            <a:ext cx="46387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90774"/>
              </p:ext>
            </p:extLst>
          </p:nvPr>
        </p:nvGraphicFramePr>
        <p:xfrm>
          <a:off x="1129003" y="3089526"/>
          <a:ext cx="991844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34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91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6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664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664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6664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শ্রেণিসীমা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519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endParaRPr lang="en-US" sz="28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solidFill>
                      <a:srgbClr val="00AA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04461" y="4186527"/>
            <a:ext cx="726993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নিণর্য়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64535" y="1029779"/>
            <a:ext cx="26371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: ১০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189</TotalTime>
  <Words>369</Words>
  <Application>Microsoft Office PowerPoint</Application>
  <PresentationFormat>Custom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BIJOY SHILL</dc:creator>
  <cp:lastModifiedBy>Lab PC</cp:lastModifiedBy>
  <cp:revision>86</cp:revision>
  <dcterms:created xsi:type="dcterms:W3CDTF">2025-01-15T09:55:00Z</dcterms:created>
  <dcterms:modified xsi:type="dcterms:W3CDTF">2026-06-03T08:55:47Z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AA252947D009435EB07700777846939C_12</vt:lpwstr>
  </property>
  <property fmtid="{D5CDD505-2E9C-101B-9397-08002B2CF9AE}" pid="3" name="KSOProductBuildVer">
    <vt:lpwstr>1033-12.2.0.19805</vt:lpwstr>
  </property>
</Properties>
</file>